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29"/>
  </p:notesMasterIdLst>
  <p:sldIdLst>
    <p:sldId id="256" r:id="rId3"/>
    <p:sldId id="376" r:id="rId4"/>
    <p:sldId id="543" r:id="rId5"/>
    <p:sldId id="2023" r:id="rId6"/>
    <p:sldId id="1990" r:id="rId7"/>
    <p:sldId id="1983" r:id="rId8"/>
    <p:sldId id="1991" r:id="rId9"/>
    <p:sldId id="1961" r:id="rId10"/>
    <p:sldId id="2034" r:id="rId11"/>
    <p:sldId id="622" r:id="rId12"/>
    <p:sldId id="646" r:id="rId13"/>
    <p:sldId id="701" r:id="rId14"/>
    <p:sldId id="1994" r:id="rId15"/>
    <p:sldId id="1992" r:id="rId16"/>
    <p:sldId id="720" r:id="rId17"/>
    <p:sldId id="2026" r:id="rId18"/>
    <p:sldId id="2033" r:id="rId19"/>
    <p:sldId id="2020" r:id="rId20"/>
    <p:sldId id="2024" r:id="rId21"/>
    <p:sldId id="2029" r:id="rId22"/>
    <p:sldId id="2028" r:id="rId23"/>
    <p:sldId id="2030" r:id="rId24"/>
    <p:sldId id="2035" r:id="rId25"/>
    <p:sldId id="2032" r:id="rId26"/>
    <p:sldId id="1967" r:id="rId27"/>
    <p:sldId id="544" r:id="rId2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A69A1D-EBB2-4B4C-B9E8-A0FB91B60667}" v="87" dt="2022-07-10T06:58:55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17"/>
    <p:restoredTop sz="96197"/>
  </p:normalViewPr>
  <p:slideViewPr>
    <p:cSldViewPr snapToGrid="0" snapToObjects="1">
      <p:cViewPr varScale="1">
        <p:scale>
          <a:sx n="79" d="100"/>
          <a:sy n="79" d="100"/>
        </p:scale>
        <p:origin x="208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a Benzoni" userId="bdca043f-b8af-42cd-92aa-67607905fc19" providerId="ADAL" clId="{B8A69A1D-EBB2-4B4C-B9E8-A0FB91B60667}"/>
    <pc:docChg chg="custSel addSld delSld modSld sldOrd">
      <pc:chgData name="Giovanna Benzoni" userId="bdca043f-b8af-42cd-92aa-67607905fc19" providerId="ADAL" clId="{B8A69A1D-EBB2-4B4C-B9E8-A0FB91B60667}" dt="2022-07-10T06:59:04.972" v="583" actId="2696"/>
      <pc:docMkLst>
        <pc:docMk/>
      </pc:docMkLst>
      <pc:sldChg chg="modSp mod">
        <pc:chgData name="Giovanna Benzoni" userId="bdca043f-b8af-42cd-92aa-67607905fc19" providerId="ADAL" clId="{B8A69A1D-EBB2-4B4C-B9E8-A0FB91B60667}" dt="2022-07-10T06:33:55.529" v="28" actId="20577"/>
        <pc:sldMkLst>
          <pc:docMk/>
          <pc:sldMk cId="1051027893" sldId="256"/>
        </pc:sldMkLst>
        <pc:spChg chg="mod">
          <ac:chgData name="Giovanna Benzoni" userId="bdca043f-b8af-42cd-92aa-67607905fc19" providerId="ADAL" clId="{B8A69A1D-EBB2-4B4C-B9E8-A0FB91B60667}" dt="2022-07-10T06:33:55.529" v="28" actId="20577"/>
          <ac:spMkLst>
            <pc:docMk/>
            <pc:sldMk cId="1051027893" sldId="256"/>
            <ac:spMk id="16" creationId="{BFBF8E9A-F443-974D-B901-17DDDD54072F}"/>
          </ac:spMkLst>
        </pc:spChg>
      </pc:sldChg>
      <pc:sldChg chg="modSp mod">
        <pc:chgData name="Giovanna Benzoni" userId="bdca043f-b8af-42cd-92aa-67607905fc19" providerId="ADAL" clId="{B8A69A1D-EBB2-4B4C-B9E8-A0FB91B60667}" dt="2022-07-10T06:34:21.054" v="32" actId="1076"/>
        <pc:sldMkLst>
          <pc:docMk/>
          <pc:sldMk cId="4277482504" sldId="376"/>
        </pc:sldMkLst>
        <pc:spChg chg="mod">
          <ac:chgData name="Giovanna Benzoni" userId="bdca043f-b8af-42cd-92aa-67607905fc19" providerId="ADAL" clId="{B8A69A1D-EBB2-4B4C-B9E8-A0FB91B60667}" dt="2022-07-10T06:34:18.156" v="31" actId="1076"/>
          <ac:spMkLst>
            <pc:docMk/>
            <pc:sldMk cId="4277482504" sldId="376"/>
            <ac:spMk id="214" creationId="{9F610C90-CF88-934C-9B68-ECC20622D6D2}"/>
          </ac:spMkLst>
        </pc:spChg>
        <pc:picChg chg="mod">
          <ac:chgData name="Giovanna Benzoni" userId="bdca043f-b8af-42cd-92aa-67607905fc19" providerId="ADAL" clId="{B8A69A1D-EBB2-4B4C-B9E8-A0FB91B60667}" dt="2022-07-10T06:34:21.054" v="32" actId="1076"/>
          <ac:picMkLst>
            <pc:docMk/>
            <pc:sldMk cId="4277482504" sldId="376"/>
            <ac:picMk id="210" creationId="{090B712F-B847-F747-8C82-72E2817A8CF2}"/>
          </ac:picMkLst>
        </pc:picChg>
      </pc:sldChg>
      <pc:sldChg chg="del">
        <pc:chgData name="Giovanna Benzoni" userId="bdca043f-b8af-42cd-92aa-67607905fc19" providerId="ADAL" clId="{B8A69A1D-EBB2-4B4C-B9E8-A0FB91B60667}" dt="2022-07-10T06:36:36.907" v="45" actId="2696"/>
        <pc:sldMkLst>
          <pc:docMk/>
          <pc:sldMk cId="2969678163" sldId="380"/>
        </pc:sldMkLst>
      </pc:sldChg>
      <pc:sldChg chg="modSp mod">
        <pc:chgData name="Giovanna Benzoni" userId="bdca043f-b8af-42cd-92aa-67607905fc19" providerId="ADAL" clId="{B8A69A1D-EBB2-4B4C-B9E8-A0FB91B60667}" dt="2022-07-10T06:34:38.315" v="35" actId="1076"/>
        <pc:sldMkLst>
          <pc:docMk/>
          <pc:sldMk cId="4192402354" sldId="543"/>
        </pc:sldMkLst>
        <pc:spChg chg="mod">
          <ac:chgData name="Giovanna Benzoni" userId="bdca043f-b8af-42cd-92aa-67607905fc19" providerId="ADAL" clId="{B8A69A1D-EBB2-4B4C-B9E8-A0FB91B60667}" dt="2022-07-10T06:34:38.315" v="35" actId="1076"/>
          <ac:spMkLst>
            <pc:docMk/>
            <pc:sldMk cId="4192402354" sldId="543"/>
            <ac:spMk id="98" creationId="{43E1861E-D672-A647-9A10-6A989EEC638F}"/>
          </ac:spMkLst>
        </pc:spChg>
      </pc:sldChg>
      <pc:sldChg chg="modSp mod">
        <pc:chgData name="Giovanna Benzoni" userId="bdca043f-b8af-42cd-92aa-67607905fc19" providerId="ADAL" clId="{B8A69A1D-EBB2-4B4C-B9E8-A0FB91B60667}" dt="2022-07-10T06:41:16.185" v="100" actId="1076"/>
        <pc:sldMkLst>
          <pc:docMk/>
          <pc:sldMk cId="4154117451" sldId="622"/>
        </pc:sldMkLst>
        <pc:spChg chg="mod">
          <ac:chgData name="Giovanna Benzoni" userId="bdca043f-b8af-42cd-92aa-67607905fc19" providerId="ADAL" clId="{B8A69A1D-EBB2-4B4C-B9E8-A0FB91B60667}" dt="2022-07-10T06:41:08.015" v="98" actId="1076"/>
          <ac:spMkLst>
            <pc:docMk/>
            <pc:sldMk cId="4154117451" sldId="622"/>
            <ac:spMk id="4" creationId="{EE275996-F2F9-F34A-AD79-A7162BA190A4}"/>
          </ac:spMkLst>
        </pc:spChg>
        <pc:picChg chg="mod">
          <ac:chgData name="Giovanna Benzoni" userId="bdca043f-b8af-42cd-92aa-67607905fc19" providerId="ADAL" clId="{B8A69A1D-EBB2-4B4C-B9E8-A0FB91B60667}" dt="2022-07-10T06:41:16.185" v="100" actId="1076"/>
          <ac:picMkLst>
            <pc:docMk/>
            <pc:sldMk cId="4154117451" sldId="622"/>
            <ac:picMk id="14" creationId="{3603AB30-F2AD-834C-9760-9E709462B521}"/>
          </ac:picMkLst>
        </pc:picChg>
      </pc:sldChg>
      <pc:sldChg chg="modSp mod ord">
        <pc:chgData name="Giovanna Benzoni" userId="bdca043f-b8af-42cd-92aa-67607905fc19" providerId="ADAL" clId="{B8A69A1D-EBB2-4B4C-B9E8-A0FB91B60667}" dt="2022-07-10T06:41:40.062" v="101" actId="2711"/>
        <pc:sldMkLst>
          <pc:docMk/>
          <pc:sldMk cId="2715784147" sldId="646"/>
        </pc:sldMkLst>
        <pc:spChg chg="mod">
          <ac:chgData name="Giovanna Benzoni" userId="bdca043f-b8af-42cd-92aa-67607905fc19" providerId="ADAL" clId="{B8A69A1D-EBB2-4B4C-B9E8-A0FB91B60667}" dt="2022-07-10T06:41:40.062" v="101" actId="2711"/>
          <ac:spMkLst>
            <pc:docMk/>
            <pc:sldMk cId="2715784147" sldId="646"/>
            <ac:spMk id="12" creationId="{25289999-F795-3649-B48D-7DC460350700}"/>
          </ac:spMkLst>
        </pc:spChg>
      </pc:sldChg>
      <pc:sldChg chg="ord">
        <pc:chgData name="Giovanna Benzoni" userId="bdca043f-b8af-42cd-92aa-67607905fc19" providerId="ADAL" clId="{B8A69A1D-EBB2-4B4C-B9E8-A0FB91B60667}" dt="2022-07-10T06:42:13.574" v="102" actId="20578"/>
        <pc:sldMkLst>
          <pc:docMk/>
          <pc:sldMk cId="2251253071" sldId="701"/>
        </pc:sldMkLst>
      </pc:sldChg>
      <pc:sldChg chg="addSp delSp modSp mod">
        <pc:chgData name="Giovanna Benzoni" userId="bdca043f-b8af-42cd-92aa-67607905fc19" providerId="ADAL" clId="{B8A69A1D-EBB2-4B4C-B9E8-A0FB91B60667}" dt="2022-07-10T06:52:19.368" v="279" actId="478"/>
        <pc:sldMkLst>
          <pc:docMk/>
          <pc:sldMk cId="0" sldId="720"/>
        </pc:sldMkLst>
        <pc:spChg chg="mod">
          <ac:chgData name="Giovanna Benzoni" userId="bdca043f-b8af-42cd-92aa-67607905fc19" providerId="ADAL" clId="{B8A69A1D-EBB2-4B4C-B9E8-A0FB91B60667}" dt="2022-07-10T06:47:36.370" v="252" actId="14100"/>
          <ac:spMkLst>
            <pc:docMk/>
            <pc:sldMk cId="0" sldId="720"/>
            <ac:spMk id="21513" creationId="{3BB75B79-BB97-C845-B475-FD5D28F48D67}"/>
          </ac:spMkLst>
        </pc:spChg>
        <pc:picChg chg="add del mod">
          <ac:chgData name="Giovanna Benzoni" userId="bdca043f-b8af-42cd-92aa-67607905fc19" providerId="ADAL" clId="{B8A69A1D-EBB2-4B4C-B9E8-A0FB91B60667}" dt="2022-07-10T06:52:19.368" v="279" actId="478"/>
          <ac:picMkLst>
            <pc:docMk/>
            <pc:sldMk cId="0" sldId="720"/>
            <ac:picMk id="3" creationId="{53E520D4-536D-432B-E748-236BE8065D48}"/>
          </ac:picMkLst>
        </pc:picChg>
        <pc:picChg chg="add mod">
          <ac:chgData name="Giovanna Benzoni" userId="bdca043f-b8af-42cd-92aa-67607905fc19" providerId="ADAL" clId="{B8A69A1D-EBB2-4B4C-B9E8-A0FB91B60667}" dt="2022-07-10T06:49:08.811" v="266" actId="1076"/>
          <ac:picMkLst>
            <pc:docMk/>
            <pc:sldMk cId="0" sldId="720"/>
            <ac:picMk id="14" creationId="{B7F93455-2545-7640-DB59-4BB371D638F2}"/>
          </ac:picMkLst>
        </pc:picChg>
        <pc:picChg chg="add mod">
          <ac:chgData name="Giovanna Benzoni" userId="bdca043f-b8af-42cd-92aa-67607905fc19" providerId="ADAL" clId="{B8A69A1D-EBB2-4B4C-B9E8-A0FB91B60667}" dt="2022-07-10T06:49:20.377" v="270" actId="1076"/>
          <ac:picMkLst>
            <pc:docMk/>
            <pc:sldMk cId="0" sldId="720"/>
            <ac:picMk id="15" creationId="{8BA01024-D077-EF95-B6A0-C3D2CB662924}"/>
          </ac:picMkLst>
        </pc:picChg>
        <pc:picChg chg="mod">
          <ac:chgData name="Giovanna Benzoni" userId="bdca043f-b8af-42cd-92aa-67607905fc19" providerId="ADAL" clId="{B8A69A1D-EBB2-4B4C-B9E8-A0FB91B60667}" dt="2022-07-10T06:49:05.623" v="264" actId="1076"/>
          <ac:picMkLst>
            <pc:docMk/>
            <pc:sldMk cId="0" sldId="720"/>
            <ac:picMk id="17" creationId="{407CEEE5-5D74-D747-98AA-D625AE3B7244}"/>
          </ac:picMkLst>
        </pc:picChg>
        <pc:picChg chg="mod">
          <ac:chgData name="Giovanna Benzoni" userId="bdca043f-b8af-42cd-92aa-67607905fc19" providerId="ADAL" clId="{B8A69A1D-EBB2-4B4C-B9E8-A0FB91B60667}" dt="2022-07-10T06:49:04.167" v="263" actId="1076"/>
          <ac:picMkLst>
            <pc:docMk/>
            <pc:sldMk cId="0" sldId="720"/>
            <ac:picMk id="21510" creationId="{5FC58D8B-25C9-7141-8F23-D660E4E21377}"/>
          </ac:picMkLst>
        </pc:picChg>
        <pc:picChg chg="mod">
          <ac:chgData name="Giovanna Benzoni" userId="bdca043f-b8af-42cd-92aa-67607905fc19" providerId="ADAL" clId="{B8A69A1D-EBB2-4B4C-B9E8-A0FB91B60667}" dt="2022-07-10T06:49:07.238" v="265" actId="1076"/>
          <ac:picMkLst>
            <pc:docMk/>
            <pc:sldMk cId="0" sldId="720"/>
            <ac:picMk id="21512" creationId="{47D44DF7-AC06-634D-B2FC-5E6F8A1FA5BC}"/>
          </ac:picMkLst>
        </pc:picChg>
      </pc:sldChg>
      <pc:sldChg chg="modSp mod">
        <pc:chgData name="Giovanna Benzoni" userId="bdca043f-b8af-42cd-92aa-67607905fc19" providerId="ADAL" clId="{B8A69A1D-EBB2-4B4C-B9E8-A0FB91B60667}" dt="2022-07-10T06:40:20.215" v="97" actId="1076"/>
        <pc:sldMkLst>
          <pc:docMk/>
          <pc:sldMk cId="1632620589" sldId="1961"/>
        </pc:sldMkLst>
        <pc:spChg chg="mod">
          <ac:chgData name="Giovanna Benzoni" userId="bdca043f-b8af-42cd-92aa-67607905fc19" providerId="ADAL" clId="{B8A69A1D-EBB2-4B4C-B9E8-A0FB91B60667}" dt="2022-07-10T06:40:12.175" v="96" actId="13926"/>
          <ac:spMkLst>
            <pc:docMk/>
            <pc:sldMk cId="1632620589" sldId="1961"/>
            <ac:spMk id="5" creationId="{F9B46611-C745-2F43-A57A-6CCD4BBB779F}"/>
          </ac:spMkLst>
        </pc:spChg>
        <pc:picChg chg="mod">
          <ac:chgData name="Giovanna Benzoni" userId="bdca043f-b8af-42cd-92aa-67607905fc19" providerId="ADAL" clId="{B8A69A1D-EBB2-4B4C-B9E8-A0FB91B60667}" dt="2022-07-10T06:40:20.215" v="97" actId="1076"/>
          <ac:picMkLst>
            <pc:docMk/>
            <pc:sldMk cId="1632620589" sldId="1961"/>
            <ac:picMk id="4" creationId="{66B51561-8A33-9142-8DCC-7CD9BEDEAF42}"/>
          </ac:picMkLst>
        </pc:picChg>
      </pc:sldChg>
      <pc:sldChg chg="modSp mod">
        <pc:chgData name="Giovanna Benzoni" userId="bdca043f-b8af-42cd-92aa-67607905fc19" providerId="ADAL" clId="{B8A69A1D-EBB2-4B4C-B9E8-A0FB91B60667}" dt="2022-07-10T06:38:57.173" v="54" actId="20577"/>
        <pc:sldMkLst>
          <pc:docMk/>
          <pc:sldMk cId="1437452837" sldId="1990"/>
        </pc:sldMkLst>
        <pc:spChg chg="mod">
          <ac:chgData name="Giovanna Benzoni" userId="bdca043f-b8af-42cd-92aa-67607905fc19" providerId="ADAL" clId="{B8A69A1D-EBB2-4B4C-B9E8-A0FB91B60667}" dt="2022-07-10T06:38:57.173" v="54" actId="20577"/>
          <ac:spMkLst>
            <pc:docMk/>
            <pc:sldMk cId="1437452837" sldId="1990"/>
            <ac:spMk id="3" creationId="{4A960507-4FAA-8C46-8066-2EF917BDC92A}"/>
          </ac:spMkLst>
        </pc:spChg>
        <pc:spChg chg="mod">
          <ac:chgData name="Giovanna Benzoni" userId="bdca043f-b8af-42cd-92aa-67607905fc19" providerId="ADAL" clId="{B8A69A1D-EBB2-4B4C-B9E8-A0FB91B60667}" dt="2022-07-10T06:38:16.111" v="51" actId="14100"/>
          <ac:spMkLst>
            <pc:docMk/>
            <pc:sldMk cId="1437452837" sldId="1990"/>
            <ac:spMk id="21" creationId="{F3574EBB-F1A7-6742-A601-0B83B6F3D612}"/>
          </ac:spMkLst>
        </pc:spChg>
      </pc:sldChg>
      <pc:sldChg chg="modSp mod">
        <pc:chgData name="Giovanna Benzoni" userId="bdca043f-b8af-42cd-92aa-67607905fc19" providerId="ADAL" clId="{B8A69A1D-EBB2-4B4C-B9E8-A0FB91B60667}" dt="2022-07-10T06:39:54.101" v="95" actId="20577"/>
        <pc:sldMkLst>
          <pc:docMk/>
          <pc:sldMk cId="1236183092" sldId="1991"/>
        </pc:sldMkLst>
        <pc:spChg chg="mod">
          <ac:chgData name="Giovanna Benzoni" userId="bdca043f-b8af-42cd-92aa-67607905fc19" providerId="ADAL" clId="{B8A69A1D-EBB2-4B4C-B9E8-A0FB91B60667}" dt="2022-07-10T06:39:54.101" v="95" actId="20577"/>
          <ac:spMkLst>
            <pc:docMk/>
            <pc:sldMk cId="1236183092" sldId="1991"/>
            <ac:spMk id="3" creationId="{823543CA-2A71-6449-B6F2-DE936D013258}"/>
          </ac:spMkLst>
        </pc:spChg>
      </pc:sldChg>
      <pc:sldChg chg="delSp modSp mod ord">
        <pc:chgData name="Giovanna Benzoni" userId="bdca043f-b8af-42cd-92aa-67607905fc19" providerId="ADAL" clId="{B8A69A1D-EBB2-4B4C-B9E8-A0FB91B60667}" dt="2022-07-10T06:46:36.036" v="154" actId="2711"/>
        <pc:sldMkLst>
          <pc:docMk/>
          <pc:sldMk cId="60296893" sldId="1992"/>
        </pc:sldMkLst>
        <pc:spChg chg="del mod">
          <ac:chgData name="Giovanna Benzoni" userId="bdca043f-b8af-42cd-92aa-67607905fc19" providerId="ADAL" clId="{B8A69A1D-EBB2-4B4C-B9E8-A0FB91B60667}" dt="2022-07-10T06:45:56.979" v="146" actId="478"/>
          <ac:spMkLst>
            <pc:docMk/>
            <pc:sldMk cId="60296893" sldId="1992"/>
            <ac:spMk id="2" creationId="{08478024-309E-7C4A-BBA2-FE752C9FB292}"/>
          </ac:spMkLst>
        </pc:spChg>
        <pc:spChg chg="del mod">
          <ac:chgData name="Giovanna Benzoni" userId="bdca043f-b8af-42cd-92aa-67607905fc19" providerId="ADAL" clId="{B8A69A1D-EBB2-4B4C-B9E8-A0FB91B60667}" dt="2022-07-10T06:46:16.458" v="148" actId="478"/>
          <ac:spMkLst>
            <pc:docMk/>
            <pc:sldMk cId="60296893" sldId="1992"/>
            <ac:spMk id="3" creationId="{23ED4672-7F82-204C-BB3C-E53F5DA84CFE}"/>
          </ac:spMkLst>
        </pc:spChg>
        <pc:spChg chg="del mod">
          <ac:chgData name="Giovanna Benzoni" userId="bdca043f-b8af-42cd-92aa-67607905fc19" providerId="ADAL" clId="{B8A69A1D-EBB2-4B4C-B9E8-A0FB91B60667}" dt="2022-07-10T06:46:19.805" v="150" actId="478"/>
          <ac:spMkLst>
            <pc:docMk/>
            <pc:sldMk cId="60296893" sldId="1992"/>
            <ac:spMk id="8" creationId="{A24016CD-1523-324A-9551-A24CFDF26D4E}"/>
          </ac:spMkLst>
        </pc:spChg>
        <pc:spChg chg="mod">
          <ac:chgData name="Giovanna Benzoni" userId="bdca043f-b8af-42cd-92aa-67607905fc19" providerId="ADAL" clId="{B8A69A1D-EBB2-4B4C-B9E8-A0FB91B60667}" dt="2022-07-10T06:46:36.036" v="154" actId="2711"/>
          <ac:spMkLst>
            <pc:docMk/>
            <pc:sldMk cId="60296893" sldId="1992"/>
            <ac:spMk id="11" creationId="{D301615C-F699-8447-A90A-034755F1ABCC}"/>
          </ac:spMkLst>
        </pc:spChg>
        <pc:spChg chg="mod">
          <ac:chgData name="Giovanna Benzoni" userId="bdca043f-b8af-42cd-92aa-67607905fc19" providerId="ADAL" clId="{B8A69A1D-EBB2-4B4C-B9E8-A0FB91B60667}" dt="2022-07-10T06:46:28.323" v="153" actId="255"/>
          <ac:spMkLst>
            <pc:docMk/>
            <pc:sldMk cId="60296893" sldId="1992"/>
            <ac:spMk id="10242" creationId="{E5143A71-7E7C-D041-AD8E-4798ECD862FC}"/>
          </ac:spMkLst>
        </pc:spChg>
        <pc:picChg chg="del">
          <ac:chgData name="Giovanna Benzoni" userId="bdca043f-b8af-42cd-92aa-67607905fc19" providerId="ADAL" clId="{B8A69A1D-EBB2-4B4C-B9E8-A0FB91B60667}" dt="2022-07-10T06:46:22.214" v="151" actId="478"/>
          <ac:picMkLst>
            <pc:docMk/>
            <pc:sldMk cId="60296893" sldId="1992"/>
            <ac:picMk id="7" creationId="{41D29069-EB50-F64A-B252-485175F9969F}"/>
          </ac:picMkLst>
        </pc:picChg>
      </pc:sldChg>
      <pc:sldChg chg="ord">
        <pc:chgData name="Giovanna Benzoni" userId="bdca043f-b8af-42cd-92aa-67607905fc19" providerId="ADAL" clId="{B8A69A1D-EBB2-4B4C-B9E8-A0FB91B60667}" dt="2022-07-10T06:37:01.744" v="48" actId="20578"/>
        <pc:sldMkLst>
          <pc:docMk/>
          <pc:sldMk cId="2457389363" sldId="1994"/>
        </pc:sldMkLst>
      </pc:sldChg>
      <pc:sldChg chg="del">
        <pc:chgData name="Giovanna Benzoni" userId="bdca043f-b8af-42cd-92aa-67607905fc19" providerId="ADAL" clId="{B8A69A1D-EBB2-4B4C-B9E8-A0FB91B60667}" dt="2022-07-10T06:55:12.203" v="280" actId="2696"/>
        <pc:sldMkLst>
          <pc:docMk/>
          <pc:sldMk cId="3961024970" sldId="2019"/>
        </pc:sldMkLst>
      </pc:sldChg>
      <pc:sldChg chg="addSp delSp modSp mod">
        <pc:chgData name="Giovanna Benzoni" userId="bdca043f-b8af-42cd-92aa-67607905fc19" providerId="ADAL" clId="{B8A69A1D-EBB2-4B4C-B9E8-A0FB91B60667}" dt="2022-07-10T06:58:55.596" v="582" actId="1036"/>
        <pc:sldMkLst>
          <pc:docMk/>
          <pc:sldMk cId="266129934" sldId="2020"/>
        </pc:sldMkLst>
        <pc:spChg chg="add del mod">
          <ac:chgData name="Giovanna Benzoni" userId="bdca043f-b8af-42cd-92aa-67607905fc19" providerId="ADAL" clId="{B8A69A1D-EBB2-4B4C-B9E8-A0FB91B60667}" dt="2022-07-10T06:56:54.087" v="299" actId="478"/>
          <ac:spMkLst>
            <pc:docMk/>
            <pc:sldMk cId="266129934" sldId="2020"/>
            <ac:spMk id="3" creationId="{D32E8085-E4E9-6A64-D9E9-FFB7DB4B9B4E}"/>
          </ac:spMkLst>
        </pc:spChg>
        <pc:spChg chg="add mod">
          <ac:chgData name="Giovanna Benzoni" userId="bdca043f-b8af-42cd-92aa-67607905fc19" providerId="ADAL" clId="{B8A69A1D-EBB2-4B4C-B9E8-A0FB91B60667}" dt="2022-07-10T06:58:50.594" v="572" actId="113"/>
          <ac:spMkLst>
            <pc:docMk/>
            <pc:sldMk cId="266129934" sldId="2020"/>
            <ac:spMk id="4" creationId="{62AD02E7-4BFE-C2D7-729F-1EEF7A8F2916}"/>
          </ac:spMkLst>
        </pc:spChg>
        <pc:spChg chg="mod">
          <ac:chgData name="Giovanna Benzoni" userId="bdca043f-b8af-42cd-92aa-67607905fc19" providerId="ADAL" clId="{B8A69A1D-EBB2-4B4C-B9E8-A0FB91B60667}" dt="2022-07-10T06:58:55.596" v="582" actId="1036"/>
          <ac:spMkLst>
            <pc:docMk/>
            <pc:sldMk cId="266129934" sldId="2020"/>
            <ac:spMk id="8" creationId="{819C3E6D-9F5E-3744-A8FA-FD3A159C558C}"/>
          </ac:spMkLst>
        </pc:spChg>
        <pc:spChg chg="mod">
          <ac:chgData name="Giovanna Benzoni" userId="bdca043f-b8af-42cd-92aa-67607905fc19" providerId="ADAL" clId="{B8A69A1D-EBB2-4B4C-B9E8-A0FB91B60667}" dt="2022-07-10T06:57:13.884" v="330" actId="1076"/>
          <ac:spMkLst>
            <pc:docMk/>
            <pc:sldMk cId="266129934" sldId="2020"/>
            <ac:spMk id="10" creationId="{1F0A0C53-EBC9-5F45-9228-48272995B1CA}"/>
          </ac:spMkLst>
        </pc:spChg>
        <pc:spChg chg="mod">
          <ac:chgData name="Giovanna Benzoni" userId="bdca043f-b8af-42cd-92aa-67607905fc19" providerId="ADAL" clId="{B8A69A1D-EBB2-4B4C-B9E8-A0FB91B60667}" dt="2022-07-10T06:58:55.596" v="582" actId="1036"/>
          <ac:spMkLst>
            <pc:docMk/>
            <pc:sldMk cId="266129934" sldId="2020"/>
            <ac:spMk id="12" creationId="{35D56BAB-27AD-1249-9844-D51AC53532B7}"/>
          </ac:spMkLst>
        </pc:spChg>
        <pc:spChg chg="mod">
          <ac:chgData name="Giovanna Benzoni" userId="bdca043f-b8af-42cd-92aa-67607905fc19" providerId="ADAL" clId="{B8A69A1D-EBB2-4B4C-B9E8-A0FB91B60667}" dt="2022-07-10T06:57:10.492" v="329" actId="1076"/>
          <ac:spMkLst>
            <pc:docMk/>
            <pc:sldMk cId="266129934" sldId="2020"/>
            <ac:spMk id="13" creationId="{3AA6106F-76D0-0D4E-B1A5-62C6A1880B48}"/>
          </ac:spMkLst>
        </pc:spChg>
        <pc:spChg chg="del">
          <ac:chgData name="Giovanna Benzoni" userId="bdca043f-b8af-42cd-92aa-67607905fc19" providerId="ADAL" clId="{B8A69A1D-EBB2-4B4C-B9E8-A0FB91B60667}" dt="2022-07-10T06:56:51.813" v="298" actId="478"/>
          <ac:spMkLst>
            <pc:docMk/>
            <pc:sldMk cId="266129934" sldId="2020"/>
            <ac:spMk id="12289" creationId="{00000000-0000-0000-0000-000000000000}"/>
          </ac:spMkLst>
        </pc:spChg>
        <pc:picChg chg="mod">
          <ac:chgData name="Giovanna Benzoni" userId="bdca043f-b8af-42cd-92aa-67607905fc19" providerId="ADAL" clId="{B8A69A1D-EBB2-4B4C-B9E8-A0FB91B60667}" dt="2022-07-10T06:57:07.408" v="328" actId="1076"/>
          <ac:picMkLst>
            <pc:docMk/>
            <pc:sldMk cId="266129934" sldId="2020"/>
            <ac:picMk id="7" creationId="{022A8CDE-D226-7443-A43A-077F2525266D}"/>
          </ac:picMkLst>
        </pc:picChg>
        <pc:picChg chg="mod">
          <ac:chgData name="Giovanna Benzoni" userId="bdca043f-b8af-42cd-92aa-67607905fc19" providerId="ADAL" clId="{B8A69A1D-EBB2-4B4C-B9E8-A0FB91B60667}" dt="2022-07-10T06:58:55.596" v="582" actId="1036"/>
          <ac:picMkLst>
            <pc:docMk/>
            <pc:sldMk cId="266129934" sldId="2020"/>
            <ac:picMk id="11" creationId="{9A1A8263-0FDC-724F-BFA4-A08C6FFFE3FA}"/>
          </ac:picMkLst>
        </pc:picChg>
        <pc:picChg chg="add mod">
          <ac:chgData name="Giovanna Benzoni" userId="bdca043f-b8af-42cd-92aa-67607905fc19" providerId="ADAL" clId="{B8A69A1D-EBB2-4B4C-B9E8-A0FB91B60667}" dt="2022-07-10T06:57:24.953" v="335" actId="1076"/>
          <ac:picMkLst>
            <pc:docMk/>
            <pc:sldMk cId="266129934" sldId="2020"/>
            <ac:picMk id="16" creationId="{0CE3CD15-BEE2-633F-7BF2-B56FBC8EAA19}"/>
          </ac:picMkLst>
        </pc:picChg>
      </pc:sldChg>
      <pc:sldChg chg="modSp mod">
        <pc:chgData name="Giovanna Benzoni" userId="bdca043f-b8af-42cd-92aa-67607905fc19" providerId="ADAL" clId="{B8A69A1D-EBB2-4B4C-B9E8-A0FB91B60667}" dt="2022-07-10T06:35:16.858" v="42" actId="1076"/>
        <pc:sldMkLst>
          <pc:docMk/>
          <pc:sldMk cId="2180049222" sldId="2023"/>
        </pc:sldMkLst>
        <pc:spChg chg="mod">
          <ac:chgData name="Giovanna Benzoni" userId="bdca043f-b8af-42cd-92aa-67607905fc19" providerId="ADAL" clId="{B8A69A1D-EBB2-4B4C-B9E8-A0FB91B60667}" dt="2022-07-10T06:35:16.858" v="42" actId="1076"/>
          <ac:spMkLst>
            <pc:docMk/>
            <pc:sldMk cId="2180049222" sldId="2023"/>
            <ac:spMk id="67" creationId="{00000000-0000-0000-0000-000000000000}"/>
          </ac:spMkLst>
        </pc:spChg>
        <pc:spChg chg="mod">
          <ac:chgData name="Giovanna Benzoni" userId="bdca043f-b8af-42cd-92aa-67607905fc19" providerId="ADAL" clId="{B8A69A1D-EBB2-4B4C-B9E8-A0FB91B60667}" dt="2022-07-10T06:35:11.522" v="41" actId="1076"/>
          <ac:spMkLst>
            <pc:docMk/>
            <pc:sldMk cId="2180049222" sldId="2023"/>
            <ac:spMk id="91" creationId="{75DD7B79-FE99-C443-981C-0475505C96AB}"/>
          </ac:spMkLst>
        </pc:spChg>
        <pc:picChg chg="mod">
          <ac:chgData name="Giovanna Benzoni" userId="bdca043f-b8af-42cd-92aa-67607905fc19" providerId="ADAL" clId="{B8A69A1D-EBB2-4B4C-B9E8-A0FB91B60667}" dt="2022-07-10T06:34:52.758" v="37" actId="1076"/>
          <ac:picMkLst>
            <pc:docMk/>
            <pc:sldMk cId="2180049222" sldId="2023"/>
            <ac:picMk id="89" creationId="{56BE7AC0-B2DD-A746-BD7C-877B53EA5038}"/>
          </ac:picMkLst>
        </pc:picChg>
        <pc:picChg chg="mod">
          <ac:chgData name="Giovanna Benzoni" userId="bdca043f-b8af-42cd-92aa-67607905fc19" providerId="ADAL" clId="{B8A69A1D-EBB2-4B4C-B9E8-A0FB91B60667}" dt="2022-07-10T06:34:55.400" v="38" actId="1076"/>
          <ac:picMkLst>
            <pc:docMk/>
            <pc:sldMk cId="2180049222" sldId="2023"/>
            <ac:picMk id="90" creationId="{A24FD6BC-E3DD-5347-B69B-67E174C9F471}"/>
          </ac:picMkLst>
        </pc:picChg>
      </pc:sldChg>
      <pc:sldChg chg="ord">
        <pc:chgData name="Giovanna Benzoni" userId="bdca043f-b8af-42cd-92aa-67607905fc19" providerId="ADAL" clId="{B8A69A1D-EBB2-4B4C-B9E8-A0FB91B60667}" dt="2022-07-10T06:36:02.189" v="43" actId="20578"/>
        <pc:sldMkLst>
          <pc:docMk/>
          <pc:sldMk cId="1359947447" sldId="2024"/>
        </pc:sldMkLst>
      </pc:sldChg>
      <pc:sldChg chg="modSp mod ord">
        <pc:chgData name="Giovanna Benzoni" userId="bdca043f-b8af-42cd-92aa-67607905fc19" providerId="ADAL" clId="{B8A69A1D-EBB2-4B4C-B9E8-A0FB91B60667}" dt="2022-07-10T06:45:11.510" v="144" actId="207"/>
        <pc:sldMkLst>
          <pc:docMk/>
          <pc:sldMk cId="2686456046" sldId="2026"/>
        </pc:sldMkLst>
        <pc:spChg chg="mod">
          <ac:chgData name="Giovanna Benzoni" userId="bdca043f-b8af-42cd-92aa-67607905fc19" providerId="ADAL" clId="{B8A69A1D-EBB2-4B4C-B9E8-A0FB91B60667}" dt="2022-07-10T06:42:29.001" v="103" actId="1076"/>
          <ac:spMkLst>
            <pc:docMk/>
            <pc:sldMk cId="2686456046" sldId="2026"/>
            <ac:spMk id="2" creationId="{6585FF4D-3512-54FA-C904-5D9B3D0D9ED8}"/>
          </ac:spMkLst>
        </pc:spChg>
        <pc:spChg chg="mod">
          <ac:chgData name="Giovanna Benzoni" userId="bdca043f-b8af-42cd-92aa-67607905fc19" providerId="ADAL" clId="{B8A69A1D-EBB2-4B4C-B9E8-A0FB91B60667}" dt="2022-07-10T06:45:11.510" v="144" actId="207"/>
          <ac:spMkLst>
            <pc:docMk/>
            <pc:sldMk cId="2686456046" sldId="2026"/>
            <ac:spMk id="8" creationId="{6251B424-AB6A-9686-C11E-B37AB64CCE2B}"/>
          </ac:spMkLst>
        </pc:spChg>
        <pc:grpChg chg="mod">
          <ac:chgData name="Giovanna Benzoni" userId="bdca043f-b8af-42cd-92aa-67607905fc19" providerId="ADAL" clId="{B8A69A1D-EBB2-4B4C-B9E8-A0FB91B60667}" dt="2022-07-10T06:43:56.019" v="119" actId="14100"/>
          <ac:grpSpMkLst>
            <pc:docMk/>
            <pc:sldMk cId="2686456046" sldId="2026"/>
            <ac:grpSpMk id="12" creationId="{0AC1D012-8A14-FC7F-6388-7CC8058F3F31}"/>
          </ac:grpSpMkLst>
        </pc:grpChg>
        <pc:graphicFrameChg chg="mod">
          <ac:chgData name="Giovanna Benzoni" userId="bdca043f-b8af-42cd-92aa-67607905fc19" providerId="ADAL" clId="{B8A69A1D-EBB2-4B4C-B9E8-A0FB91B60667}" dt="2022-07-10T06:44:39.085" v="129" actId="1076"/>
          <ac:graphicFrameMkLst>
            <pc:docMk/>
            <pc:sldMk cId="2686456046" sldId="2026"/>
            <ac:graphicFrameMk id="5" creationId="{61B5E35A-A9CA-9456-DDA3-BE5A06765EBD}"/>
          </ac:graphicFrameMkLst>
        </pc:graphicFrameChg>
        <pc:graphicFrameChg chg="mod">
          <ac:chgData name="Giovanna Benzoni" userId="bdca043f-b8af-42cd-92aa-67607905fc19" providerId="ADAL" clId="{B8A69A1D-EBB2-4B4C-B9E8-A0FB91B60667}" dt="2022-07-10T06:42:40.923" v="106" actId="1076"/>
          <ac:graphicFrameMkLst>
            <pc:docMk/>
            <pc:sldMk cId="2686456046" sldId="2026"/>
            <ac:graphicFrameMk id="6" creationId="{61B5E35A-A9CA-9456-DDA3-BE5A06765EBD}"/>
          </ac:graphicFrameMkLst>
        </pc:graphicFrameChg>
        <pc:picChg chg="mod">
          <ac:chgData name="Giovanna Benzoni" userId="bdca043f-b8af-42cd-92aa-67607905fc19" providerId="ADAL" clId="{B8A69A1D-EBB2-4B4C-B9E8-A0FB91B60667}" dt="2022-07-10T06:42:35.492" v="104" actId="14100"/>
          <ac:picMkLst>
            <pc:docMk/>
            <pc:sldMk cId="2686456046" sldId="2026"/>
            <ac:picMk id="9" creationId="{F1D99EF5-C703-D8AD-7D66-AEA3E27AA2AA}"/>
          </ac:picMkLst>
        </pc:picChg>
      </pc:sldChg>
      <pc:sldChg chg="ord">
        <pc:chgData name="Giovanna Benzoni" userId="bdca043f-b8af-42cd-92aa-67607905fc19" providerId="ADAL" clId="{B8A69A1D-EBB2-4B4C-B9E8-A0FB91B60667}" dt="2022-07-10T06:36:22.190" v="44" actId="20578"/>
        <pc:sldMkLst>
          <pc:docMk/>
          <pc:sldMk cId="556663305" sldId="2028"/>
        </pc:sldMkLst>
      </pc:sldChg>
      <pc:sldChg chg="ord">
        <pc:chgData name="Giovanna Benzoni" userId="bdca043f-b8af-42cd-92aa-67607905fc19" providerId="ADAL" clId="{B8A69A1D-EBB2-4B4C-B9E8-A0FB91B60667}" dt="2022-07-10T06:36:48.787" v="47" actId="20578"/>
        <pc:sldMkLst>
          <pc:docMk/>
          <pc:sldMk cId="3998538668" sldId="2029"/>
        </pc:sldMkLst>
      </pc:sldChg>
      <pc:sldChg chg="addSp modSp new mod setBg">
        <pc:chgData name="Giovanna Benzoni" userId="bdca043f-b8af-42cd-92aa-67607905fc19" providerId="ADAL" clId="{B8A69A1D-EBB2-4B4C-B9E8-A0FB91B60667}" dt="2022-07-10T06:52:09.286" v="278" actId="26606"/>
        <pc:sldMkLst>
          <pc:docMk/>
          <pc:sldMk cId="1305355279" sldId="2033"/>
        </pc:sldMkLst>
        <pc:spChg chg="add">
          <ac:chgData name="Giovanna Benzoni" userId="bdca043f-b8af-42cd-92aa-67607905fc19" providerId="ADAL" clId="{B8A69A1D-EBB2-4B4C-B9E8-A0FB91B60667}" dt="2022-07-10T06:52:09.286" v="278" actId="26606"/>
          <ac:spMkLst>
            <pc:docMk/>
            <pc:sldMk cId="1305355279" sldId="2033"/>
            <ac:spMk id="7" creationId="{42A4FC2C-047E-45A5-965D-8E1E3BF09BC6}"/>
          </ac:spMkLst>
        </pc:spChg>
        <pc:picChg chg="add mod">
          <ac:chgData name="Giovanna Benzoni" userId="bdca043f-b8af-42cd-92aa-67607905fc19" providerId="ADAL" clId="{B8A69A1D-EBB2-4B4C-B9E8-A0FB91B60667}" dt="2022-07-10T06:52:09.286" v="278" actId="26606"/>
          <ac:picMkLst>
            <pc:docMk/>
            <pc:sldMk cId="1305355279" sldId="2033"/>
            <ac:picMk id="2" creationId="{2018A681-88EF-8B82-D3EC-06EAD9477464}"/>
          </ac:picMkLst>
        </pc:picChg>
      </pc:sldChg>
      <pc:sldChg chg="addSp modSp new del mod">
        <pc:chgData name="Giovanna Benzoni" userId="bdca043f-b8af-42cd-92aa-67607905fc19" providerId="ADAL" clId="{B8A69A1D-EBB2-4B4C-B9E8-A0FB91B60667}" dt="2022-07-10T06:59:04.972" v="583" actId="2696"/>
        <pc:sldMkLst>
          <pc:docMk/>
          <pc:sldMk cId="858811229" sldId="2034"/>
        </pc:sldMkLst>
        <pc:picChg chg="add mod modCrop">
          <ac:chgData name="Giovanna Benzoni" userId="bdca043f-b8af-42cd-92aa-67607905fc19" providerId="ADAL" clId="{B8A69A1D-EBB2-4B4C-B9E8-A0FB91B60667}" dt="2022-07-10T06:56:26.790" v="291" actId="732"/>
          <ac:picMkLst>
            <pc:docMk/>
            <pc:sldMk cId="858811229" sldId="2034"/>
            <ac:picMk id="3" creationId="{365E04DB-1C04-452F-5210-CD751BB1194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.xlsm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Nuclear Physics (330) </a:t>
            </a:r>
          </a:p>
        </c:rich>
      </c:tx>
      <c:layout>
        <c:manualLayout>
          <c:xMode val="edge"/>
          <c:yMode val="edge"/>
          <c:x val="0.10177907094570142"/>
          <c:y val="2.7391893215524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5216287365759E-2"/>
          <c:y val="1.1506278146056316E-2"/>
          <c:w val="0.88396666994475603"/>
          <c:h val="0.8327493715040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Nuclear Physics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77BA-F04B-B125-B97995EFCD2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7BA-F04B-B125-B97995EFCD2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77BA-F04B-B125-B97995EFCD2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7BA-F04B-B125-B97995EFCD2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77BA-F04B-B125-B97995EFCD2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7BA-F04B-B125-B97995EFCD2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77BA-F04B-B125-B97995EFCD26}"/>
              </c:ext>
            </c:extLst>
          </c:dPt>
          <c:cat>
            <c:strRef>
              <c:f>Sheet1!$A$2:$A$8</c:f>
              <c:strCache>
                <c:ptCount val="5"/>
                <c:pt idx="0">
                  <c:v>AGATA (120)</c:v>
                </c:pt>
                <c:pt idx="1">
                  <c:v>AGATA+PRISMA (173.5)</c:v>
                </c:pt>
                <c:pt idx="2">
                  <c:v>PRISMA (14)</c:v>
                </c:pt>
                <c:pt idx="3">
                  <c:v>PISOLO (17.5)</c:v>
                </c:pt>
                <c:pt idx="4">
                  <c:v>GALILEO Ch. (4)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120</c:v>
                </c:pt>
                <c:pt idx="1">
                  <c:v>173.5</c:v>
                </c:pt>
                <c:pt idx="2">
                  <c:v>14</c:v>
                </c:pt>
                <c:pt idx="3">
                  <c:v>17.5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BA-F04B-B125-B97995EFCD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77BA-F04B-B125-B97995EFCD2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7BA-F04B-B125-B97995EFCD2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77BA-F04B-B125-B97995EFCD2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77BA-F04B-B125-B97995EFCD2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77BA-F04B-B125-B97995EFCD2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77BA-F04B-B125-B97995EFCD2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7BA-F04B-B125-B97995EFCD26}"/>
              </c:ext>
            </c:extLst>
          </c:dPt>
          <c:cat>
            <c:strRef>
              <c:f>Sheet1!$A$2:$A$8</c:f>
              <c:strCache>
                <c:ptCount val="5"/>
                <c:pt idx="0">
                  <c:v>AGATA (120)</c:v>
                </c:pt>
                <c:pt idx="1">
                  <c:v>AGATA+PRISMA (173.5)</c:v>
                </c:pt>
                <c:pt idx="2">
                  <c:v>PRISMA (14)</c:v>
                </c:pt>
                <c:pt idx="3">
                  <c:v>PISOLO (17.5)</c:v>
                </c:pt>
                <c:pt idx="4">
                  <c:v>GALILEO Ch. (4)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F-77BA-F04B-B125-B97995EFC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22717062260654"/>
          <c:y val="0.68651619100825045"/>
          <c:w val="0.67518735465697988"/>
          <c:h val="0.22003719878184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35C71-A9BF-D54F-AD6F-474DBCEB0683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D9A3B-5FF2-B748-9A1A-3222C828B52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282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401E1-1A7D-4402-89EB-2AAD95BF6E6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7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1200" y="746125"/>
            <a:ext cx="537527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401E1-1A7D-4402-89EB-2AAD95BF6E6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48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1345D-67DC-094C-9236-5575AE97CB8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11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1345D-67DC-094C-9236-5575AE97CB8C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34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1345D-67DC-094C-9236-5575AE97CB8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02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1345D-67DC-094C-9236-5575AE97CB8C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405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1345D-67DC-094C-9236-5575AE97CB8C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79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4612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6019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2730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95272" y="273433"/>
            <a:ext cx="8914140" cy="114533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95272" y="1604841"/>
            <a:ext cx="8914140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082991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95269" y="273411"/>
            <a:ext cx="8914140" cy="114533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95269" y="1604841"/>
            <a:ext cx="891414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712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80" y="2130577"/>
            <a:ext cx="84201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7504" indent="0" algn="ctr">
              <a:buNone/>
              <a:defRPr/>
            </a:lvl2pPr>
            <a:lvl3pPr marL="735012" indent="0" algn="ctr">
              <a:buNone/>
              <a:defRPr/>
            </a:lvl3pPr>
            <a:lvl4pPr marL="1102517" indent="0" algn="ctr">
              <a:buNone/>
              <a:defRPr/>
            </a:lvl4pPr>
            <a:lvl5pPr marL="1470024" indent="0" algn="ctr">
              <a:buNone/>
              <a:defRPr/>
            </a:lvl5pPr>
            <a:lvl6pPr marL="1837537" indent="0" algn="ctr">
              <a:buNone/>
              <a:defRPr/>
            </a:lvl6pPr>
            <a:lvl7pPr marL="2205027" indent="0" algn="ctr">
              <a:buNone/>
              <a:defRPr/>
            </a:lvl7pPr>
            <a:lvl8pPr marL="2572531" indent="0" algn="ctr">
              <a:buNone/>
              <a:defRPr/>
            </a:lvl8pPr>
            <a:lvl9pPr marL="2940042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444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196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35" y="4407183"/>
            <a:ext cx="8420100" cy="1362075"/>
          </a:xfrm>
        </p:spPr>
        <p:txBody>
          <a:bodyPr anchor="t"/>
          <a:lstStyle>
            <a:lvl1pPr algn="l">
              <a:defRPr sz="3251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35" y="2906722"/>
            <a:ext cx="84201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67504" indent="0">
              <a:buNone/>
              <a:defRPr sz="1463"/>
            </a:lvl2pPr>
            <a:lvl3pPr marL="735012" indent="0">
              <a:buNone/>
              <a:defRPr sz="1300"/>
            </a:lvl3pPr>
            <a:lvl4pPr marL="1102517" indent="0">
              <a:buNone/>
              <a:defRPr sz="1138"/>
            </a:lvl4pPr>
            <a:lvl5pPr marL="1470024" indent="0">
              <a:buNone/>
              <a:defRPr sz="1138"/>
            </a:lvl5pPr>
            <a:lvl6pPr marL="1837537" indent="0">
              <a:buNone/>
              <a:defRPr sz="1138"/>
            </a:lvl6pPr>
            <a:lvl7pPr marL="2205027" indent="0">
              <a:buNone/>
              <a:defRPr sz="1138"/>
            </a:lvl7pPr>
            <a:lvl8pPr marL="2572531" indent="0">
              <a:buNone/>
              <a:defRPr sz="1138"/>
            </a:lvl8pPr>
            <a:lvl9pPr marL="2940042" indent="0">
              <a:buNone/>
              <a:defRPr sz="1138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9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10" y="1600206"/>
            <a:ext cx="4375149" cy="4525963"/>
          </a:xfrm>
        </p:spPr>
        <p:txBody>
          <a:bodyPr/>
          <a:lstStyle>
            <a:lvl1pPr>
              <a:defRPr sz="2276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1" y="1600206"/>
            <a:ext cx="4375149" cy="4525963"/>
          </a:xfrm>
        </p:spPr>
        <p:txBody>
          <a:bodyPr/>
          <a:lstStyle>
            <a:lvl1pPr>
              <a:defRPr sz="2276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725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67504" indent="0">
              <a:buNone/>
              <a:defRPr sz="1625" b="1"/>
            </a:lvl2pPr>
            <a:lvl3pPr marL="735012" indent="0">
              <a:buNone/>
              <a:defRPr sz="1463" b="1"/>
            </a:lvl3pPr>
            <a:lvl4pPr marL="1102517" indent="0">
              <a:buNone/>
              <a:defRPr sz="1300" b="1"/>
            </a:lvl4pPr>
            <a:lvl5pPr marL="1470024" indent="0">
              <a:buNone/>
              <a:defRPr sz="1300" b="1"/>
            </a:lvl5pPr>
            <a:lvl6pPr marL="1837537" indent="0">
              <a:buNone/>
              <a:defRPr sz="1300" b="1"/>
            </a:lvl6pPr>
            <a:lvl7pPr marL="2205027" indent="0">
              <a:buNone/>
              <a:defRPr sz="1300" b="1"/>
            </a:lvl7pPr>
            <a:lvl8pPr marL="2572531" indent="0">
              <a:buNone/>
              <a:defRPr sz="1300" b="1"/>
            </a:lvl8pPr>
            <a:lvl9pPr marL="2940042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20" y="1535114"/>
            <a:ext cx="4378590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67504" indent="0">
              <a:buNone/>
              <a:defRPr sz="1625" b="1"/>
            </a:lvl2pPr>
            <a:lvl3pPr marL="735012" indent="0">
              <a:buNone/>
              <a:defRPr sz="1463" b="1"/>
            </a:lvl3pPr>
            <a:lvl4pPr marL="1102517" indent="0">
              <a:buNone/>
              <a:defRPr sz="1300" b="1"/>
            </a:lvl4pPr>
            <a:lvl5pPr marL="1470024" indent="0">
              <a:buNone/>
              <a:defRPr sz="1300" b="1"/>
            </a:lvl5pPr>
            <a:lvl6pPr marL="1837537" indent="0">
              <a:buNone/>
              <a:defRPr sz="1300" b="1"/>
            </a:lvl6pPr>
            <a:lvl7pPr marL="2205027" indent="0">
              <a:buNone/>
              <a:defRPr sz="1300" b="1"/>
            </a:lvl7pPr>
            <a:lvl8pPr marL="2572531" indent="0">
              <a:buNone/>
              <a:defRPr sz="1300" b="1"/>
            </a:lvl8pPr>
            <a:lvl9pPr marL="2940042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20" y="2174875"/>
            <a:ext cx="4378590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564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42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69848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743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49" y="273050"/>
            <a:ext cx="3259005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8" y="273333"/>
            <a:ext cx="5537729" cy="5853113"/>
          </a:xfrm>
        </p:spPr>
        <p:txBody>
          <a:bodyPr/>
          <a:lstStyle>
            <a:lvl1pPr>
              <a:defRPr sz="2601"/>
            </a:lvl1pPr>
            <a:lvl2pPr>
              <a:defRPr sz="2276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49" y="1435104"/>
            <a:ext cx="3259005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67504" indent="0">
              <a:buNone/>
              <a:defRPr sz="975"/>
            </a:lvl2pPr>
            <a:lvl3pPr marL="735012" indent="0">
              <a:buNone/>
              <a:defRPr sz="813"/>
            </a:lvl3pPr>
            <a:lvl4pPr marL="1102517" indent="0">
              <a:buNone/>
              <a:defRPr sz="731"/>
            </a:lvl4pPr>
            <a:lvl5pPr marL="1470024" indent="0">
              <a:buNone/>
              <a:defRPr sz="731"/>
            </a:lvl5pPr>
            <a:lvl6pPr marL="1837537" indent="0">
              <a:buNone/>
              <a:defRPr sz="731"/>
            </a:lvl6pPr>
            <a:lvl7pPr marL="2205027" indent="0">
              <a:buNone/>
              <a:defRPr sz="731"/>
            </a:lvl7pPr>
            <a:lvl8pPr marL="2572531" indent="0">
              <a:buNone/>
              <a:defRPr sz="731"/>
            </a:lvl8pPr>
            <a:lvl9pPr marL="2940042" indent="0">
              <a:buNone/>
              <a:defRPr sz="73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75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78" y="4800600"/>
            <a:ext cx="59436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78" y="612775"/>
            <a:ext cx="5943600" cy="4114800"/>
          </a:xfrm>
        </p:spPr>
        <p:txBody>
          <a:bodyPr/>
          <a:lstStyle>
            <a:lvl1pPr marL="0" indent="0">
              <a:buNone/>
              <a:defRPr sz="2601"/>
            </a:lvl1pPr>
            <a:lvl2pPr marL="367504" indent="0">
              <a:buNone/>
              <a:defRPr sz="2276"/>
            </a:lvl2pPr>
            <a:lvl3pPr marL="735012" indent="0">
              <a:buNone/>
              <a:defRPr sz="1950"/>
            </a:lvl3pPr>
            <a:lvl4pPr marL="1102517" indent="0">
              <a:buNone/>
              <a:defRPr sz="1625"/>
            </a:lvl4pPr>
            <a:lvl5pPr marL="1470024" indent="0">
              <a:buNone/>
              <a:defRPr sz="1625"/>
            </a:lvl5pPr>
            <a:lvl6pPr marL="1837537" indent="0">
              <a:buNone/>
              <a:defRPr sz="1625"/>
            </a:lvl6pPr>
            <a:lvl7pPr marL="2205027" indent="0">
              <a:buNone/>
              <a:defRPr sz="1625"/>
            </a:lvl7pPr>
            <a:lvl8pPr marL="2572531" indent="0">
              <a:buNone/>
              <a:defRPr sz="1625"/>
            </a:lvl8pPr>
            <a:lvl9pPr marL="2940042" indent="0">
              <a:buNone/>
              <a:defRPr sz="1625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78" y="5367338"/>
            <a:ext cx="59436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67504" indent="0">
              <a:buNone/>
              <a:defRPr sz="975"/>
            </a:lvl2pPr>
            <a:lvl3pPr marL="735012" indent="0">
              <a:buNone/>
              <a:defRPr sz="813"/>
            </a:lvl3pPr>
            <a:lvl4pPr marL="1102517" indent="0">
              <a:buNone/>
              <a:defRPr sz="731"/>
            </a:lvl4pPr>
            <a:lvl5pPr marL="1470024" indent="0">
              <a:buNone/>
              <a:defRPr sz="731"/>
            </a:lvl5pPr>
            <a:lvl6pPr marL="1837537" indent="0">
              <a:buNone/>
              <a:defRPr sz="731"/>
            </a:lvl6pPr>
            <a:lvl7pPr marL="2205027" indent="0">
              <a:buNone/>
              <a:defRPr sz="731"/>
            </a:lvl7pPr>
            <a:lvl8pPr marL="2572531" indent="0">
              <a:buNone/>
              <a:defRPr sz="731"/>
            </a:lvl8pPr>
            <a:lvl9pPr marL="2940042" indent="0">
              <a:buNone/>
              <a:defRPr sz="73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147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065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2" y="274921"/>
            <a:ext cx="222885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23" y="274921"/>
            <a:ext cx="6521449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13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2402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224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7429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37406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3842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6829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477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BDAF8-56CD-E340-9B9E-F32302410154}" type="datetimeFigureOut">
              <a:rPr lang="en-IT" smtClean="0"/>
              <a:t>10/07/22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A504E-D375-4C4A-9462-7CAF72C2FED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782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3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2" tIns="45204" rIns="90402" bIns="452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30" y="1600206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2" tIns="45204" rIns="90402" bIns="452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2" tIns="45204" rIns="90402" bIns="45204" numCol="1" anchor="t" anchorCtr="0" compatLnSpc="1">
            <a:prstTxWarp prst="textNoShape">
              <a:avLst/>
            </a:prstTxWarp>
          </a:bodyPr>
          <a:lstStyle>
            <a:lvl1pPr>
              <a:defRPr sz="1138"/>
            </a:lvl1pPr>
          </a:lstStyle>
          <a:p>
            <a:pPr defTabSz="735012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4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2" tIns="45204" rIns="90402" bIns="45204" numCol="1" anchor="t" anchorCtr="0" compatLnSpc="1">
            <a:prstTxWarp prst="textNoShape">
              <a:avLst/>
            </a:prstTxWarp>
          </a:bodyPr>
          <a:lstStyle>
            <a:lvl1pPr algn="ctr">
              <a:defRPr sz="1138"/>
            </a:lvl1pPr>
          </a:lstStyle>
          <a:p>
            <a:pPr defTabSz="735012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1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02" tIns="45204" rIns="90402" bIns="45204" numCol="1" anchor="t" anchorCtr="0" compatLnSpc="1">
            <a:prstTxWarp prst="textNoShape">
              <a:avLst/>
            </a:prstTxWarp>
          </a:bodyPr>
          <a:lstStyle>
            <a:lvl1pPr algn="r">
              <a:defRPr sz="1138"/>
            </a:lvl1pPr>
          </a:lstStyle>
          <a:p>
            <a:pPr defTabSz="735012" fontAlgn="base">
              <a:spcBef>
                <a:spcPct val="0"/>
              </a:spcBef>
              <a:spcAft>
                <a:spcPct val="0"/>
              </a:spcAft>
              <a:defRPr/>
            </a:pPr>
            <a:fld id="{92E62CDA-C5A5-4FC5-BED7-910E477F27C7}" type="slidenum">
              <a:rPr lang="pl-PL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7350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4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5pPr>
      <a:lvl6pPr marL="367504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6pPr>
      <a:lvl7pPr marL="735012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7pPr>
      <a:lvl8pPr marL="1102517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8pPr>
      <a:lvl9pPr marL="1470024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charset="0"/>
        </a:defRPr>
      </a:lvl9pPr>
    </p:titleStyle>
    <p:bodyStyle>
      <a:lvl1pPr marL="275630" indent="-275630" algn="l" rtl="0" eaLnBrk="0" fontAlgn="base" hangingPunct="0">
        <a:spcBef>
          <a:spcPct val="20000"/>
        </a:spcBef>
        <a:spcAft>
          <a:spcPct val="0"/>
        </a:spcAft>
        <a:buChar char="•"/>
        <a:defRPr sz="2601">
          <a:solidFill>
            <a:schemeClr val="tx1"/>
          </a:solidFill>
          <a:latin typeface="+mn-lt"/>
          <a:ea typeface="+mn-ea"/>
          <a:cs typeface="+mn-cs"/>
        </a:defRPr>
      </a:lvl1pPr>
      <a:lvl2pPr marL="597194" indent="-229702" algn="l" rtl="0" eaLnBrk="0" fontAlgn="base" hangingPunct="0">
        <a:spcBef>
          <a:spcPct val="20000"/>
        </a:spcBef>
        <a:spcAft>
          <a:spcPct val="0"/>
        </a:spcAft>
        <a:buChar char="–"/>
        <a:defRPr sz="2276">
          <a:solidFill>
            <a:schemeClr val="tx1"/>
          </a:solidFill>
          <a:latin typeface="+mn-lt"/>
        </a:defRPr>
      </a:lvl2pPr>
      <a:lvl3pPr marL="918783" indent="-183751" algn="l" rtl="0" eaLnBrk="0" fontAlgn="base" hangingPunct="0">
        <a:spcBef>
          <a:spcPct val="20000"/>
        </a:spcBef>
        <a:spcAft>
          <a:spcPct val="0"/>
        </a:spcAft>
        <a:buChar char="•"/>
        <a:defRPr sz="1950">
          <a:solidFill>
            <a:schemeClr val="tx1"/>
          </a:solidFill>
          <a:latin typeface="+mn-lt"/>
        </a:defRPr>
      </a:lvl3pPr>
      <a:lvl4pPr marL="1286249" indent="-183751" algn="l" rtl="0" eaLnBrk="0" fontAlgn="base" hangingPunct="0">
        <a:spcBef>
          <a:spcPct val="20000"/>
        </a:spcBef>
        <a:spcAft>
          <a:spcPct val="0"/>
        </a:spcAft>
        <a:buChar char="–"/>
        <a:defRPr sz="1625">
          <a:solidFill>
            <a:schemeClr val="tx1"/>
          </a:solidFill>
          <a:latin typeface="+mn-lt"/>
        </a:defRPr>
      </a:lvl4pPr>
      <a:lvl5pPr marL="1653773" indent="-183751" algn="l" rtl="0" eaLnBrk="0" fontAlgn="base" hangingPunct="0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5pPr>
      <a:lvl6pPr marL="2021280" indent="-183751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6pPr>
      <a:lvl7pPr marL="2388787" indent="-183751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7pPr>
      <a:lvl8pPr marL="2756300" indent="-183751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8pPr>
      <a:lvl9pPr marL="3123794" indent="-183751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67504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35012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02517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4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37537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05027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572531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40042" algn="l" defTabSz="735012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gif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2.jpeg"/><Relationship Id="rId4" Type="http://schemas.openxmlformats.org/officeDocument/2006/relationships/image" Target="../media/image1.gif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chart" Target="../charts/chart1.xml"/><Relationship Id="rId10" Type="http://schemas.openxmlformats.org/officeDocument/2006/relationships/image" Target="../media/image79.jpeg"/><Relationship Id="rId4" Type="http://schemas.openxmlformats.org/officeDocument/2006/relationships/image" Target="../media/image36.jpe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in2p3.fr/event/26459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18" Type="http://schemas.openxmlformats.org/officeDocument/2006/relationships/image" Target="../media/image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.gif"/><Relationship Id="rId17" Type="http://schemas.openxmlformats.org/officeDocument/2006/relationships/image" Target="../media/image1.gif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97.jpeg"/><Relationship Id="rId4" Type="http://schemas.openxmlformats.org/officeDocument/2006/relationships/image" Target="../media/image9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97.jpeg"/><Relationship Id="rId4" Type="http://schemas.openxmlformats.org/officeDocument/2006/relationships/image" Target="../media/image9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.jpe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40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39.png"/><Relationship Id="rId4" Type="http://schemas.openxmlformats.org/officeDocument/2006/relationships/image" Target="../media/image4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ifj.ifj.edu.pl/handle/item/333?locale-attribute=en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gif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_gamma_v6.gif">
            <a:extLst>
              <a:ext uri="{FF2B5EF4-FFF2-40B4-BE49-F238E27FC236}">
                <a16:creationId xmlns:a16="http://schemas.microsoft.com/office/drawing/2014/main" id="{CE203C13-3144-BC4E-858F-963B81B533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462" y="0"/>
            <a:ext cx="1313669" cy="1082306"/>
          </a:xfrm>
          <a:prstGeom prst="rect">
            <a:avLst/>
          </a:prstGeom>
        </p:spPr>
      </p:pic>
      <p:pic>
        <p:nvPicPr>
          <p:cNvPr id="9" name="Picture 10" descr="LOGO_INFN_SIGLA.jpg">
            <a:extLst>
              <a:ext uri="{FF2B5EF4-FFF2-40B4-BE49-F238E27FC236}">
                <a16:creationId xmlns:a16="http://schemas.microsoft.com/office/drawing/2014/main" id="{FA104B47-C7AE-5543-BB54-6BD80B7B09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pic>
        <p:nvPicPr>
          <p:cNvPr id="10" name="Picture 11" descr="logoSPES.gif">
            <a:extLst>
              <a:ext uri="{FF2B5EF4-FFF2-40B4-BE49-F238E27FC236}">
                <a16:creationId xmlns:a16="http://schemas.microsoft.com/office/drawing/2014/main" id="{E4FC010D-CC96-304A-A431-52752AAE5A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625" y="5861047"/>
            <a:ext cx="4091865" cy="8771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2" descr="AGATA_logo.gif">
            <a:extLst>
              <a:ext uri="{FF2B5EF4-FFF2-40B4-BE49-F238E27FC236}">
                <a16:creationId xmlns:a16="http://schemas.microsoft.com/office/drawing/2014/main" id="{39BC981F-E0EA-974E-B9C9-0A02FA24E6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78989"/>
            <a:ext cx="970141" cy="1073455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BFBF8E9A-F443-974D-B901-17DDDD540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731" y="2645718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GAMMA: 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Struttura nucleare usando spettroscopia </a:t>
            </a:r>
            <a:r>
              <a:rPr lang="it-IT" sz="2400" b="1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5102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10357AEA-F227-8846-A068-01682298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803" y="1087862"/>
            <a:ext cx="2957295" cy="198485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t="-66" b="1961"/>
          <a:stretch/>
        </p:blipFill>
        <p:spPr>
          <a:xfrm>
            <a:off x="2459009" y="1313318"/>
            <a:ext cx="4252585" cy="300177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A80C378-361C-CB4F-8B0E-64C93851D32D}"/>
              </a:ext>
            </a:extLst>
          </p:cNvPr>
          <p:cNvSpPr/>
          <p:nvPr/>
        </p:nvSpPr>
        <p:spPr>
          <a:xfrm>
            <a:off x="37833" y="1235033"/>
            <a:ext cx="2421176" cy="1955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25" b="1" i="1" u="sng" dirty="0">
                <a:solidFill>
                  <a:srgbClr val="0432FF"/>
                </a:solidFill>
                <a:latin typeface="Calibri"/>
                <a:cs typeface="Calibri"/>
                <a:sym typeface="Wingdings" pitchFamily="2" charset="2"/>
              </a:rPr>
              <a:t>Punto Misura</a:t>
            </a:r>
          </a:p>
          <a:p>
            <a:r>
              <a:rPr lang="it-IT" sz="1625" b="1" i="1" u="sng" dirty="0">
                <a:solidFill>
                  <a:srgbClr val="0432FF"/>
                </a:solidFill>
                <a:latin typeface="Calibri"/>
                <a:cs typeface="Calibri"/>
                <a:sym typeface="Wingdings" pitchFamily="2" charset="2"/>
              </a:rPr>
              <a:t>Gamma e beta</a:t>
            </a:r>
          </a:p>
          <a:p>
            <a:pPr marL="278675" indent="-278675">
              <a:buAutoNum type="arabicParenBoth"/>
            </a:pPr>
            <a:r>
              <a:rPr lang="it-IT" sz="1625" i="1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Struttura di </a:t>
            </a:r>
          </a:p>
          <a:p>
            <a:r>
              <a:rPr lang="it-IT" sz="1625" i="1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       sostegno progettata</a:t>
            </a:r>
          </a:p>
          <a:p>
            <a:r>
              <a:rPr lang="it-IT" sz="1625" i="1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       ordini a breve</a:t>
            </a:r>
            <a:endParaRPr lang="it-IT" sz="1625" i="1" dirty="0">
              <a:sym typeface="Wingdings" pitchFamily="2" charset="2"/>
            </a:endParaRPr>
          </a:p>
          <a:p>
            <a:endParaRPr lang="it-IT" sz="731" i="1" dirty="0">
              <a:solidFill>
                <a:prstClr val="black"/>
              </a:solidFill>
              <a:latin typeface="Calibri"/>
              <a:cs typeface="Calibri"/>
              <a:sym typeface="Wingdings" pitchFamily="2" charset="2"/>
            </a:endParaRPr>
          </a:p>
          <a:p>
            <a:r>
              <a:rPr lang="it-IT" sz="1625" i="1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(2) Rivelatori da Installare:</a:t>
            </a:r>
          </a:p>
          <a:p>
            <a:r>
              <a:rPr lang="it-IT" sz="1625" i="1" dirty="0">
                <a:solidFill>
                  <a:prstClr val="black"/>
                </a:solidFill>
                <a:latin typeface="Calibri"/>
                <a:cs typeface="Calibri"/>
                <a:sym typeface="Wingdings" pitchFamily="2" charset="2"/>
              </a:rPr>
              <a:t>      Plastici e HPGE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15B188-E657-1A46-809A-38A65BB2B257}"/>
              </a:ext>
            </a:extLst>
          </p:cNvPr>
          <p:cNvSpPr/>
          <p:nvPr/>
        </p:nvSpPr>
        <p:spPr>
          <a:xfrm>
            <a:off x="6258642" y="4799446"/>
            <a:ext cx="3455048" cy="892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601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PRIMI FASCI SPES@LNL </a:t>
            </a:r>
          </a:p>
          <a:p>
            <a:pPr algn="ctr"/>
            <a:r>
              <a:rPr lang="it-IT" sz="2601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cs typeface="Calibri"/>
              </a:rPr>
              <a:t>2023</a:t>
            </a:r>
            <a:endParaRPr lang="en-US" sz="2601" dirty="0">
              <a:highlight>
                <a:srgbClr val="FFFF00"/>
              </a:highlight>
            </a:endParaRPr>
          </a:p>
        </p:txBody>
      </p:sp>
      <p:pic>
        <p:nvPicPr>
          <p:cNvPr id="11" name="Picture 9" descr="Logo_gamma_v6.gif">
            <a:extLst>
              <a:ext uri="{FF2B5EF4-FFF2-40B4-BE49-F238E27FC236}">
                <a16:creationId xmlns:a16="http://schemas.microsoft.com/office/drawing/2014/main" id="{E1158E38-CCA2-904C-B75A-E85279E160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462" y="5556"/>
            <a:ext cx="1313669" cy="1082306"/>
          </a:xfrm>
          <a:prstGeom prst="rect">
            <a:avLst/>
          </a:prstGeom>
        </p:spPr>
      </p:pic>
      <p:pic>
        <p:nvPicPr>
          <p:cNvPr id="12" name="Picture 10" descr="LOGO_INFN_SIGLA.jpg">
            <a:extLst>
              <a:ext uri="{FF2B5EF4-FFF2-40B4-BE49-F238E27FC236}">
                <a16:creationId xmlns:a16="http://schemas.microsoft.com/office/drawing/2014/main" id="{133C65FE-8CED-594B-BD82-52749A818A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28144349-182C-964C-84A3-C27D5ED55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7" y="82624"/>
            <a:ext cx="6472211" cy="95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latin typeface="Corbel"/>
                <a:ea typeface="ＭＳ Ｐゴシック" charset="0"/>
                <a:cs typeface="Corbel"/>
              </a:rPr>
              <a:t>BETA TAPE DECAY STATION ed ELECTRON CONVERSION SETUP (@SPES-1+)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75996-F2F9-F34A-AD79-A7162BA190A4}"/>
              </a:ext>
            </a:extLst>
          </p:cNvPr>
          <p:cNvSpPr/>
          <p:nvPr/>
        </p:nvSpPr>
        <p:spPr>
          <a:xfrm>
            <a:off x="183013" y="4483886"/>
            <a:ext cx="57642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sz="1600" dirty="0"/>
              <a:t>Sez. Milano contributed to mechanics (2018) for the tape cassette</a:t>
            </a:r>
          </a:p>
          <a:p>
            <a:r>
              <a:rPr lang="en-IT" sz="1600" dirty="0"/>
              <a:t>Holding structure designed at INFN-Fi</a:t>
            </a:r>
          </a:p>
          <a:p>
            <a:r>
              <a:rPr lang="en-IT" sz="1600" dirty="0"/>
              <a:t>Electronics and Read-out:</a:t>
            </a:r>
          </a:p>
          <a:p>
            <a:pPr marL="285750" indent="-285750">
              <a:buFontTx/>
              <a:buChar char="-"/>
            </a:pPr>
            <a:r>
              <a:rPr lang="en-IT" sz="1600" dirty="0"/>
              <a:t>PCB boards for SiPM readout of Plastic by C.Boiano</a:t>
            </a:r>
          </a:p>
          <a:p>
            <a:pPr marL="285750" indent="-285750">
              <a:buFontTx/>
              <a:buChar char="-"/>
            </a:pPr>
            <a:r>
              <a:rPr lang="en-IT" sz="1600" dirty="0"/>
              <a:t>Implementation of signals from HPGe and Plastics into digital DAQ system S.Brambilla</a:t>
            </a:r>
          </a:p>
          <a:p>
            <a:pPr marL="285750" indent="-285750">
              <a:buFontTx/>
              <a:buChar char="-"/>
            </a:pPr>
            <a:endParaRPr lang="en-IT" sz="1600" dirty="0"/>
          </a:p>
          <a:p>
            <a:pPr marL="285750" indent="-285750">
              <a:buFontTx/>
              <a:buChar char="-"/>
            </a:pPr>
            <a:r>
              <a:rPr lang="en-IT" sz="1600" dirty="0"/>
              <a:t>Help to produce small mechanical holding elements foreseen</a:t>
            </a:r>
          </a:p>
        </p:txBody>
      </p:sp>
      <p:pic>
        <p:nvPicPr>
          <p:cNvPr id="14" name="Picture 11" descr="logoSPES.gif">
            <a:extLst>
              <a:ext uri="{FF2B5EF4-FFF2-40B4-BE49-F238E27FC236}">
                <a16:creationId xmlns:a16="http://schemas.microsoft.com/office/drawing/2014/main" id="{3603AB30-F2AD-834C-9760-9E709462B5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453" y="5852845"/>
            <a:ext cx="3248534" cy="6963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36EBE806-03DF-3F4D-95DA-A90700024E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283" b="-2"/>
          <a:stretch/>
        </p:blipFill>
        <p:spPr>
          <a:xfrm rot="5400000" flipV="1">
            <a:off x="8686365" y="3860377"/>
            <a:ext cx="892811" cy="700272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>
            <a:extLst>
              <a:ext uri="{FF2B5EF4-FFF2-40B4-BE49-F238E27FC236}">
                <a16:creationId xmlns:a16="http://schemas.microsoft.com/office/drawing/2014/main" id="{30723BB7-B97C-E442-95CB-BD5D2C5EA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9469" y="3748857"/>
            <a:ext cx="1190413" cy="892809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227EA4DB-F9F4-A34B-9B3A-B0DEF3AC1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35" y="3371388"/>
            <a:ext cx="873440" cy="6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17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>
            <a:extLst>
              <a:ext uri="{FF2B5EF4-FFF2-40B4-BE49-F238E27FC236}">
                <a16:creationId xmlns:a16="http://schemas.microsoft.com/office/drawing/2014/main" id="{3F54F7F7-FB03-8C43-90E1-4FAB46EAC8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7" y="1029610"/>
            <a:ext cx="4681739" cy="503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/>
          <p:cNvPicPr/>
          <p:nvPr/>
        </p:nvPicPr>
        <p:blipFill rotWithShape="1">
          <a:blip r:embed="rId3"/>
          <a:srcRect l="68857" t="17884" r="3300" b="62480"/>
          <a:stretch/>
        </p:blipFill>
        <p:spPr bwMode="auto">
          <a:xfrm>
            <a:off x="1324652" y="1480185"/>
            <a:ext cx="1283428" cy="1129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187087" y="1029608"/>
            <a:ext cx="4459981" cy="1593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51" b="1" dirty="0">
                <a:latin typeface="Calibri"/>
                <a:cs typeface="Calibri"/>
              </a:rPr>
              <a:t>Increase in </a:t>
            </a:r>
            <a:r>
              <a:rPr lang="it-IT" sz="3251" b="1" u="sng" dirty="0">
                <a:latin typeface="Calibri"/>
                <a:cs typeface="Calibri"/>
              </a:rPr>
              <a:t>sensitivity</a:t>
            </a:r>
            <a:r>
              <a:rPr lang="it-IT" sz="3251" b="1" dirty="0">
                <a:latin typeface="Calibri"/>
                <a:cs typeface="Calibri"/>
              </a:rPr>
              <a:t> </a:t>
            </a:r>
          </a:p>
          <a:p>
            <a:r>
              <a:rPr lang="it-IT" sz="3251" b="1" dirty="0">
                <a:latin typeface="Calibri"/>
                <a:cs typeface="Calibri"/>
              </a:rPr>
              <a:t>for gamma-arrays</a:t>
            </a:r>
          </a:p>
          <a:p>
            <a:r>
              <a:rPr lang="it-IT" sz="3251" b="1" dirty="0">
                <a:latin typeface="Calibri"/>
                <a:cs typeface="Calibri"/>
              </a:rPr>
              <a:t>over the </a:t>
            </a:r>
            <a:r>
              <a:rPr lang="it-IT" sz="3251" b="1" dirty="0" err="1">
                <a:latin typeface="Calibri"/>
                <a:cs typeface="Calibri"/>
              </a:rPr>
              <a:t>years</a:t>
            </a:r>
            <a:endParaRPr lang="it-IT" sz="3251" b="1" dirty="0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953000" y="2970265"/>
            <a:ext cx="4857304" cy="2910930"/>
            <a:chOff x="2337577" y="3308899"/>
            <a:chExt cx="5276474" cy="3581750"/>
          </a:xfrm>
        </p:grpSpPr>
        <p:sp>
          <p:nvSpPr>
            <p:cNvPr id="8" name="Rettangolo 7"/>
            <p:cNvSpPr/>
            <p:nvPr/>
          </p:nvSpPr>
          <p:spPr>
            <a:xfrm>
              <a:off x="3393588" y="3308899"/>
              <a:ext cx="3355557" cy="811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2276" b="1" dirty="0">
                  <a:latin typeface="Calibri"/>
                  <a:cs typeface="Calibri"/>
                </a:rPr>
                <a:t>AGATA </a:t>
              </a:r>
            </a:p>
            <a:p>
              <a:pPr algn="ctr">
                <a:lnSpc>
                  <a:spcPct val="80000"/>
                </a:lnSpc>
              </a:pPr>
              <a:r>
                <a:rPr lang="it-IT" sz="2276" b="1" dirty="0">
                  <a:latin typeface="Calibri"/>
                  <a:cs typeface="Calibri"/>
                </a:rPr>
                <a:t>the “Ultimate” </a:t>
              </a:r>
              <a:r>
                <a:rPr lang="it-IT" sz="2276" b="1" dirty="0" err="1">
                  <a:latin typeface="Calibri"/>
                  <a:cs typeface="Calibri"/>
                </a:rPr>
                <a:t>Ge</a:t>
              </a:r>
              <a:r>
                <a:rPr lang="it-IT" sz="2276" b="1" dirty="0">
                  <a:latin typeface="Calibri"/>
                  <a:cs typeface="Calibri"/>
                </a:rPr>
                <a:t> Array</a:t>
              </a:r>
            </a:p>
          </p:txBody>
        </p:sp>
        <p:sp>
          <p:nvSpPr>
            <p:cNvPr id="9" name="Rettangolo 8"/>
            <p:cNvSpPr/>
            <p:nvPr/>
          </p:nvSpPr>
          <p:spPr>
            <a:xfrm>
              <a:off x="2337577" y="4161381"/>
              <a:ext cx="5276474" cy="2729268"/>
            </a:xfrm>
            <a:prstGeom prst="rect">
              <a:avLst/>
            </a:prstGeom>
            <a:ln w="12700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278559" indent="-278559">
                <a:buClr>
                  <a:srgbClr val="FF0000"/>
                </a:buClr>
                <a:buFont typeface="Wingdings" charset="2"/>
                <a:buChar char="²"/>
              </a:pPr>
              <a:r>
                <a:rPr lang="en-US" sz="1625" b="1" dirty="0">
                  <a:latin typeface="Calibri"/>
                  <a:cs typeface="Calibri"/>
                </a:rPr>
                <a:t>EFFICIENCY: </a:t>
              </a:r>
            </a:p>
            <a:p>
              <a:pPr>
                <a:buClr>
                  <a:srgbClr val="FF0000"/>
                </a:buClr>
              </a:pPr>
              <a:r>
                <a:rPr lang="en-US" sz="1625" b="1" dirty="0">
                  <a:latin typeface="Calibri"/>
                  <a:cs typeface="Calibri"/>
                </a:rPr>
                <a:t>      </a:t>
              </a:r>
              <a:r>
                <a:rPr lang="en-US" sz="1625" dirty="0">
                  <a:latin typeface="Calibri"/>
                  <a:cs typeface="Calibri"/>
                </a:rPr>
                <a:t>43%  M</a:t>
              </a:r>
              <a:r>
                <a:rPr lang="en-US" sz="1625" baseline="-25000" dirty="0">
                  <a:latin typeface="Symbol" charset="2"/>
                  <a:cs typeface="Symbol" charset="2"/>
                </a:rPr>
                <a:t>g</a:t>
              </a:r>
              <a:r>
                <a:rPr lang="en-US" sz="1625" dirty="0">
                  <a:latin typeface="Calibri"/>
                  <a:cs typeface="Calibri"/>
                </a:rPr>
                <a:t> = 1 and 28% </a:t>
              </a:r>
              <a:r>
                <a:rPr lang="en-US" sz="1625" dirty="0">
                  <a:cs typeface="Calibri"/>
                </a:rPr>
                <a:t>M</a:t>
              </a:r>
              <a:r>
                <a:rPr lang="en-US" sz="1625" dirty="0">
                  <a:latin typeface="Symbol" charset="2"/>
                  <a:cs typeface="Symbol" charset="2"/>
                </a:rPr>
                <a:t>g</a:t>
              </a:r>
              <a:r>
                <a:rPr lang="en-US" sz="1625" dirty="0">
                  <a:cs typeface="Calibri"/>
                </a:rPr>
                <a:t> = 30 </a:t>
              </a:r>
              <a:r>
                <a:rPr lang="en-US" sz="1625" dirty="0">
                  <a:latin typeface="Calibri"/>
                  <a:cs typeface="Calibri"/>
                </a:rPr>
                <a:t>(@ 1 MeV, FULL BALL)</a:t>
              </a:r>
            </a:p>
            <a:p>
              <a:pPr>
                <a:buClr>
                  <a:srgbClr val="FF0000"/>
                </a:buClr>
              </a:pPr>
              <a:endParaRPr lang="en-US" sz="813" dirty="0">
                <a:latin typeface="Calibri"/>
                <a:cs typeface="Calibri"/>
              </a:endParaRPr>
            </a:p>
            <a:p>
              <a:pPr marL="278559" indent="-278559">
                <a:buClr>
                  <a:srgbClr val="FF0000"/>
                </a:buClr>
                <a:buFont typeface="Wingdings" charset="2"/>
                <a:buChar char="²"/>
              </a:pPr>
              <a:r>
                <a:rPr lang="en-US" sz="1625" b="1" dirty="0">
                  <a:latin typeface="Calibri"/>
                  <a:cs typeface="Calibri"/>
                </a:rPr>
                <a:t>COUNT RATE </a:t>
              </a:r>
              <a:r>
                <a:rPr lang="en-US" sz="1625" dirty="0">
                  <a:latin typeface="Calibri"/>
                  <a:cs typeface="Calibri"/>
                </a:rPr>
                <a:t>capabilities </a:t>
              </a:r>
              <a:r>
                <a:rPr lang="en-US" sz="1463" dirty="0">
                  <a:latin typeface="Calibri"/>
                  <a:cs typeface="Calibri"/>
                </a:rPr>
                <a:t>(100s KHz)</a:t>
              </a:r>
            </a:p>
            <a:p>
              <a:pPr marL="278559" indent="-278559">
                <a:buClr>
                  <a:srgbClr val="FF0000"/>
                </a:buClr>
                <a:buFont typeface="Wingdings" charset="2"/>
                <a:buChar char="²"/>
              </a:pPr>
              <a:endParaRPr lang="en-US" sz="813" dirty="0">
                <a:latin typeface="Calibri"/>
                <a:cs typeface="Calibri"/>
              </a:endParaRPr>
            </a:p>
            <a:p>
              <a:pPr marL="232132" indent="-232132">
                <a:buClr>
                  <a:srgbClr val="FF0000"/>
                </a:buClr>
                <a:buFont typeface="Wingdings" charset="2"/>
                <a:buChar char="²"/>
              </a:pPr>
              <a:r>
                <a:rPr lang="en-US" sz="1463" dirty="0">
                  <a:latin typeface="Calibri"/>
                  <a:cs typeface="Calibri"/>
                </a:rPr>
                <a:t> </a:t>
              </a:r>
              <a:r>
                <a:rPr lang="en-US" sz="1625" b="1" dirty="0">
                  <a:latin typeface="Calibri"/>
                  <a:cs typeface="Calibri"/>
                </a:rPr>
                <a:t>ANGULAR RESOLUTION </a:t>
              </a:r>
            </a:p>
            <a:p>
              <a:pPr>
                <a:buClr>
                  <a:srgbClr val="FF0000"/>
                </a:buClr>
              </a:pPr>
              <a:r>
                <a:rPr lang="en-US" sz="1625" b="1" dirty="0">
                  <a:latin typeface="Calibri"/>
                  <a:cs typeface="Calibri"/>
                </a:rPr>
                <a:t>      </a:t>
              </a:r>
              <a:r>
                <a:rPr lang="en-US" sz="1625" dirty="0">
                  <a:latin typeface="Calibri"/>
                  <a:cs typeface="Calibri"/>
                </a:rPr>
                <a:t>of the </a:t>
              </a:r>
              <a:r>
                <a:rPr lang="en-US" sz="1625" dirty="0">
                  <a:latin typeface="Symbol" charset="2"/>
                  <a:cs typeface="Symbol" charset="2"/>
                </a:rPr>
                <a:t>g</a:t>
              </a:r>
              <a:r>
                <a:rPr lang="en-US" sz="1625" dirty="0">
                  <a:latin typeface="Calibri"/>
                  <a:cs typeface="Calibri"/>
                </a:rPr>
                <a:t> interaction point </a:t>
              </a:r>
              <a:r>
                <a:rPr lang="en-US" sz="1463" dirty="0">
                  <a:latin typeface="Calibri"/>
                  <a:cs typeface="Calibri"/>
                </a:rPr>
                <a:t>(</a:t>
              </a:r>
              <a:r>
                <a:rPr lang="en-US" sz="1463" dirty="0">
                  <a:latin typeface="Symbol" charset="2"/>
                  <a:cs typeface="Symbol" charset="2"/>
                </a:rPr>
                <a:t>q</a:t>
              </a:r>
              <a:r>
                <a:rPr lang="en-US" sz="1463" dirty="0">
                  <a:latin typeface="Calibri"/>
                  <a:cs typeface="Calibri"/>
                </a:rPr>
                <a:t>~1</a:t>
              </a:r>
              <a:r>
                <a:rPr lang="en-US" sz="1463" baseline="30000" dirty="0">
                  <a:latin typeface="Calibri"/>
                  <a:cs typeface="Calibri"/>
                </a:rPr>
                <a:t>o</a:t>
              </a:r>
              <a:r>
                <a:rPr lang="en-US" sz="1463" dirty="0">
                  <a:latin typeface="Calibri"/>
                  <a:cs typeface="Calibri"/>
                </a:rPr>
                <a:t>)</a:t>
              </a:r>
            </a:p>
            <a:p>
              <a:pPr>
                <a:buClr>
                  <a:srgbClr val="FF0000"/>
                </a:buClr>
              </a:pPr>
              <a:endParaRPr lang="en-US" sz="813" dirty="0">
                <a:latin typeface="Calibri"/>
                <a:cs typeface="Calibri"/>
              </a:endParaRPr>
            </a:p>
            <a:p>
              <a:pPr marL="278559" indent="-278559">
                <a:buClr>
                  <a:srgbClr val="FF0000"/>
                </a:buClr>
                <a:buFont typeface="Wingdings" charset="2"/>
                <a:buChar char="²"/>
              </a:pPr>
              <a:r>
                <a:rPr lang="en-US" sz="1625" dirty="0">
                  <a:latin typeface="Calibri"/>
                  <a:cs typeface="Calibri"/>
                </a:rPr>
                <a:t> </a:t>
              </a:r>
              <a:r>
                <a:rPr lang="en-US" sz="1625" b="1" dirty="0">
                  <a:latin typeface="Calibri"/>
                  <a:cs typeface="Calibri"/>
                </a:rPr>
                <a:t>“PERFECT” DOPPLER CORRECTION </a:t>
              </a:r>
            </a:p>
            <a:p>
              <a:pPr>
                <a:buClr>
                  <a:srgbClr val="FF0000"/>
                </a:buClr>
              </a:pPr>
              <a:r>
                <a:rPr lang="en-US" sz="1625" b="1" dirty="0">
                  <a:latin typeface="Calibri"/>
                  <a:cs typeface="Calibri"/>
                </a:rPr>
                <a:t>      </a:t>
              </a:r>
              <a:r>
                <a:rPr lang="en-US" sz="1625" dirty="0">
                  <a:latin typeface="Calibri"/>
                  <a:cs typeface="Calibri"/>
                </a:rPr>
                <a:t>(6 </a:t>
              </a:r>
              <a:r>
                <a:rPr lang="en-US" sz="1625" dirty="0" err="1">
                  <a:latin typeface="Calibri"/>
                  <a:cs typeface="Calibri"/>
                </a:rPr>
                <a:t>keV</a:t>
              </a:r>
              <a:r>
                <a:rPr lang="en-US" sz="1625" dirty="0">
                  <a:latin typeface="Calibri"/>
                  <a:cs typeface="Calibri"/>
                </a:rPr>
                <a:t> @ 1 MeV,  </a:t>
              </a:r>
              <a:r>
                <a:rPr lang="en-US" sz="1625" dirty="0">
                  <a:latin typeface="Symbol" charset="2"/>
                  <a:cs typeface="Symbol" charset="2"/>
                </a:rPr>
                <a:t>b</a:t>
              </a:r>
              <a:r>
                <a:rPr lang="en-US" sz="1625" dirty="0">
                  <a:latin typeface="Calibri"/>
                  <a:cs typeface="Calibri"/>
                </a:rPr>
                <a:t>=50%)</a:t>
              </a:r>
            </a:p>
          </p:txBody>
        </p:sp>
      </p:grpSp>
      <p:pic>
        <p:nvPicPr>
          <p:cNvPr id="10" name="Picture 9" descr="Logo_gamma_v6.gif">
            <a:extLst>
              <a:ext uri="{FF2B5EF4-FFF2-40B4-BE49-F238E27FC236}">
                <a16:creationId xmlns:a16="http://schemas.microsoft.com/office/drawing/2014/main" id="{F95BFA21-2952-CF43-9F85-817AAFEBE81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462" y="5556"/>
            <a:ext cx="1313669" cy="1082306"/>
          </a:xfrm>
          <a:prstGeom prst="rect">
            <a:avLst/>
          </a:prstGeom>
        </p:spPr>
      </p:pic>
      <p:pic>
        <p:nvPicPr>
          <p:cNvPr id="11" name="Picture 10" descr="LOGO_INFN_SIGLA.jpg">
            <a:extLst>
              <a:ext uri="{FF2B5EF4-FFF2-40B4-BE49-F238E27FC236}">
                <a16:creationId xmlns:a16="http://schemas.microsoft.com/office/drawing/2014/main" id="{E941E946-17E9-2948-91F3-5493E76600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25289999-F795-3649-B48D-7DC460350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8" y="82624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T" sz="2400" dirty="0"/>
              <a:t>AGATA, </a:t>
            </a:r>
            <a:r>
              <a:rPr lang="en-IT" sz="2400" dirty="0">
                <a:latin typeface="Symbol" pitchFamily="2" charset="2"/>
              </a:rPr>
              <a:t>g</a:t>
            </a:r>
            <a:r>
              <a:rPr lang="en-IT" sz="2400" dirty="0"/>
              <a:t>-ray tracking array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1578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1967" y="1235927"/>
            <a:ext cx="1044252" cy="4777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455" tIns="36730" rIns="73455" bIns="36730" rtlCol="0" anchor="ctr"/>
          <a:lstStyle/>
          <a:p>
            <a:pPr algn="ctr" defTabSz="367427"/>
            <a:endParaRPr lang="en-US" sz="1463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5 CuadroTexto"/>
          <p:cNvSpPr txBox="1">
            <a:spLocks noChangeArrowheads="1"/>
          </p:cNvSpPr>
          <p:nvPr/>
        </p:nvSpPr>
        <p:spPr bwMode="auto">
          <a:xfrm>
            <a:off x="1313832" y="1566686"/>
            <a:ext cx="1941204" cy="74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455" tIns="36730" rIns="73455" bIns="3673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67427" eaLnBrk="1" hangingPunct="1"/>
            <a:r>
              <a:rPr lang="en-US" sz="1463" b="1" dirty="0">
                <a:solidFill>
                  <a:srgbClr val="FFFFFF"/>
                </a:solidFill>
                <a:sym typeface="Wingdings" charset="0"/>
              </a:rPr>
              <a:t>LNL: </a:t>
            </a:r>
            <a:r>
              <a:rPr lang="en-US" sz="1463" b="1" dirty="0">
                <a:solidFill>
                  <a:srgbClr val="FFFFFF"/>
                </a:solidFill>
              </a:rPr>
              <a:t>2010-2011</a:t>
            </a:r>
            <a:br>
              <a:rPr lang="en-US" sz="1463" b="1" dirty="0">
                <a:solidFill>
                  <a:srgbClr val="FFFFFF"/>
                </a:solidFill>
                <a:sym typeface="Wingdings" charset="0"/>
              </a:rPr>
            </a:br>
            <a:r>
              <a:rPr lang="en-US" sz="1463" b="1" dirty="0">
                <a:solidFill>
                  <a:srgbClr val="00FFFF"/>
                </a:solidFill>
                <a:sym typeface="Wingdings" charset="0"/>
              </a:rPr>
              <a:t>15 crystals</a:t>
            </a:r>
          </a:p>
          <a:p>
            <a:pPr algn="ctr" defTabSz="367427" eaLnBrk="1" hangingPunct="1"/>
            <a:r>
              <a:rPr lang="en-US" sz="1463" b="1" dirty="0">
                <a:solidFill>
                  <a:srgbClr val="FFFFFF"/>
                </a:solidFill>
              </a:rPr>
              <a:t>Total Eff. ~6% </a:t>
            </a:r>
          </a:p>
        </p:txBody>
      </p:sp>
      <p:sp>
        <p:nvSpPr>
          <p:cNvPr id="3" name="5 CuadroTexto"/>
          <p:cNvSpPr txBox="1">
            <a:spLocks noChangeArrowheads="1"/>
          </p:cNvSpPr>
          <p:nvPr/>
        </p:nvSpPr>
        <p:spPr bwMode="auto">
          <a:xfrm>
            <a:off x="1266131" y="4145611"/>
            <a:ext cx="2209917" cy="11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455" tIns="36730" rIns="73455" bIns="3673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67427" eaLnBrk="1" hangingPunct="1"/>
            <a:r>
              <a:rPr lang="en-US" sz="1463" b="1" dirty="0">
                <a:solidFill>
                  <a:srgbClr val="FFFFFF"/>
                </a:solidFill>
              </a:rPr>
              <a:t>AGATA + PRISMA</a:t>
            </a:r>
          </a:p>
          <a:p>
            <a:pPr algn="ctr" defTabSz="367427" eaLnBrk="1" hangingPunct="1"/>
            <a:r>
              <a:rPr lang="en-US" sz="1463" b="1" dirty="0">
                <a:solidFill>
                  <a:srgbClr val="FFFFFF"/>
                </a:solidFill>
              </a:rPr>
              <a:t>“backward”</a:t>
            </a:r>
          </a:p>
          <a:p>
            <a:pPr algn="ctr" defTabSz="367427" eaLnBrk="1" hangingPunct="1">
              <a:lnSpc>
                <a:spcPct val="90000"/>
              </a:lnSpc>
            </a:pPr>
            <a:r>
              <a:rPr lang="en-US" sz="1463" b="1" i="1" dirty="0">
                <a:solidFill>
                  <a:srgbClr val="00FFFF"/>
                </a:solidFill>
                <a:latin typeface="Corbel"/>
                <a:cs typeface="Corbel"/>
              </a:rPr>
              <a:t>STABLE </a:t>
            </a:r>
          </a:p>
          <a:p>
            <a:pPr algn="ctr" defTabSz="367427" eaLnBrk="1" hangingPunct="1">
              <a:lnSpc>
                <a:spcPct val="90000"/>
              </a:lnSpc>
            </a:pPr>
            <a:r>
              <a:rPr lang="en-US" sz="1463" b="1" i="1" dirty="0">
                <a:solidFill>
                  <a:srgbClr val="00FFFF"/>
                </a:solidFill>
                <a:latin typeface="Corbel"/>
                <a:cs typeface="Corbel"/>
              </a:rPr>
              <a:t>BEAMS</a:t>
            </a:r>
          </a:p>
          <a:p>
            <a:pPr algn="ctr" defTabSz="367427" eaLnBrk="1" hangingPunct="1">
              <a:lnSpc>
                <a:spcPct val="90000"/>
              </a:lnSpc>
            </a:pPr>
            <a:r>
              <a:rPr lang="en-US" sz="1625" b="1" i="1" u="sng" dirty="0">
                <a:solidFill>
                  <a:srgbClr val="00FFFF"/>
                </a:solidFill>
                <a:latin typeface="Corbel"/>
                <a:cs typeface="Corbel"/>
              </a:rPr>
              <a:t>20 experiments</a:t>
            </a:r>
            <a:endParaRPr lang="en-US" sz="1463" b="1" i="1" u="sng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216515" y="1556304"/>
            <a:ext cx="2933397" cy="4886853"/>
            <a:chOff x="5652070" y="906656"/>
            <a:chExt cx="3178649" cy="6013022"/>
          </a:xfrm>
        </p:grpSpPr>
        <p:sp>
          <p:nvSpPr>
            <p:cNvPr id="5" name="7 CuadroTexto"/>
            <p:cNvSpPr txBox="1">
              <a:spLocks noChangeArrowheads="1"/>
            </p:cNvSpPr>
            <p:nvPr/>
          </p:nvSpPr>
          <p:spPr bwMode="auto">
            <a:xfrm>
              <a:off x="5873840" y="906656"/>
              <a:ext cx="2603487" cy="9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  <a:sym typeface="Wingdings" charset="0"/>
                </a:rPr>
                <a:t>GANIL:  2015 - 2021</a:t>
              </a:r>
              <a:br>
                <a:rPr lang="en-US" sz="1625" b="1" dirty="0">
                  <a:solidFill>
                    <a:srgbClr val="FFFF00"/>
                  </a:solidFill>
                  <a:sym typeface="Wingdings" charset="0"/>
                </a:rPr>
              </a:br>
              <a:r>
                <a:rPr lang="en-US" sz="1463" b="1" dirty="0">
                  <a:solidFill>
                    <a:srgbClr val="00FFFF"/>
                  </a:solidFill>
                  <a:sym typeface="Wingdings" charset="0"/>
                </a:rPr>
                <a:t>up to 45 crystals </a:t>
              </a:r>
              <a:br>
                <a:rPr lang="en-US" sz="1463" b="1" dirty="0">
                  <a:solidFill>
                    <a:srgbClr val="00FFFF"/>
                  </a:solidFill>
                  <a:sym typeface="Wingdings" charset="0"/>
                </a:rPr>
              </a:br>
              <a:r>
                <a:rPr lang="en-US" sz="1463" b="1" dirty="0">
                  <a:solidFill>
                    <a:srgbClr val="FFFFFF"/>
                  </a:solidFill>
                </a:rPr>
                <a:t>Total Eff. ~22% </a:t>
              </a:r>
            </a:p>
          </p:txBody>
        </p:sp>
        <p:sp>
          <p:nvSpPr>
            <p:cNvPr id="6" name="6 CuadroTexto"/>
            <p:cNvSpPr txBox="1">
              <a:spLocks noChangeArrowheads="1"/>
            </p:cNvSpPr>
            <p:nvPr/>
          </p:nvSpPr>
          <p:spPr bwMode="auto">
            <a:xfrm>
              <a:off x="5652070" y="4147017"/>
              <a:ext cx="3178649" cy="277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</a:rPr>
                <a:t>AGATA+VAMOS+ …</a:t>
              </a:r>
            </a:p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</a:rPr>
                <a:t>AGATA+NEDA+...</a:t>
              </a:r>
            </a:p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</a:rPr>
                <a:t>AGATA+PARIS+...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463" b="1" i="1" dirty="0">
                  <a:solidFill>
                    <a:srgbClr val="00FFFF"/>
                  </a:solidFill>
                  <a:latin typeface="Corbel"/>
                  <a:cs typeface="Corbel"/>
                </a:rPr>
                <a:t>STABLE BEAMS &amp;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463" b="1" i="1" dirty="0">
                  <a:solidFill>
                    <a:srgbClr val="00FFFF"/>
                  </a:solidFill>
                  <a:latin typeface="Corbel"/>
                  <a:cs typeface="Corbel"/>
                </a:rPr>
                <a:t>EXOTIC (ISOL) 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625" b="1" i="1" u="sng" dirty="0">
                  <a:solidFill>
                    <a:srgbClr val="00FFFF"/>
                  </a:solidFill>
                  <a:latin typeface="Corbel"/>
                  <a:cs typeface="Corbel"/>
                </a:rPr>
                <a:t>30 experiments 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endParaRPr lang="en-US" sz="1625" b="1" i="1" u="sng" dirty="0">
                <a:solidFill>
                  <a:srgbClr val="00FFFF"/>
                </a:solidFill>
                <a:latin typeface="Corbel"/>
              </a:endParaRP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463" b="1" dirty="0">
                  <a:solidFill>
                    <a:srgbClr val="FFFF00"/>
                  </a:solidFill>
                </a:rPr>
                <a:t>AGATA+MUGAST in 2019-2021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463" b="1" dirty="0">
                  <a:solidFill>
                    <a:srgbClr val="FFFF00"/>
                  </a:solidFill>
                </a:rPr>
                <a:t>AGATA+VAMOS in 2021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endParaRPr lang="en-US" sz="1625" b="1" i="1" u="sng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7" name="33 Flecha derecha"/>
            <p:cNvSpPr/>
            <p:nvPr/>
          </p:nvSpPr>
          <p:spPr>
            <a:xfrm>
              <a:off x="5873842" y="1122680"/>
              <a:ext cx="285750" cy="5000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367427">
                <a:defRPr/>
              </a:pPr>
              <a:endParaRPr lang="en-US" sz="975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8" name="Picture 4" descr="C:\Documents and Settings\Gilles\Mes documents\Agata\ADatGANIL\implantation-45deg-v3-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669" y="2073616"/>
              <a:ext cx="2282925" cy="185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o 9"/>
          <p:cNvGrpSpPr/>
          <p:nvPr/>
        </p:nvGrpSpPr>
        <p:grpSpPr>
          <a:xfrm>
            <a:off x="3028085" y="1556305"/>
            <a:ext cx="2933397" cy="3800187"/>
            <a:chOff x="2693235" y="1124623"/>
            <a:chExt cx="3344863" cy="4675935"/>
          </a:xfrm>
        </p:grpSpPr>
        <p:sp>
          <p:nvSpPr>
            <p:cNvPr id="11" name="6 CuadroTexto"/>
            <p:cNvSpPr txBox="1">
              <a:spLocks noChangeArrowheads="1"/>
            </p:cNvSpPr>
            <p:nvPr/>
          </p:nvSpPr>
          <p:spPr bwMode="auto">
            <a:xfrm>
              <a:off x="2819510" y="1124623"/>
              <a:ext cx="2725737" cy="9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  <a:sym typeface="Wingdings" charset="0"/>
                </a:rPr>
                <a:t>GSI: 2012-2014</a:t>
              </a:r>
              <a:br>
                <a:rPr lang="en-US" sz="1463" b="1" dirty="0">
                  <a:solidFill>
                    <a:srgbClr val="FFFFFF"/>
                  </a:solidFill>
                  <a:sym typeface="Wingdings" charset="0"/>
                </a:rPr>
              </a:br>
              <a:r>
                <a:rPr lang="en-US" sz="1463" b="1" dirty="0">
                  <a:solidFill>
                    <a:srgbClr val="00FFFF"/>
                  </a:solidFill>
                  <a:sym typeface="Wingdings" charset="0"/>
                </a:rPr>
                <a:t>22 crystals</a:t>
              </a:r>
            </a:p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</a:rPr>
                <a:t>Total Eff.~10% </a:t>
              </a:r>
            </a:p>
          </p:txBody>
        </p:sp>
        <p:sp>
          <p:nvSpPr>
            <p:cNvPr id="12" name="32 Flecha derecha"/>
            <p:cNvSpPr/>
            <p:nvPr/>
          </p:nvSpPr>
          <p:spPr>
            <a:xfrm>
              <a:off x="2867413" y="1340647"/>
              <a:ext cx="285750" cy="5000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367427">
                <a:defRPr/>
              </a:pPr>
              <a:endParaRPr lang="en-US" sz="97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6 CuadroTexto"/>
            <p:cNvSpPr txBox="1">
              <a:spLocks noChangeArrowheads="1"/>
            </p:cNvSpPr>
            <p:nvPr/>
          </p:nvSpPr>
          <p:spPr bwMode="auto">
            <a:xfrm>
              <a:off x="2693235" y="4357383"/>
              <a:ext cx="3344863" cy="144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</a:rPr>
                <a:t>AGATA + Hector</a:t>
              </a:r>
              <a:r>
                <a:rPr lang="en-US" sz="1463" b="1" baseline="30000" dirty="0">
                  <a:solidFill>
                    <a:srgbClr val="FFFFFF"/>
                  </a:solidFill>
                </a:rPr>
                <a:t>+ </a:t>
              </a:r>
              <a:r>
                <a:rPr lang="en-US" sz="1463" b="1" dirty="0">
                  <a:solidFill>
                    <a:srgbClr val="FFFFFF"/>
                  </a:solidFill>
                </a:rPr>
                <a:t>+</a:t>
              </a:r>
              <a:r>
                <a:rPr lang="en-US" sz="1463" b="1" baseline="30000" dirty="0">
                  <a:solidFill>
                    <a:srgbClr val="FFFFFF"/>
                  </a:solidFill>
                </a:rPr>
                <a:t> </a:t>
              </a:r>
              <a:r>
                <a:rPr lang="en-US" sz="1463" b="1" dirty="0">
                  <a:solidFill>
                    <a:srgbClr val="FFFFFF"/>
                  </a:solidFill>
                </a:rPr>
                <a:t>FRS</a:t>
              </a:r>
            </a:p>
            <a:p>
              <a:pPr algn="ctr" defTabSz="367427" eaLnBrk="1" hangingPunct="1"/>
              <a:r>
                <a:rPr lang="en-US" sz="1463" b="1" dirty="0">
                  <a:solidFill>
                    <a:srgbClr val="FFFFFF"/>
                  </a:solidFill>
                </a:rPr>
                <a:t>“forward”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463" b="1" i="1" dirty="0">
                  <a:solidFill>
                    <a:srgbClr val="00FFFF"/>
                  </a:solidFill>
                  <a:latin typeface="Corbel"/>
                  <a:cs typeface="Corbel"/>
                </a:rPr>
                <a:t>RELATIVISTIC 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463" b="1" i="1" dirty="0">
                  <a:solidFill>
                    <a:srgbClr val="00FFFF"/>
                  </a:solidFill>
                  <a:latin typeface="Corbel"/>
                  <a:cs typeface="Corbel"/>
                </a:rPr>
                <a:t>EXOTIC BEAMS</a:t>
              </a:r>
            </a:p>
            <a:p>
              <a:pPr algn="ctr" defTabSz="367427" eaLnBrk="1" hangingPunct="1">
                <a:lnSpc>
                  <a:spcPct val="90000"/>
                </a:lnSpc>
              </a:pPr>
              <a:r>
                <a:rPr lang="en-US" sz="1625" b="1" i="1" u="sng" dirty="0">
                  <a:solidFill>
                    <a:srgbClr val="00FFFF"/>
                  </a:solidFill>
                  <a:latin typeface="Corbel"/>
                  <a:cs typeface="Corbel"/>
                </a:rPr>
                <a:t>7 experiments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700" y="2276751"/>
              <a:ext cx="2469032" cy="1877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9" descr="IMGP03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77" y="2492652"/>
            <a:ext cx="1961254" cy="154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5"/>
          <p:cNvSpPr txBox="1">
            <a:spLocks noChangeArrowheads="1"/>
          </p:cNvSpPr>
          <p:nvPr/>
        </p:nvSpPr>
        <p:spPr>
          <a:xfrm>
            <a:off x="31" y="795522"/>
            <a:ext cx="9906000" cy="825715"/>
          </a:xfrm>
          <a:prstGeom prst="rect">
            <a:avLst/>
          </a:prstGeom>
        </p:spPr>
        <p:txBody>
          <a:bodyPr lIns="73455" tIns="36730" rIns="73455" bIns="3673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367427">
              <a:defRPr/>
            </a:pPr>
            <a:r>
              <a:rPr lang="en-US" sz="2926" b="1" dirty="0">
                <a:solidFill>
                  <a:srgbClr val="FFFF00"/>
                </a:solidFill>
                <a:latin typeface="Calibri" charset="0"/>
                <a:cs typeface="Calibri" charset="0"/>
              </a:rPr>
              <a:t>The AGATA Evolution Towards 2</a:t>
            </a:r>
            <a:r>
              <a:rPr lang="en-US" sz="2926" b="1" dirty="0">
                <a:solidFill>
                  <a:srgbClr val="FFFF00"/>
                </a:solidFill>
                <a:latin typeface="Symbol" charset="0"/>
                <a:cs typeface="Calibri" charset="0"/>
              </a:rPr>
              <a:t>p </a:t>
            </a:r>
            <a:endParaRPr lang="en-US" sz="3251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18" name="Picture 17" descr="CIMG1535.JPG"/>
          <p:cNvPicPr>
            <a:picLocks noChangeAspect="1"/>
          </p:cNvPicPr>
          <p:nvPr/>
        </p:nvPicPr>
        <p:blipFill>
          <a:blip r:embed="rId6" cstate="print"/>
          <a:srcRect r="27791" b="8106"/>
          <a:stretch>
            <a:fillRect/>
          </a:stretch>
        </p:blipFill>
        <p:spPr>
          <a:xfrm>
            <a:off x="171967" y="2766703"/>
            <a:ext cx="1044252" cy="1014942"/>
          </a:xfrm>
          <a:prstGeom prst="rect">
            <a:avLst/>
          </a:prstGeom>
        </p:spPr>
      </p:pic>
      <p:sp>
        <p:nvSpPr>
          <p:cNvPr id="19" name="5 CuadroTexto"/>
          <p:cNvSpPr txBox="1">
            <a:spLocks noChangeArrowheads="1"/>
          </p:cNvSpPr>
          <p:nvPr/>
        </p:nvSpPr>
        <p:spPr bwMode="auto">
          <a:xfrm>
            <a:off x="-138391" y="1331327"/>
            <a:ext cx="1665657" cy="127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455" tIns="36730" rIns="73455" bIns="3673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67427" eaLnBrk="1" hangingPunct="1"/>
            <a:r>
              <a:rPr lang="en-US" sz="1625" b="1" dirty="0">
                <a:solidFill>
                  <a:srgbClr val="0000FF"/>
                </a:solidFill>
                <a:highlight>
                  <a:srgbClr val="FFFF00"/>
                </a:highlight>
                <a:sym typeface="Wingdings" charset="0"/>
              </a:rPr>
              <a:t>LNL</a:t>
            </a:r>
          </a:p>
          <a:p>
            <a:pPr algn="ctr" defTabSz="367427" eaLnBrk="1" hangingPunct="1"/>
            <a:r>
              <a:rPr lang="en-US" sz="1625" b="1" dirty="0">
                <a:solidFill>
                  <a:srgbClr val="0000FF"/>
                </a:solidFill>
                <a:highlight>
                  <a:srgbClr val="FFFF00"/>
                </a:highlight>
                <a:sym typeface="Wingdings" charset="0"/>
              </a:rPr>
              <a:t>2</a:t>
            </a:r>
            <a:r>
              <a:rPr lang="en-US" sz="1625" b="1" dirty="0">
                <a:solidFill>
                  <a:srgbClr val="0000FF"/>
                </a:solidFill>
                <a:highlight>
                  <a:srgbClr val="FFFF00"/>
                </a:highlight>
              </a:rPr>
              <a:t>009</a:t>
            </a:r>
            <a:br>
              <a:rPr lang="en-US" sz="1625" b="1" dirty="0">
                <a:solidFill>
                  <a:srgbClr val="0000FF"/>
                </a:solidFill>
                <a:sym typeface="Wingdings" charset="0"/>
              </a:rPr>
            </a:br>
            <a:endParaRPr lang="en-US" sz="1625" b="1" dirty="0">
              <a:solidFill>
                <a:srgbClr val="0000FF"/>
              </a:solidFill>
              <a:sym typeface="Wingdings" charset="0"/>
            </a:endParaRPr>
          </a:p>
          <a:p>
            <a:pPr algn="ctr" defTabSz="367427" eaLnBrk="1" hangingPunct="1"/>
            <a:r>
              <a:rPr lang="en-US" sz="1300" dirty="0">
                <a:solidFill>
                  <a:srgbClr val="0000FF"/>
                </a:solidFill>
                <a:sym typeface="Wingdings" charset="0"/>
              </a:rPr>
              <a:t>9 crystals</a:t>
            </a:r>
          </a:p>
          <a:p>
            <a:pPr algn="ctr" defTabSz="367427" eaLnBrk="1" hangingPunct="1"/>
            <a:r>
              <a:rPr lang="en-US" sz="1625" b="1" dirty="0">
                <a:solidFill>
                  <a:srgbClr val="0000FF"/>
                </a:solidFill>
              </a:rPr>
              <a:t>Eff. ~3.5% </a:t>
            </a:r>
          </a:p>
        </p:txBody>
      </p:sp>
      <p:sp>
        <p:nvSpPr>
          <p:cNvPr id="20" name="5 CuadroTexto"/>
          <p:cNvSpPr txBox="1">
            <a:spLocks noChangeArrowheads="1"/>
          </p:cNvSpPr>
          <p:nvPr/>
        </p:nvSpPr>
        <p:spPr bwMode="auto">
          <a:xfrm rot="16200000">
            <a:off x="-414498" y="4586288"/>
            <a:ext cx="2163059" cy="67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455" tIns="36730" rIns="73455" bIns="3673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67427" eaLnBrk="1" hangingPunct="1"/>
            <a:r>
              <a:rPr lang="en-US" sz="1950" b="1" dirty="0">
                <a:solidFill>
                  <a:srgbClr val="0000FF"/>
                </a:solidFill>
              </a:rPr>
              <a:t>AGATA “Demonstrator”</a:t>
            </a:r>
          </a:p>
        </p:txBody>
      </p:sp>
      <p:sp>
        <p:nvSpPr>
          <p:cNvPr id="21" name="7 CuadroTexto">
            <a:extLst>
              <a:ext uri="{FF2B5EF4-FFF2-40B4-BE49-F238E27FC236}">
                <a16:creationId xmlns:a16="http://schemas.microsoft.com/office/drawing/2014/main" id="{EC676610-57DC-4442-9073-973C42261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3522" y="1775760"/>
            <a:ext cx="2402611" cy="76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67427" eaLnBrk="1" hangingPunct="1"/>
            <a:r>
              <a:rPr lang="en-US" sz="1463" b="1" dirty="0">
                <a:solidFill>
                  <a:srgbClr val="FFFFFF"/>
                </a:solidFill>
                <a:sym typeface="Wingdings" charset="0"/>
              </a:rPr>
              <a:t>LNL:  2022</a:t>
            </a:r>
            <a:r>
              <a:rPr lang="en-US" sz="1463" b="1" dirty="0">
                <a:solidFill>
                  <a:srgbClr val="FFFF00"/>
                </a:solidFill>
                <a:sym typeface="Wingdings" charset="0"/>
              </a:rPr>
              <a:t>- 2025</a:t>
            </a:r>
            <a:br>
              <a:rPr lang="en-US" sz="1625" b="1" dirty="0">
                <a:solidFill>
                  <a:srgbClr val="FFFF00"/>
                </a:solidFill>
                <a:sym typeface="Wingdings" charset="0"/>
              </a:rPr>
            </a:br>
            <a:r>
              <a:rPr lang="en-US" sz="1463" b="1" dirty="0">
                <a:solidFill>
                  <a:srgbClr val="00FFFF"/>
                </a:solidFill>
                <a:sym typeface="Wingdings" charset="0"/>
              </a:rPr>
              <a:t>up to 90 crystals (2</a:t>
            </a:r>
            <a:r>
              <a:rPr lang="en-US" sz="1463" b="1" dirty="0">
                <a:solidFill>
                  <a:srgbClr val="00FFFF"/>
                </a:solidFill>
                <a:latin typeface="Symbol" pitchFamily="2" charset="2"/>
                <a:sym typeface="Wingdings" charset="0"/>
              </a:rPr>
              <a:t>p</a:t>
            </a:r>
            <a:r>
              <a:rPr lang="en-US" sz="1463" b="1" dirty="0">
                <a:solidFill>
                  <a:srgbClr val="00FFFF"/>
                </a:solidFill>
                <a:sym typeface="Wingdings" charset="0"/>
              </a:rPr>
              <a:t>) </a:t>
            </a:r>
            <a:br>
              <a:rPr lang="en-US" sz="1463" b="1" dirty="0">
                <a:solidFill>
                  <a:srgbClr val="00FFFF"/>
                </a:solidFill>
                <a:sym typeface="Wingdings" charset="0"/>
              </a:rPr>
            </a:br>
            <a:endParaRPr lang="en-US" sz="1463" b="1" dirty="0">
              <a:solidFill>
                <a:srgbClr val="FFFFFF"/>
              </a:solidFill>
            </a:endParaRPr>
          </a:p>
        </p:txBody>
      </p:sp>
      <p:sp>
        <p:nvSpPr>
          <p:cNvPr id="22" name="32 Flecha derecha">
            <a:extLst>
              <a:ext uri="{FF2B5EF4-FFF2-40B4-BE49-F238E27FC236}">
                <a16:creationId xmlns:a16="http://schemas.microsoft.com/office/drawing/2014/main" id="{547E6CAD-672A-214B-8F19-80F32A57C986}"/>
              </a:ext>
            </a:extLst>
          </p:cNvPr>
          <p:cNvSpPr/>
          <p:nvPr/>
        </p:nvSpPr>
        <p:spPr>
          <a:xfrm>
            <a:off x="7645000" y="1731870"/>
            <a:ext cx="250599" cy="4064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367427">
              <a:defRPr/>
            </a:pPr>
            <a:endParaRPr lang="en-US" sz="975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A30FBF4-3A71-F144-BB04-D1A7284A70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87" t="5344" r="21554" b="9945"/>
          <a:stretch/>
        </p:blipFill>
        <p:spPr>
          <a:xfrm>
            <a:off x="7765584" y="2492652"/>
            <a:ext cx="1986199" cy="1485674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3E74CE7B-26BD-1F40-A99E-C0EEE0AF64DF}"/>
              </a:ext>
            </a:extLst>
          </p:cNvPr>
          <p:cNvSpPr/>
          <p:nvPr/>
        </p:nvSpPr>
        <p:spPr>
          <a:xfrm>
            <a:off x="6380160" y="4189783"/>
            <a:ext cx="4951710" cy="1825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67427"/>
            <a:r>
              <a:rPr lang="en-US" sz="1463" b="1" dirty="0">
                <a:solidFill>
                  <a:srgbClr val="FFFFFF"/>
                </a:solidFill>
                <a:latin typeface="Arial"/>
              </a:rPr>
              <a:t>AGATA+PRISMA+ …</a:t>
            </a:r>
          </a:p>
          <a:p>
            <a:pPr algn="ctr" defTabSz="367427"/>
            <a:r>
              <a:rPr lang="en-US" sz="1463" b="1" dirty="0">
                <a:solidFill>
                  <a:srgbClr val="FFFFFF"/>
                </a:solidFill>
                <a:latin typeface="Arial"/>
              </a:rPr>
              <a:t>AGATA+NEDA+...</a:t>
            </a:r>
          </a:p>
          <a:p>
            <a:pPr algn="ctr" defTabSz="367427"/>
            <a:r>
              <a:rPr lang="en-US" sz="1463" b="1" dirty="0">
                <a:solidFill>
                  <a:srgbClr val="FFFFFF"/>
                </a:solidFill>
                <a:latin typeface="Arial"/>
              </a:rPr>
              <a:t>AGATA+PARIS+...</a:t>
            </a:r>
          </a:p>
          <a:p>
            <a:pPr algn="ctr" defTabSz="367427"/>
            <a:r>
              <a:rPr lang="en-US" sz="1463" b="1" dirty="0">
                <a:solidFill>
                  <a:srgbClr val="FFFFFF"/>
                </a:solidFill>
                <a:latin typeface="Arial"/>
              </a:rPr>
              <a:t>AGATA+MUGAST+...</a:t>
            </a:r>
          </a:p>
          <a:p>
            <a:pPr algn="ctr" defTabSz="367427">
              <a:lnSpc>
                <a:spcPct val="90000"/>
              </a:lnSpc>
            </a:pPr>
            <a:endParaRPr lang="en-US" sz="1463" b="1" i="1" dirty="0">
              <a:solidFill>
                <a:srgbClr val="00FFFF"/>
              </a:solidFill>
              <a:latin typeface="Corbel"/>
              <a:cs typeface="Corbel"/>
            </a:endParaRPr>
          </a:p>
          <a:p>
            <a:pPr algn="ctr" defTabSz="367427">
              <a:lnSpc>
                <a:spcPct val="90000"/>
              </a:lnSpc>
            </a:pPr>
            <a:r>
              <a:rPr lang="en-US" sz="1463" b="1" i="1" dirty="0">
                <a:solidFill>
                  <a:srgbClr val="00FFFF"/>
                </a:solidFill>
                <a:latin typeface="Corbel"/>
                <a:cs typeface="Corbel"/>
              </a:rPr>
              <a:t>STABLE BEAMS &amp;</a:t>
            </a:r>
          </a:p>
          <a:p>
            <a:pPr algn="ctr" defTabSz="367427">
              <a:lnSpc>
                <a:spcPct val="90000"/>
              </a:lnSpc>
            </a:pPr>
            <a:r>
              <a:rPr lang="en-US" sz="1463" b="1" i="1" dirty="0">
                <a:solidFill>
                  <a:srgbClr val="00FFFF"/>
                </a:solidFill>
                <a:latin typeface="Corbel"/>
                <a:cs typeface="Corbel"/>
              </a:rPr>
              <a:t>SPES BEAMS</a:t>
            </a:r>
          </a:p>
          <a:p>
            <a:pPr algn="ctr" defTabSz="367427"/>
            <a:endParaRPr lang="en-US" sz="1463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FE6C724-FBBA-3641-B10F-CAFBDDCBF5A0}"/>
              </a:ext>
            </a:extLst>
          </p:cNvPr>
          <p:cNvSpPr/>
          <p:nvPr/>
        </p:nvSpPr>
        <p:spPr>
          <a:xfrm>
            <a:off x="7964619" y="1265111"/>
            <a:ext cx="1909498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286"/>
            <a:r>
              <a:rPr lang="en-US" sz="1463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MAJOR UPGRADE </a:t>
            </a:r>
          </a:p>
          <a:p>
            <a:pPr algn="ctr" defTabSz="742286"/>
            <a:r>
              <a:rPr lang="en-US" sz="1463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Ready for 4</a:t>
            </a:r>
            <a:r>
              <a:rPr lang="en-US" sz="1463" b="1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p</a:t>
            </a:r>
            <a:endParaRPr lang="en-US" sz="1463" dirty="0">
              <a:solidFill>
                <a:srgbClr val="FF0000"/>
              </a:solidFill>
              <a:highlight>
                <a:srgbClr val="FFFF00"/>
              </a:highlight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5125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106 Grupo">
            <a:extLst>
              <a:ext uri="{FF2B5EF4-FFF2-40B4-BE49-F238E27FC236}">
                <a16:creationId xmlns:a16="http://schemas.microsoft.com/office/drawing/2014/main" id="{BC84817F-E80D-4F42-AA53-FCF3A98C5D48}"/>
              </a:ext>
            </a:extLst>
          </p:cNvPr>
          <p:cNvGrpSpPr>
            <a:grpSpLocks/>
          </p:cNvGrpSpPr>
          <p:nvPr/>
        </p:nvGrpSpPr>
        <p:grpSpPr bwMode="auto">
          <a:xfrm>
            <a:off x="5528422" y="5737141"/>
            <a:ext cx="1064398" cy="570626"/>
            <a:chOff x="6300192" y="6300788"/>
            <a:chExt cx="1309974" cy="702452"/>
          </a:xfrm>
        </p:grpSpPr>
        <p:sp>
          <p:nvSpPr>
            <p:cNvPr id="21" name="Rectangle 68">
              <a:extLst>
                <a:ext uri="{FF2B5EF4-FFF2-40B4-BE49-F238E27FC236}">
                  <a16:creationId xmlns:a16="http://schemas.microsoft.com/office/drawing/2014/main" id="{B69C7AC6-CB88-F04E-A2A4-6A131DD66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192" y="6300788"/>
              <a:ext cx="1309974" cy="55721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ectangle 69">
              <a:extLst>
                <a:ext uri="{FF2B5EF4-FFF2-40B4-BE49-F238E27FC236}">
                  <a16:creationId xmlns:a16="http://schemas.microsoft.com/office/drawing/2014/main" id="{39D2D51A-5E10-E94C-B62C-5587C7332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5411" y="6341069"/>
              <a:ext cx="1098916" cy="662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13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GANIL-SPIRAL2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894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Caen</a:t>
              </a:r>
              <a:endParaRPr lang="en-GB" sz="894" b="1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E.Clement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894" b="1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3" name="Line 2">
            <a:extLst>
              <a:ext uri="{FF2B5EF4-FFF2-40B4-BE49-F238E27FC236}">
                <a16:creationId xmlns:a16="http://schemas.microsoft.com/office/drawing/2014/main" id="{12650A8C-2720-724D-936F-94A477200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4290" y="2824229"/>
            <a:ext cx="1291" cy="101925"/>
          </a:xfrm>
          <a:prstGeom prst="line">
            <a:avLst/>
          </a:prstGeom>
          <a:noFill/>
          <a:ln w="11113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694FC1D2-0212-E644-A0C1-75C5D6BAA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333" y="3024206"/>
            <a:ext cx="87861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94" b="1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25" name="73 Grupo">
            <a:extLst>
              <a:ext uri="{FF2B5EF4-FFF2-40B4-BE49-F238E27FC236}">
                <a16:creationId xmlns:a16="http://schemas.microsoft.com/office/drawing/2014/main" id="{C6281F1C-0DD6-8B42-BC27-99DEA76FFDB1}"/>
              </a:ext>
            </a:extLst>
          </p:cNvPr>
          <p:cNvGrpSpPr>
            <a:grpSpLocks/>
          </p:cNvGrpSpPr>
          <p:nvPr/>
        </p:nvGrpSpPr>
        <p:grpSpPr bwMode="auto">
          <a:xfrm>
            <a:off x="1266958" y="2673277"/>
            <a:ext cx="1199867" cy="808942"/>
            <a:chOff x="3491321" y="2074564"/>
            <a:chExt cx="1476626" cy="995054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3E9BD9D6-B9FF-5B45-B81F-3307BF1B3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321" y="2074564"/>
              <a:ext cx="1476626" cy="99505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91AEEAA7-8755-B746-92DA-FB47DFA7D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936" y="2290471"/>
              <a:ext cx="1195486" cy="553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75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AMB Chairman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75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Project Manager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975" b="1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</a:rPr>
                <a:t>A.Gadea</a:t>
              </a:r>
              <a:endParaRPr lang="en-GB" sz="1463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28" name="96 Grupo">
            <a:extLst>
              <a:ext uri="{FF2B5EF4-FFF2-40B4-BE49-F238E27FC236}">
                <a16:creationId xmlns:a16="http://schemas.microsoft.com/office/drawing/2014/main" id="{6E0015CF-534E-D44D-9A9B-9C3A93423DD5}"/>
              </a:ext>
            </a:extLst>
          </p:cNvPr>
          <p:cNvGrpSpPr>
            <a:grpSpLocks/>
          </p:cNvGrpSpPr>
          <p:nvPr/>
        </p:nvGrpSpPr>
        <p:grpSpPr bwMode="auto">
          <a:xfrm>
            <a:off x="3608635" y="2019459"/>
            <a:ext cx="4915585" cy="234813"/>
            <a:chOff x="-1405513" y="3429000"/>
            <a:chExt cx="5977513" cy="216024"/>
          </a:xfrm>
        </p:grpSpPr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F5F0271E-0964-EC40-9DCF-C30AE6A25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05513" y="3429000"/>
              <a:ext cx="5977513" cy="21602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7A1FAFAB-D65E-624C-BDB3-C8DA45C8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5239" y="3460358"/>
              <a:ext cx="3529087" cy="138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75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AGATA  Teams</a:t>
              </a:r>
            </a:p>
          </p:txBody>
        </p:sp>
      </p:grpSp>
      <p:sp>
        <p:nvSpPr>
          <p:cNvPr id="31" name="Line 24">
            <a:extLst>
              <a:ext uri="{FF2B5EF4-FFF2-40B4-BE49-F238E27FC236}">
                <a16:creationId xmlns:a16="http://schemas.microsoft.com/office/drawing/2014/main" id="{A6C67089-F2CF-8B46-9942-0AD73E0BC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3836" y="4257618"/>
            <a:ext cx="1291" cy="11224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4795F210-B711-E345-9D0B-E180CE020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764" y="4126020"/>
            <a:ext cx="919899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Mechanical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Infrastructure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A.Grant</a:t>
            </a:r>
            <a:endParaRPr lang="en-GB" sz="813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3" name="Rectangle 34">
            <a:extLst>
              <a:ext uri="{FF2B5EF4-FFF2-40B4-BE49-F238E27FC236}">
                <a16:creationId xmlns:a16="http://schemas.microsoft.com/office/drawing/2014/main" id="{E58A6DE5-93D1-2049-A9A3-EC44DA3B2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635" y="3204858"/>
            <a:ext cx="919898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Hard/Software DAQ Support</a:t>
            </a:r>
            <a:b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GB" sz="813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G. </a:t>
            </a:r>
            <a:r>
              <a:rPr lang="en-GB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Lalaire</a:t>
            </a:r>
            <a:r>
              <a:rPr lang="en-GB" sz="813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36A7E59-F16E-3C4D-8D35-0626563F1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36" y="4126020"/>
            <a:ext cx="919898" cy="375296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Complementary </a:t>
            </a:r>
            <a:endParaRPr lang="en-GB" sz="813" b="1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Detectors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A.Goasduff</a:t>
            </a:r>
            <a:endParaRPr lang="en-GB" sz="813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" name="Rectangle 40">
            <a:extLst>
              <a:ext uri="{FF2B5EF4-FFF2-40B4-BE49-F238E27FC236}">
                <a16:creationId xmlns:a16="http://schemas.microsoft.com/office/drawing/2014/main" id="{398ED261-1CE9-B948-B0AC-E9754A450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36" y="2760949"/>
            <a:ext cx="919898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Global Trigger 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Synchronization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M. Bellato</a:t>
            </a:r>
            <a:endParaRPr lang="en-GB" sz="813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Rectangle 45">
            <a:extLst>
              <a:ext uri="{FF2B5EF4-FFF2-40B4-BE49-F238E27FC236}">
                <a16:creationId xmlns:a16="http://schemas.microsoft.com/office/drawing/2014/main" id="{E8613F89-7293-3047-BFA2-3E976A9FC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000" y="4128894"/>
            <a:ext cx="927639" cy="375296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Detector array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Infrastructure</a:t>
            </a:r>
            <a:b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US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R.Menegazzo</a:t>
            </a:r>
            <a:endParaRPr lang="en-GB" sz="813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" name="Rectangle 46">
            <a:extLst>
              <a:ext uri="{FF2B5EF4-FFF2-40B4-BE49-F238E27FC236}">
                <a16:creationId xmlns:a16="http://schemas.microsoft.com/office/drawing/2014/main" id="{E9315081-7858-CA42-BB9B-F670E1E4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764" y="2760949"/>
            <a:ext cx="919899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Pre-processing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13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I. Lazarus</a:t>
            </a:r>
          </a:p>
        </p:txBody>
      </p:sp>
      <p:sp>
        <p:nvSpPr>
          <p:cNvPr id="38" name="Line 57">
            <a:extLst>
              <a:ext uri="{FF2B5EF4-FFF2-40B4-BE49-F238E27FC236}">
                <a16:creationId xmlns:a16="http://schemas.microsoft.com/office/drawing/2014/main" id="{1B66583F-8663-E340-81F6-DD6403284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6175" y="2824229"/>
            <a:ext cx="1291" cy="100634"/>
          </a:xfrm>
          <a:prstGeom prst="line">
            <a:avLst/>
          </a:prstGeom>
          <a:noFill/>
          <a:ln w="11113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39" name="91 Grupo">
            <a:extLst>
              <a:ext uri="{FF2B5EF4-FFF2-40B4-BE49-F238E27FC236}">
                <a16:creationId xmlns:a16="http://schemas.microsoft.com/office/drawing/2014/main" id="{2B381877-AF19-F345-A731-3D218C3C2EFB}"/>
              </a:ext>
            </a:extLst>
          </p:cNvPr>
          <p:cNvGrpSpPr>
            <a:grpSpLocks/>
          </p:cNvGrpSpPr>
          <p:nvPr/>
        </p:nvGrpSpPr>
        <p:grpSpPr bwMode="auto">
          <a:xfrm>
            <a:off x="2613906" y="4126623"/>
            <a:ext cx="910867" cy="419309"/>
            <a:chOff x="1115616" y="4648820"/>
            <a:chExt cx="1120775" cy="515938"/>
          </a:xfrm>
        </p:grpSpPr>
        <p:sp>
          <p:nvSpPr>
            <p:cNvPr id="40" name="Rectangle 65">
              <a:extLst>
                <a:ext uri="{FF2B5EF4-FFF2-40B4-BE49-F238E27FC236}">
                  <a16:creationId xmlns:a16="http://schemas.microsoft.com/office/drawing/2014/main" id="{881AB698-CA86-6545-81D2-412DF72AE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4653136"/>
              <a:ext cx="1120775" cy="511622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" name="Rectangle 59">
              <a:extLst>
                <a:ext uri="{FF2B5EF4-FFF2-40B4-BE49-F238E27FC236}">
                  <a16:creationId xmlns:a16="http://schemas.microsoft.com/office/drawing/2014/main" id="{44E938B2-F74C-484B-B7E1-403AF9054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1403" y="4648820"/>
              <a:ext cx="962537" cy="507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Infrastructure.</a:t>
              </a:r>
              <a:b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</a:b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Comp. Det.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B.Million</a:t>
              </a:r>
            </a:p>
          </p:txBody>
        </p:sp>
      </p:grpSp>
      <p:grpSp>
        <p:nvGrpSpPr>
          <p:cNvPr id="42" name="85 Grupo">
            <a:extLst>
              <a:ext uri="{FF2B5EF4-FFF2-40B4-BE49-F238E27FC236}">
                <a16:creationId xmlns:a16="http://schemas.microsoft.com/office/drawing/2014/main" id="{2227DFC7-F086-3E4D-978E-326FA39D8CDA}"/>
              </a:ext>
            </a:extLst>
          </p:cNvPr>
          <p:cNvGrpSpPr>
            <a:grpSpLocks/>
          </p:cNvGrpSpPr>
          <p:nvPr/>
        </p:nvGrpSpPr>
        <p:grpSpPr bwMode="auto">
          <a:xfrm>
            <a:off x="2612616" y="2738361"/>
            <a:ext cx="936670" cy="415444"/>
            <a:chOff x="1115616" y="2492896"/>
            <a:chExt cx="1152525" cy="511629"/>
          </a:xfrm>
        </p:grpSpPr>
        <p:sp>
          <p:nvSpPr>
            <p:cNvPr id="43" name="Rectangle 65">
              <a:extLst>
                <a:ext uri="{FF2B5EF4-FFF2-40B4-BE49-F238E27FC236}">
                  <a16:creationId xmlns:a16="http://schemas.microsoft.com/office/drawing/2014/main" id="{E22A6596-F123-D44E-8CF0-E77EE983B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2492896"/>
              <a:ext cx="1120775" cy="51162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469807C1-DE23-DE43-BF2D-B4B1FFDF8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2496146"/>
              <a:ext cx="1152525" cy="50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Front-end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Electronics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894" b="1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A. Gadea</a:t>
              </a:r>
              <a:endParaRPr lang="en-GB" sz="894" b="1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5" name="84 Grupo">
            <a:extLst>
              <a:ext uri="{FF2B5EF4-FFF2-40B4-BE49-F238E27FC236}">
                <a16:creationId xmlns:a16="http://schemas.microsoft.com/office/drawing/2014/main" id="{A3A0C630-0740-8047-A476-493D0A4B85FD}"/>
              </a:ext>
            </a:extLst>
          </p:cNvPr>
          <p:cNvGrpSpPr>
            <a:grpSpLocks/>
          </p:cNvGrpSpPr>
          <p:nvPr/>
        </p:nvGrpSpPr>
        <p:grpSpPr bwMode="auto">
          <a:xfrm>
            <a:off x="2612616" y="2282572"/>
            <a:ext cx="910867" cy="415444"/>
            <a:chOff x="1115616" y="1765250"/>
            <a:chExt cx="1120775" cy="511629"/>
          </a:xfrm>
        </p:grpSpPr>
        <p:sp>
          <p:nvSpPr>
            <p:cNvPr id="46" name="Line 64">
              <a:extLst>
                <a:ext uri="{FF2B5EF4-FFF2-40B4-BE49-F238E27FC236}">
                  <a16:creationId xmlns:a16="http://schemas.microsoft.com/office/drawing/2014/main" id="{43A8DC38-3254-DA4C-BE6C-C5ED9C56E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6004" y="1874863"/>
              <a:ext cx="1587" cy="123825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63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7" name="Rectangle 65">
              <a:extLst>
                <a:ext uri="{FF2B5EF4-FFF2-40B4-BE49-F238E27FC236}">
                  <a16:creationId xmlns:a16="http://schemas.microsoft.com/office/drawing/2014/main" id="{E009981C-1476-1747-B164-421A0E5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1765250"/>
              <a:ext cx="1120775" cy="511622"/>
            </a:xfrm>
            <a:prstGeom prst="rect">
              <a:avLst/>
            </a:prstGeom>
            <a:solidFill>
              <a:srgbClr val="CCFFFF"/>
            </a:solidFill>
            <a:ln w="12700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2BA75E84-3901-0D47-B72E-45BC0D072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688" y="1768500"/>
              <a:ext cx="615393" cy="508379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Detector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Module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94" b="1" dirty="0" err="1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H.Hess</a:t>
              </a:r>
              <a:endParaRPr lang="en-GB" sz="894" b="1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9" name="87 Grupo">
            <a:extLst>
              <a:ext uri="{FF2B5EF4-FFF2-40B4-BE49-F238E27FC236}">
                <a16:creationId xmlns:a16="http://schemas.microsoft.com/office/drawing/2014/main" id="{A9680DB7-662F-FA41-929A-655AD0D82BB6}"/>
              </a:ext>
            </a:extLst>
          </p:cNvPr>
          <p:cNvGrpSpPr>
            <a:grpSpLocks/>
          </p:cNvGrpSpPr>
          <p:nvPr/>
        </p:nvGrpSpPr>
        <p:grpSpPr bwMode="auto">
          <a:xfrm>
            <a:off x="2601004" y="3199933"/>
            <a:ext cx="936670" cy="424469"/>
            <a:chOff x="1100079" y="3123022"/>
            <a:chExt cx="1152127" cy="522002"/>
          </a:xfrm>
        </p:grpSpPr>
        <p:sp>
          <p:nvSpPr>
            <p:cNvPr id="50" name="Rectangle 65">
              <a:extLst>
                <a:ext uri="{FF2B5EF4-FFF2-40B4-BE49-F238E27FC236}">
                  <a16:creationId xmlns:a16="http://schemas.microsoft.com/office/drawing/2014/main" id="{EB4D5C23-C35E-5C4B-A658-8BE481BD5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3133402"/>
              <a:ext cx="1120775" cy="511622"/>
            </a:xfrm>
            <a:prstGeom prst="rect">
              <a:avLst/>
            </a:prstGeom>
            <a:solidFill>
              <a:srgbClr val="CCFFFF"/>
            </a:solidFill>
            <a:ln w="12700" cmpd="sng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Rectangle 69">
              <a:extLst>
                <a:ext uri="{FF2B5EF4-FFF2-40B4-BE49-F238E27FC236}">
                  <a16:creationId xmlns:a16="http://schemas.microsoft.com/office/drawing/2014/main" id="{F6C4DF19-7C17-0C4C-B7FC-209838960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079" y="3123022"/>
              <a:ext cx="1152127" cy="50765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Data </a:t>
              </a:r>
              <a:b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</a:b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Processing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 err="1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A.Korichi</a:t>
              </a:r>
              <a:r>
                <a:rPr lang="en-GB" sz="894" b="1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 </a:t>
              </a:r>
            </a:p>
          </p:txBody>
        </p:sp>
      </p:grpSp>
      <p:grpSp>
        <p:nvGrpSpPr>
          <p:cNvPr id="53" name="65 Grupo">
            <a:extLst>
              <a:ext uri="{FF2B5EF4-FFF2-40B4-BE49-F238E27FC236}">
                <a16:creationId xmlns:a16="http://schemas.microsoft.com/office/drawing/2014/main" id="{8DC48A4F-81DE-B947-8D5E-73A987405F27}"/>
              </a:ext>
            </a:extLst>
          </p:cNvPr>
          <p:cNvGrpSpPr>
            <a:grpSpLocks/>
          </p:cNvGrpSpPr>
          <p:nvPr/>
        </p:nvGrpSpPr>
        <p:grpSpPr bwMode="auto">
          <a:xfrm>
            <a:off x="1282440" y="4078284"/>
            <a:ext cx="1170193" cy="819265"/>
            <a:chOff x="2185464" y="2204863"/>
            <a:chExt cx="1810472" cy="1008692"/>
          </a:xfrm>
        </p:grpSpPr>
        <p:sp>
          <p:nvSpPr>
            <p:cNvPr id="54" name="Rectangle 61">
              <a:extLst>
                <a:ext uri="{FF2B5EF4-FFF2-40B4-BE49-F238E27FC236}">
                  <a16:creationId xmlns:a16="http://schemas.microsoft.com/office/drawing/2014/main" id="{7C35394B-C1E1-CA40-8E17-00E15982C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464" y="2204863"/>
              <a:ext cx="1810472" cy="100869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81501DF0-A1B3-4B40-BBFF-E8108024A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334" y="2442456"/>
              <a:ext cx="1387031" cy="554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75" b="1" dirty="0">
                  <a:solidFill>
                    <a:srgbClr val="000000"/>
                  </a:solidFill>
                  <a:highlight>
                    <a:srgbClr val="FFFF00"/>
                  </a:highlight>
                  <a:latin typeface="Arial" charset="0"/>
                  <a:ea typeface="ＭＳ Ｐゴシック" charset="0"/>
                </a:rPr>
                <a:t>Resource Manager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75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Arial" charset="0"/>
                  <a:ea typeface="ＭＳ Ｐゴシック" charset="0"/>
                </a:rPr>
                <a:t>B.Million</a:t>
              </a:r>
              <a:endParaRPr lang="en-GB" sz="975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6" name="Rectangle 47">
            <a:extLst>
              <a:ext uri="{FF2B5EF4-FFF2-40B4-BE49-F238E27FC236}">
                <a16:creationId xmlns:a16="http://schemas.microsoft.com/office/drawing/2014/main" id="{FE0FD3CC-5869-4149-A752-5FFC5A90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36" y="3208729"/>
            <a:ext cx="919898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Slow Control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&amp; FEE Monitoring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E. Legay</a:t>
            </a:r>
            <a:endParaRPr lang="en-GB" sz="813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" name="Rectangle 33">
            <a:extLst>
              <a:ext uri="{FF2B5EF4-FFF2-40B4-BE49-F238E27FC236}">
                <a16:creationId xmlns:a16="http://schemas.microsoft.com/office/drawing/2014/main" id="{2C19A035-214F-1F4B-B1C7-FF26470A8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635" y="2760949"/>
            <a:ext cx="919898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Pre-Amplifier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Digitizer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A. Pullia</a:t>
            </a:r>
            <a:endParaRPr lang="en-GB" sz="813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8" name="Rectangle 33">
            <a:extLst>
              <a:ext uri="{FF2B5EF4-FFF2-40B4-BE49-F238E27FC236}">
                <a16:creationId xmlns:a16="http://schemas.microsoft.com/office/drawing/2014/main" id="{5540A7C3-CD1C-124E-9ACD-83BB34ACD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36" y="2317087"/>
            <a:ext cx="919898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Detector 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CAT &amp;Testing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H. Boston</a:t>
            </a:r>
            <a:endParaRPr lang="en-GB" sz="813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9" name="Rectangle 33">
            <a:extLst>
              <a:ext uri="{FF2B5EF4-FFF2-40B4-BE49-F238E27FC236}">
                <a16:creationId xmlns:a16="http://schemas.microsoft.com/office/drawing/2014/main" id="{2F586426-4346-9747-92A5-4427EF9BE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764" y="2317087"/>
            <a:ext cx="919899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 &amp; D on gamma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Detectors 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Applications</a:t>
            </a:r>
          </a:p>
        </p:txBody>
      </p:sp>
      <p:sp>
        <p:nvSpPr>
          <p:cNvPr id="60" name="Rectangle 33">
            <a:extLst>
              <a:ext uri="{FF2B5EF4-FFF2-40B4-BE49-F238E27FC236}">
                <a16:creationId xmlns:a16="http://schemas.microsoft.com/office/drawing/2014/main" id="{560ECF56-00FC-A04C-9983-F79A30D9F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635" y="2317087"/>
            <a:ext cx="919898" cy="375296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Detector 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Cryostat</a:t>
            </a:r>
            <a:b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US" sz="813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tbd</a:t>
            </a:r>
            <a:r>
              <a:rPr lang="en-US" sz="813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)</a:t>
            </a:r>
            <a:endParaRPr lang="en-GB" sz="813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1" name="Rectangle 43">
            <a:extLst>
              <a:ext uri="{FF2B5EF4-FFF2-40B4-BE49-F238E27FC236}">
                <a16:creationId xmlns:a16="http://schemas.microsoft.com/office/drawing/2014/main" id="{92CC5A9F-0A9F-0F4D-A99C-9E5917D78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764" y="4594356"/>
            <a:ext cx="919899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AGATA</a:t>
            </a: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 Physics &amp; exp. Simulation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M. Labiche</a:t>
            </a:r>
            <a:endParaRPr lang="en-GB" sz="813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62" name="93 Grupo">
            <a:extLst>
              <a:ext uri="{FF2B5EF4-FFF2-40B4-BE49-F238E27FC236}">
                <a16:creationId xmlns:a16="http://schemas.microsoft.com/office/drawing/2014/main" id="{5C050F2A-9FD7-D147-A7E9-D31AD8A779C9}"/>
              </a:ext>
            </a:extLst>
          </p:cNvPr>
          <p:cNvGrpSpPr>
            <a:grpSpLocks/>
          </p:cNvGrpSpPr>
          <p:nvPr/>
        </p:nvGrpSpPr>
        <p:grpSpPr bwMode="auto">
          <a:xfrm>
            <a:off x="2613906" y="4572423"/>
            <a:ext cx="910867" cy="419308"/>
            <a:chOff x="1115616" y="5368900"/>
            <a:chExt cx="1120775" cy="515938"/>
          </a:xfrm>
        </p:grpSpPr>
        <p:sp>
          <p:nvSpPr>
            <p:cNvPr id="63" name="Rectangle 65">
              <a:extLst>
                <a:ext uri="{FF2B5EF4-FFF2-40B4-BE49-F238E27FC236}">
                  <a16:creationId xmlns:a16="http://schemas.microsoft.com/office/drawing/2014/main" id="{2606A1A9-F5B9-F840-B7C5-CB2EC8A33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5373216"/>
              <a:ext cx="1120775" cy="511622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DF3ED259-8FFF-EF4E-9C45-3D43700AF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123" y="5368900"/>
              <a:ext cx="1017766" cy="507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Performance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and Simulation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894" b="1" dirty="0" err="1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F.Recchia</a:t>
              </a:r>
              <a:endParaRPr lang="en-GB" sz="894" b="1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5" name="Rectangle 28">
            <a:extLst>
              <a:ext uri="{FF2B5EF4-FFF2-40B4-BE49-F238E27FC236}">
                <a16:creationId xmlns:a16="http://schemas.microsoft.com/office/drawing/2014/main" id="{ED83F2D5-E42B-6A46-B63F-130A393D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764" y="5060110"/>
            <a:ext cx="919899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13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Quality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Control</a:t>
            </a:r>
          </a:p>
        </p:txBody>
      </p:sp>
      <p:sp>
        <p:nvSpPr>
          <p:cNvPr id="66" name="Rectangle 34">
            <a:extLst>
              <a:ext uri="{FF2B5EF4-FFF2-40B4-BE49-F238E27FC236}">
                <a16:creationId xmlns:a16="http://schemas.microsoft.com/office/drawing/2014/main" id="{8BEA65F6-DE7C-604F-88ED-1F3499FEE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76" y="5060110"/>
            <a:ext cx="919898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13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Compatibility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EMC, Interfacing</a:t>
            </a:r>
          </a:p>
        </p:txBody>
      </p:sp>
      <p:sp>
        <p:nvSpPr>
          <p:cNvPr id="67" name="Rectangle 47">
            <a:extLst>
              <a:ext uri="{FF2B5EF4-FFF2-40B4-BE49-F238E27FC236}">
                <a16:creationId xmlns:a16="http://schemas.microsoft.com/office/drawing/2014/main" id="{0276F1A5-785C-4244-9718-A9D40EB31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103" y="5060110"/>
            <a:ext cx="919899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13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Specification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control</a:t>
            </a:r>
          </a:p>
        </p:txBody>
      </p:sp>
      <p:sp>
        <p:nvSpPr>
          <p:cNvPr id="68" name="Rectangle 28">
            <a:extLst>
              <a:ext uri="{FF2B5EF4-FFF2-40B4-BE49-F238E27FC236}">
                <a16:creationId xmlns:a16="http://schemas.microsoft.com/office/drawing/2014/main" id="{59AE0F34-0F40-3E40-8953-E4E28DBE0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04" y="5060110"/>
            <a:ext cx="919899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13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Documentation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813" b="1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9" name="Rectangle 30">
            <a:extLst>
              <a:ext uri="{FF2B5EF4-FFF2-40B4-BE49-F238E27FC236}">
                <a16:creationId xmlns:a16="http://schemas.microsoft.com/office/drawing/2014/main" id="{6B89D03D-EFD6-2F4B-AAAD-04617E7C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36" y="4594356"/>
            <a:ext cx="919898" cy="3752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AGATA Commissioning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GB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P.R. John</a:t>
            </a:r>
          </a:p>
        </p:txBody>
      </p:sp>
      <p:grpSp>
        <p:nvGrpSpPr>
          <p:cNvPr id="70" name="95 Grupo">
            <a:extLst>
              <a:ext uri="{FF2B5EF4-FFF2-40B4-BE49-F238E27FC236}">
                <a16:creationId xmlns:a16="http://schemas.microsoft.com/office/drawing/2014/main" id="{F3E6F421-3B68-6145-88D8-820414D06AA6}"/>
              </a:ext>
            </a:extLst>
          </p:cNvPr>
          <p:cNvGrpSpPr>
            <a:grpSpLocks/>
          </p:cNvGrpSpPr>
          <p:nvPr/>
        </p:nvGrpSpPr>
        <p:grpSpPr bwMode="auto">
          <a:xfrm>
            <a:off x="2613906" y="5040758"/>
            <a:ext cx="927289" cy="415438"/>
            <a:chOff x="2483768" y="5373216"/>
            <a:chExt cx="1142383" cy="511622"/>
          </a:xfrm>
        </p:grpSpPr>
        <p:sp>
          <p:nvSpPr>
            <p:cNvPr id="71" name="Rectangle 65">
              <a:extLst>
                <a:ext uri="{FF2B5EF4-FFF2-40B4-BE49-F238E27FC236}">
                  <a16:creationId xmlns:a16="http://schemas.microsoft.com/office/drawing/2014/main" id="{40F9BA47-43C4-474E-9731-004B27575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768" y="5373216"/>
              <a:ext cx="1120775" cy="51162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457C8528-3EFC-024E-9CFC-0AD658FA4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4066" y="5415608"/>
              <a:ext cx="1092085" cy="462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13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Technical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13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Coordinator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13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Engineering Advi.</a:t>
              </a:r>
              <a:endParaRPr lang="en-GB" sz="813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73" name="Picture 7">
            <a:extLst>
              <a:ext uri="{FF2B5EF4-FFF2-40B4-BE49-F238E27FC236}">
                <a16:creationId xmlns:a16="http://schemas.microsoft.com/office/drawing/2014/main" id="{0ADFF587-6C56-0A41-A036-C219360D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78894" y="2720354"/>
            <a:ext cx="1607792" cy="219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Line 2">
            <a:extLst>
              <a:ext uri="{FF2B5EF4-FFF2-40B4-BE49-F238E27FC236}">
                <a16:creationId xmlns:a16="http://schemas.microsoft.com/office/drawing/2014/main" id="{79531CF8-3B8A-AE45-BD46-20F5136F0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1395" y="2824229"/>
            <a:ext cx="1290" cy="101925"/>
          </a:xfrm>
          <a:prstGeom prst="line">
            <a:avLst/>
          </a:prstGeom>
          <a:noFill/>
          <a:ln w="11113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5" name="Rectangle 28">
            <a:extLst>
              <a:ext uri="{FF2B5EF4-FFF2-40B4-BE49-F238E27FC236}">
                <a16:creationId xmlns:a16="http://schemas.microsoft.com/office/drawing/2014/main" id="{C0BA2E9B-EF01-FC40-B384-1E068AB24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511" y="3198407"/>
            <a:ext cx="919898" cy="40036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Data Analysis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&amp; Tracking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O. Stezowski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A. Lopez-Martens </a:t>
            </a:r>
            <a:endParaRPr lang="en-GB" sz="813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76" name="89 Grupo">
            <a:extLst>
              <a:ext uri="{FF2B5EF4-FFF2-40B4-BE49-F238E27FC236}">
                <a16:creationId xmlns:a16="http://schemas.microsoft.com/office/drawing/2014/main" id="{84408EDD-28EF-334D-9DA3-F6961971C047}"/>
              </a:ext>
            </a:extLst>
          </p:cNvPr>
          <p:cNvGrpSpPr>
            <a:grpSpLocks/>
          </p:cNvGrpSpPr>
          <p:nvPr/>
        </p:nvGrpSpPr>
        <p:grpSpPr bwMode="auto">
          <a:xfrm>
            <a:off x="2614388" y="3646839"/>
            <a:ext cx="935381" cy="430920"/>
            <a:chOff x="1104951" y="3913542"/>
            <a:chExt cx="1152128" cy="531136"/>
          </a:xfrm>
        </p:grpSpPr>
        <p:sp>
          <p:nvSpPr>
            <p:cNvPr id="77" name="Rectangle 65">
              <a:extLst>
                <a:ext uri="{FF2B5EF4-FFF2-40B4-BE49-F238E27FC236}">
                  <a16:creationId xmlns:a16="http://schemas.microsoft.com/office/drawing/2014/main" id="{23DDD3E5-C508-ED46-B6F7-AE8CE2D6C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3933056"/>
              <a:ext cx="1120775" cy="511622"/>
            </a:xfrm>
            <a:prstGeom prst="rect">
              <a:avLst/>
            </a:prstGeom>
            <a:solidFill>
              <a:srgbClr val="CCFFFF"/>
            </a:solidFill>
            <a:ln w="12700" cmpd="sng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Rectangle 69">
              <a:extLst>
                <a:ext uri="{FF2B5EF4-FFF2-40B4-BE49-F238E27FC236}">
                  <a16:creationId xmlns:a16="http://schemas.microsoft.com/office/drawing/2014/main" id="{01B6CD54-F31A-0344-B791-2B037B99A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951" y="3913542"/>
              <a:ext cx="1152128" cy="508808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PSA &amp; Characterization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894" b="1" dirty="0" err="1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A.Boston</a:t>
              </a:r>
              <a:endParaRPr lang="en-GB" sz="894" b="1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79" name="Rectangle 28">
            <a:extLst>
              <a:ext uri="{FF2B5EF4-FFF2-40B4-BE49-F238E27FC236}">
                <a16:creationId xmlns:a16="http://schemas.microsoft.com/office/drawing/2014/main" id="{C92A7438-BE21-5049-8992-3B3A78C8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635" y="3643493"/>
            <a:ext cx="919898" cy="375296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PSA Algorithm Development</a:t>
            </a:r>
            <a:br>
              <a:rPr lang="en-GB" sz="813" b="1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GB" sz="813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L. J. Harkness </a:t>
            </a:r>
          </a:p>
        </p:txBody>
      </p:sp>
      <p:grpSp>
        <p:nvGrpSpPr>
          <p:cNvPr id="80" name="85 Grupo">
            <a:extLst>
              <a:ext uri="{FF2B5EF4-FFF2-40B4-BE49-F238E27FC236}">
                <a16:creationId xmlns:a16="http://schemas.microsoft.com/office/drawing/2014/main" id="{93B86ECB-55D3-5640-B703-12B2E2A219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12327" y="5528234"/>
            <a:ext cx="4390227" cy="170546"/>
            <a:chOff x="4469283" y="-244111"/>
            <a:chExt cx="288004" cy="1656888"/>
          </a:xfrm>
          <a:solidFill>
            <a:srgbClr val="CCFF99"/>
          </a:solidFill>
        </p:grpSpPr>
        <p:sp>
          <p:nvSpPr>
            <p:cNvPr id="81" name="Rectangle 19">
              <a:extLst>
                <a:ext uri="{FF2B5EF4-FFF2-40B4-BE49-F238E27FC236}">
                  <a16:creationId xmlns:a16="http://schemas.microsoft.com/office/drawing/2014/main" id="{AF227876-DEFC-124D-82FE-ADA5171320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84841" y="440331"/>
              <a:ext cx="1656888" cy="28800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82" name="Rectangle 20">
              <a:extLst>
                <a:ext uri="{FF2B5EF4-FFF2-40B4-BE49-F238E27FC236}">
                  <a16:creationId xmlns:a16="http://schemas.microsoft.com/office/drawing/2014/main" id="{7072498A-070B-C846-B2BE-8E7FBC207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383" y="-74416"/>
              <a:ext cx="265830" cy="14576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975" b="1" dirty="0">
                  <a:solidFill>
                    <a:srgbClr val="000000"/>
                  </a:solidFill>
                  <a:latin typeface="Arial" pitchFamily="34" charset="0"/>
                  <a:ea typeface="ＭＳ Ｐゴシック" charset="0"/>
                </a:rPr>
                <a:t>Local </a:t>
              </a:r>
              <a:r>
                <a:rPr lang="es-ES" sz="975" b="1" dirty="0" err="1">
                  <a:solidFill>
                    <a:srgbClr val="000000"/>
                  </a:solidFill>
                  <a:latin typeface="Arial" pitchFamily="34" charset="0"/>
                  <a:ea typeface="ＭＳ Ｐゴシック" charset="0"/>
                </a:rPr>
                <a:t>Campaign</a:t>
              </a:r>
              <a:r>
                <a:rPr lang="es-ES" sz="975" b="1" dirty="0">
                  <a:solidFill>
                    <a:srgbClr val="000000"/>
                  </a:solidFill>
                  <a:latin typeface="Arial" pitchFamily="34" charset="0"/>
                  <a:ea typeface="ＭＳ Ｐゴシック" charset="0"/>
                </a:rPr>
                <a:t> Managers (LCM)</a:t>
              </a:r>
              <a:endParaRPr lang="en-GB" sz="975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</a:endParaRPr>
            </a:p>
          </p:txBody>
        </p:sp>
      </p:grpSp>
      <p:grpSp>
        <p:nvGrpSpPr>
          <p:cNvPr id="83" name="104 Grupo">
            <a:extLst>
              <a:ext uri="{FF2B5EF4-FFF2-40B4-BE49-F238E27FC236}">
                <a16:creationId xmlns:a16="http://schemas.microsoft.com/office/drawing/2014/main" id="{1F340309-01DB-CA43-90C3-05CDFC4C22B2}"/>
              </a:ext>
            </a:extLst>
          </p:cNvPr>
          <p:cNvGrpSpPr>
            <a:grpSpLocks/>
          </p:cNvGrpSpPr>
          <p:nvPr/>
        </p:nvGrpSpPr>
        <p:grpSpPr bwMode="auto">
          <a:xfrm>
            <a:off x="2964551" y="5737132"/>
            <a:ext cx="1111913" cy="452853"/>
            <a:chOff x="1922281" y="6269396"/>
            <a:chExt cx="1309142" cy="557212"/>
          </a:xfrm>
        </p:grpSpPr>
        <p:sp>
          <p:nvSpPr>
            <p:cNvPr id="84" name="Rectangle 68">
              <a:extLst>
                <a:ext uri="{FF2B5EF4-FFF2-40B4-BE49-F238E27FC236}">
                  <a16:creationId xmlns:a16="http://schemas.microsoft.com/office/drawing/2014/main" id="{15663ACE-89EC-5546-9FEC-7DBB026F4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12" y="6269396"/>
              <a:ext cx="1224136" cy="557212"/>
            </a:xfrm>
            <a:prstGeom prst="rect">
              <a:avLst/>
            </a:prstGeom>
            <a:solidFill>
              <a:srgbClr val="CCFF99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5" name="Rectangle 69">
              <a:extLst>
                <a:ext uri="{FF2B5EF4-FFF2-40B4-BE49-F238E27FC236}">
                  <a16:creationId xmlns:a16="http://schemas.microsoft.com/office/drawing/2014/main" id="{9C7CE175-CB46-D542-B8B2-0EADAB94A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2281" y="6309678"/>
              <a:ext cx="1309142" cy="492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13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INFN-LNL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894" b="1" dirty="0" err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Legnaro</a:t>
              </a:r>
              <a:endParaRPr lang="en-GB" sz="894" b="1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algn="ctr">
                <a:defRPr/>
              </a:pPr>
              <a:r>
                <a:rPr lang="en-GB" sz="894" b="1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 </a:t>
              </a:r>
              <a:r>
                <a:rPr lang="en-GB" sz="894" b="1" dirty="0" err="1">
                  <a:solidFill>
                    <a:srgbClr val="FF0000"/>
                  </a:solidFill>
                </a:rPr>
                <a:t>J.J.Valiente-Dobón</a:t>
              </a:r>
              <a:endParaRPr lang="en-GB" sz="894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77 Grupo">
            <a:extLst>
              <a:ext uri="{FF2B5EF4-FFF2-40B4-BE49-F238E27FC236}">
                <a16:creationId xmlns:a16="http://schemas.microsoft.com/office/drawing/2014/main" id="{6624C37F-3A33-0E4D-8E14-F5FE5B53EAEA}"/>
              </a:ext>
            </a:extLst>
          </p:cNvPr>
          <p:cNvGrpSpPr>
            <a:grpSpLocks/>
          </p:cNvGrpSpPr>
          <p:nvPr/>
        </p:nvGrpSpPr>
        <p:grpSpPr bwMode="auto">
          <a:xfrm>
            <a:off x="1792545" y="2023753"/>
            <a:ext cx="1755934" cy="234813"/>
            <a:chOff x="0" y="2355850"/>
            <a:chExt cx="9144000" cy="280988"/>
          </a:xfrm>
        </p:grpSpPr>
        <p:sp>
          <p:nvSpPr>
            <p:cNvPr id="87" name="Rectangle 19">
              <a:extLst>
                <a:ext uri="{FF2B5EF4-FFF2-40B4-BE49-F238E27FC236}">
                  <a16:creationId xmlns:a16="http://schemas.microsoft.com/office/drawing/2014/main" id="{F43EE445-EDA4-A746-9A59-50DD534D3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355850"/>
              <a:ext cx="9144000" cy="28098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63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8" name="Rectangle 20">
              <a:extLst>
                <a:ext uri="{FF2B5EF4-FFF2-40B4-BE49-F238E27FC236}">
                  <a16:creationId xmlns:a16="http://schemas.microsoft.com/office/drawing/2014/main" id="{01E1EB23-762D-E64F-9E9F-F698ECC5F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842" y="2402681"/>
              <a:ext cx="7613025" cy="17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75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AGATA Working Groups</a:t>
              </a:r>
            </a:p>
          </p:txBody>
        </p:sp>
      </p:grpSp>
      <p:sp>
        <p:nvSpPr>
          <p:cNvPr id="89" name="Rectangle 4">
            <a:extLst>
              <a:ext uri="{FF2B5EF4-FFF2-40B4-BE49-F238E27FC236}">
                <a16:creationId xmlns:a16="http://schemas.microsoft.com/office/drawing/2014/main" id="{F09892FA-F475-684D-886D-E677B058D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545" y="1357099"/>
            <a:ext cx="6731674" cy="60891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63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91" name="102 Grupo">
            <a:extLst>
              <a:ext uri="{FF2B5EF4-FFF2-40B4-BE49-F238E27FC236}">
                <a16:creationId xmlns:a16="http://schemas.microsoft.com/office/drawing/2014/main" id="{AB9E2449-9294-8E4D-BBC9-277600280CA4}"/>
              </a:ext>
            </a:extLst>
          </p:cNvPr>
          <p:cNvGrpSpPr>
            <a:grpSpLocks/>
          </p:cNvGrpSpPr>
          <p:nvPr/>
        </p:nvGrpSpPr>
        <p:grpSpPr bwMode="auto">
          <a:xfrm>
            <a:off x="4240823" y="5725520"/>
            <a:ext cx="1029563" cy="454143"/>
            <a:chOff x="3059832" y="6237312"/>
            <a:chExt cx="1266825" cy="557212"/>
          </a:xfrm>
        </p:grpSpPr>
        <p:sp>
          <p:nvSpPr>
            <p:cNvPr id="92" name="Rectangle 68">
              <a:extLst>
                <a:ext uri="{FF2B5EF4-FFF2-40B4-BE49-F238E27FC236}">
                  <a16:creationId xmlns:a16="http://schemas.microsoft.com/office/drawing/2014/main" id="{6CE28778-22F8-D343-B260-1935B3AB2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832" y="6237312"/>
              <a:ext cx="1224136" cy="55721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3" name="Rectangle 69">
              <a:extLst>
                <a:ext uri="{FF2B5EF4-FFF2-40B4-BE49-F238E27FC236}">
                  <a16:creationId xmlns:a16="http://schemas.microsoft.com/office/drawing/2014/main" id="{527A7565-0F58-DD4E-87D6-6A4421B6C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832" y="6266526"/>
              <a:ext cx="1266825" cy="49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GSI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813" b="1" dirty="0" err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Darmstadt</a:t>
              </a:r>
              <a:endPara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94" b="1" dirty="0" err="1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J.Gerl</a:t>
              </a:r>
              <a:endParaRPr lang="en-GB" sz="894" b="1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94" name="Rectangle 7">
            <a:extLst>
              <a:ext uri="{FF2B5EF4-FFF2-40B4-BE49-F238E27FC236}">
                <a16:creationId xmlns:a16="http://schemas.microsoft.com/office/drawing/2014/main" id="{5A951E4B-4372-AF41-9E9E-CE6C51E1B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544" y="1665796"/>
            <a:ext cx="673167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85783" indent="-185783" algn="ctr" fontAlgn="base">
              <a:spcBef>
                <a:spcPct val="0"/>
              </a:spcBef>
              <a:spcAft>
                <a:spcPct val="0"/>
              </a:spcAft>
              <a:buAutoNum type="alphaUcPeriod"/>
              <a:defRPr/>
            </a:pPr>
            <a:r>
              <a:rPr lang="en-GB" sz="975" b="1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Gadea</a:t>
            </a:r>
            <a:r>
              <a:rPr lang="en-GB" sz="975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(Project Manager)</a:t>
            </a:r>
            <a:r>
              <a:rPr lang="en-GB" sz="975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, </a:t>
            </a:r>
            <a:r>
              <a:rPr lang="en-GB" sz="975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A. Boston, </a:t>
            </a:r>
            <a:r>
              <a:rPr lang="en-GB" sz="975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B. Million, A. </a:t>
            </a:r>
            <a:r>
              <a:rPr lang="en-GB" sz="975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Korichi</a:t>
            </a:r>
            <a:r>
              <a:rPr lang="en-GB" sz="975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, F. Recchia, </a:t>
            </a:r>
            <a:r>
              <a:rPr lang="en-GB" sz="975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H.Hess</a:t>
            </a:r>
            <a:r>
              <a:rPr lang="en-GB" sz="975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75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J. Simpson (ASC) and S. Leoni (ACC)</a:t>
            </a:r>
            <a:r>
              <a:rPr lang="en-GB" sz="975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, J. </a:t>
            </a:r>
            <a:r>
              <a:rPr lang="en-GB" sz="975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Gerl</a:t>
            </a:r>
            <a:r>
              <a:rPr lang="en-GB" sz="975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(LCM-GSI), E. Clement (LCM-GANIL)</a:t>
            </a:r>
            <a:endParaRPr lang="en-GB" sz="975" b="1" dirty="0">
              <a:solidFill>
                <a:srgbClr val="000000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95" name="Rounded Rectangle 81">
            <a:extLst>
              <a:ext uri="{FF2B5EF4-FFF2-40B4-BE49-F238E27FC236}">
                <a16:creationId xmlns:a16="http://schemas.microsoft.com/office/drawing/2014/main" id="{AEC4AB8F-D52B-2344-8BFC-BC12638C6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556" y="5013663"/>
            <a:ext cx="5032992" cy="468335"/>
          </a:xfrm>
          <a:prstGeom prst="roundRect">
            <a:avLst>
              <a:gd name="adj" fmla="val 16667"/>
            </a:avLst>
          </a:prstGeom>
          <a:solidFill>
            <a:srgbClr val="008000">
              <a:alpha val="4588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5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" name="Rectangle 30">
            <a:extLst>
              <a:ext uri="{FF2B5EF4-FFF2-40B4-BE49-F238E27FC236}">
                <a16:creationId xmlns:a16="http://schemas.microsoft.com/office/drawing/2014/main" id="{2C6E9A01-ACF7-8946-A7BC-5B3C11689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635" y="4567759"/>
            <a:ext cx="935380" cy="40036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AGATA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Performance</a:t>
            </a:r>
            <a:br>
              <a:rPr lang="en-GB" sz="813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</a:br>
            <a:r>
              <a:rPr lang="en-GB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J.Ljungvall</a:t>
            </a:r>
            <a:endParaRPr lang="en-GB" sz="813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C.Michelagnoli</a:t>
            </a:r>
            <a:endParaRPr lang="en-GB" sz="813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7" name="Rectangle 30">
            <a:extLst>
              <a:ext uri="{FF2B5EF4-FFF2-40B4-BE49-F238E27FC236}">
                <a16:creationId xmlns:a16="http://schemas.microsoft.com/office/drawing/2014/main" id="{06280A63-F460-5B48-BDFE-F4D29D73D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422" y="3200183"/>
            <a:ext cx="935380" cy="400366"/>
          </a:xfrm>
          <a:prstGeom prst="rect">
            <a:avLst/>
          </a:prstGeom>
          <a:solidFill>
            <a:srgbClr val="FFFF99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Data distribution and re-processing </a:t>
            </a:r>
            <a:r>
              <a:rPr lang="en-GB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F.Crespi</a:t>
            </a:r>
            <a:br>
              <a:rPr lang="en-GB" sz="813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</a:br>
            <a:r>
              <a:rPr lang="en-GB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J.Dudouet</a:t>
            </a:r>
            <a:r>
              <a:rPr lang="en-GB" sz="813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98" name="Rectangle 33">
            <a:extLst>
              <a:ext uri="{FF2B5EF4-FFF2-40B4-BE49-F238E27FC236}">
                <a16:creationId xmlns:a16="http://schemas.microsoft.com/office/drawing/2014/main" id="{08C9F60F-066E-D147-9175-25E928BB3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36" y="3643493"/>
            <a:ext cx="919898" cy="375296"/>
          </a:xfrm>
          <a:prstGeom prst="rect">
            <a:avLst/>
          </a:prstGeom>
          <a:solidFill>
            <a:srgbClr val="FFFF99"/>
          </a:solidFill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Detector Characterisation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13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J.Simpson</a:t>
            </a:r>
            <a:endParaRPr lang="en-GB" sz="813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Rectangle 70">
            <a:extLst>
              <a:ext uri="{FF2B5EF4-FFF2-40B4-BE49-F238E27FC236}">
                <a16:creationId xmlns:a16="http://schemas.microsoft.com/office/drawing/2014/main" id="{093AD224-7FA8-6D45-A52F-0DAAFAA7E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662" y="1284641"/>
            <a:ext cx="6296077" cy="50575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1625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AGATA Management Board and Teams</a:t>
            </a:r>
          </a:p>
        </p:txBody>
      </p:sp>
      <p:sp>
        <p:nvSpPr>
          <p:cNvPr id="100" name="Rectangle 8">
            <a:extLst>
              <a:ext uri="{FF2B5EF4-FFF2-40B4-BE49-F238E27FC236}">
                <a16:creationId xmlns:a16="http://schemas.microsoft.com/office/drawing/2014/main" id="{9AC7EACC-539F-BD44-A5A3-13862377D50C}"/>
              </a:ext>
            </a:extLst>
          </p:cNvPr>
          <p:cNvSpPr/>
          <p:nvPr/>
        </p:nvSpPr>
        <p:spPr>
          <a:xfrm rot="5400000">
            <a:off x="4617649" y="-3992769"/>
            <a:ext cx="670703" cy="9906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559" tIns="36781" rIns="73559" bIns="36781" rtlCol="0" anchor="ctr"/>
          <a:lstStyle/>
          <a:p>
            <a:pPr algn="ctr" defTabSz="367923"/>
            <a:endParaRPr lang="en-US" sz="1463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TextBox 3">
            <a:extLst>
              <a:ext uri="{FF2B5EF4-FFF2-40B4-BE49-F238E27FC236}">
                <a16:creationId xmlns:a16="http://schemas.microsoft.com/office/drawing/2014/main" id="{35A061A5-6C3A-D145-8847-201A9B9D8664}"/>
              </a:ext>
            </a:extLst>
          </p:cNvPr>
          <p:cNvSpPr txBox="1"/>
          <p:nvPr/>
        </p:nvSpPr>
        <p:spPr>
          <a:xfrm>
            <a:off x="-37633" y="685657"/>
            <a:ext cx="10257590" cy="566659"/>
          </a:xfrm>
          <a:prstGeom prst="rect">
            <a:avLst/>
          </a:prstGeom>
          <a:noFill/>
        </p:spPr>
        <p:txBody>
          <a:bodyPr wrap="square" lIns="73559" tIns="36781" rIns="73559" bIns="36781" rtlCol="0">
            <a:spAutoFit/>
          </a:bodyPr>
          <a:lstStyle/>
          <a:p>
            <a:pPr defTabSz="735850">
              <a:lnSpc>
                <a:spcPts val="1934"/>
              </a:lnSpc>
            </a:pPr>
            <a:r>
              <a:rPr lang="en-US" sz="1950" b="1" dirty="0">
                <a:solidFill>
                  <a:srgbClr val="FFFF00"/>
                </a:solidFill>
                <a:latin typeface="Calibri"/>
              </a:rPr>
              <a:t>AGATA Steering Committee</a:t>
            </a:r>
            <a:r>
              <a:rPr lang="en-US" sz="1463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1463" dirty="0">
                <a:solidFill>
                  <a:prstClr val="white"/>
                </a:solidFill>
                <a:latin typeface="Calibri"/>
              </a:rPr>
              <a:t>Italian Members: A. Bracco, G. De Angelis </a:t>
            </a:r>
            <a:r>
              <a:rPr lang="en-US" sz="1463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sym typeface="Wingdings" pitchFamily="2" charset="2"/>
              </a:rPr>
              <a:t> A. Bracco next CHAIR (April 22)</a:t>
            </a:r>
            <a:endParaRPr lang="en-US" sz="1463" dirty="0">
              <a:solidFill>
                <a:srgbClr val="FF0000"/>
              </a:solidFill>
              <a:highlight>
                <a:srgbClr val="FFFF00"/>
              </a:highlight>
              <a:latin typeface="Calibri"/>
            </a:endParaRPr>
          </a:p>
          <a:p>
            <a:pPr defTabSz="735850">
              <a:lnSpc>
                <a:spcPts val="1934"/>
              </a:lnSpc>
            </a:pPr>
            <a:r>
              <a:rPr lang="en-US" sz="1950" b="1" dirty="0">
                <a:solidFill>
                  <a:srgbClr val="FFFF00"/>
                </a:solidFill>
                <a:latin typeface="Calibri"/>
              </a:rPr>
              <a:t>AGATA Collaboration Council </a:t>
            </a:r>
            <a:r>
              <a:rPr lang="en-US" sz="1463" dirty="0">
                <a:solidFill>
                  <a:srgbClr val="FFFFFF"/>
                </a:solidFill>
                <a:latin typeface="Calibri"/>
              </a:rPr>
              <a:t>Italian Members: </a:t>
            </a:r>
            <a:r>
              <a:rPr lang="en-US" sz="1463" dirty="0">
                <a:solidFill>
                  <a:srgbClr val="FFFF00"/>
                </a:solidFill>
                <a:latin typeface="Calibri"/>
              </a:rPr>
              <a:t>S. Leoni (CHAIR</a:t>
            </a:r>
            <a:r>
              <a:rPr lang="en-US" sz="1463" dirty="0">
                <a:solidFill>
                  <a:srgbClr val="FFFFFF"/>
                </a:solidFill>
                <a:latin typeface="Calibri"/>
              </a:rPr>
              <a:t>), S. </a:t>
            </a:r>
            <a:r>
              <a:rPr lang="en-US" sz="1463" dirty="0" err="1">
                <a:solidFill>
                  <a:srgbClr val="FFFFFF"/>
                </a:solidFill>
                <a:latin typeface="Calibri"/>
              </a:rPr>
              <a:t>Lenzi</a:t>
            </a:r>
            <a:r>
              <a:rPr lang="en-US" sz="1463" dirty="0">
                <a:solidFill>
                  <a:srgbClr val="FFFFFF"/>
                </a:solidFill>
                <a:latin typeface="Calibri"/>
              </a:rPr>
              <a:t>, B. Million</a:t>
            </a:r>
            <a:r>
              <a:rPr lang="en-US" sz="1138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1463" dirty="0">
                <a:solidFill>
                  <a:srgbClr val="FFFFFF"/>
                </a:solidFill>
                <a:latin typeface="Calibri"/>
              </a:rPr>
              <a:t>A. </a:t>
            </a:r>
            <a:r>
              <a:rPr lang="en-US" sz="1463" dirty="0" err="1">
                <a:solidFill>
                  <a:srgbClr val="FFFFFF"/>
                </a:solidFill>
                <a:latin typeface="Calibri"/>
              </a:rPr>
              <a:t>Nannini</a:t>
            </a:r>
            <a:r>
              <a:rPr lang="en-US" sz="1463" dirty="0">
                <a:solidFill>
                  <a:srgbClr val="FFFFFF"/>
                </a:solidFill>
                <a:latin typeface="Calibri"/>
              </a:rPr>
              <a:t>, D. Napoli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5BBA81-87FE-6B43-8C28-EDEAB75B8DB7}"/>
              </a:ext>
            </a:extLst>
          </p:cNvPr>
          <p:cNvSpPr txBox="1"/>
          <p:nvPr/>
        </p:nvSpPr>
        <p:spPr>
          <a:xfrm>
            <a:off x="8230217" y="5889614"/>
            <a:ext cx="1634550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25" b="1" i="1" dirty="0">
                <a:solidFill>
                  <a:srgbClr val="FF0000"/>
                </a:solidFill>
                <a:highlight>
                  <a:srgbClr val="FFFF00"/>
                </a:highlight>
              </a:rPr>
              <a:t>Status June 2022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D5809E3-F45B-6A4C-BB45-531D5C87AFEC}"/>
              </a:ext>
            </a:extLst>
          </p:cNvPr>
          <p:cNvSpPr/>
          <p:nvPr/>
        </p:nvSpPr>
        <p:spPr>
          <a:xfrm>
            <a:off x="1282440" y="4077758"/>
            <a:ext cx="1170193" cy="8192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90" name="Rettangolo 89">
            <a:extLst>
              <a:ext uri="{FF2B5EF4-FFF2-40B4-BE49-F238E27FC236}">
                <a16:creationId xmlns:a16="http://schemas.microsoft.com/office/drawing/2014/main" id="{64DFEBC0-17A1-3746-9F2A-8F94172E2E8F}"/>
              </a:ext>
            </a:extLst>
          </p:cNvPr>
          <p:cNvSpPr/>
          <p:nvPr/>
        </p:nvSpPr>
        <p:spPr>
          <a:xfrm>
            <a:off x="2621002" y="4130272"/>
            <a:ext cx="902481" cy="41064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462C3F17-D0F8-AB40-9822-CA031DD6A885}"/>
              </a:ext>
            </a:extLst>
          </p:cNvPr>
          <p:cNvSpPr/>
          <p:nvPr/>
        </p:nvSpPr>
        <p:spPr>
          <a:xfrm>
            <a:off x="2612131" y="4570229"/>
            <a:ext cx="902481" cy="43885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F59CD987-49C3-0140-BAAB-94619E98ECFE}"/>
              </a:ext>
            </a:extLst>
          </p:cNvPr>
          <p:cNvSpPr/>
          <p:nvPr/>
        </p:nvSpPr>
        <p:spPr>
          <a:xfrm>
            <a:off x="3607000" y="4122020"/>
            <a:ext cx="935380" cy="3895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103" name="Rettangolo 102">
            <a:extLst>
              <a:ext uri="{FF2B5EF4-FFF2-40B4-BE49-F238E27FC236}">
                <a16:creationId xmlns:a16="http://schemas.microsoft.com/office/drawing/2014/main" id="{0A34638D-E655-9F40-A71C-61D9A4795371}"/>
              </a:ext>
            </a:extLst>
          </p:cNvPr>
          <p:cNvSpPr/>
          <p:nvPr/>
        </p:nvSpPr>
        <p:spPr>
          <a:xfrm>
            <a:off x="4601870" y="4131261"/>
            <a:ext cx="935380" cy="3895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104" name="Rettangolo 103">
            <a:extLst>
              <a:ext uri="{FF2B5EF4-FFF2-40B4-BE49-F238E27FC236}">
                <a16:creationId xmlns:a16="http://schemas.microsoft.com/office/drawing/2014/main" id="{72EA2D0E-596E-A54F-9494-637F26B57884}"/>
              </a:ext>
            </a:extLst>
          </p:cNvPr>
          <p:cNvSpPr/>
          <p:nvPr/>
        </p:nvSpPr>
        <p:spPr>
          <a:xfrm>
            <a:off x="6651421" y="3201845"/>
            <a:ext cx="935380" cy="3895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105" name="Rettangolo 104">
            <a:extLst>
              <a:ext uri="{FF2B5EF4-FFF2-40B4-BE49-F238E27FC236}">
                <a16:creationId xmlns:a16="http://schemas.microsoft.com/office/drawing/2014/main" id="{56720E9F-68E3-EB4D-9598-5845E1930E92}"/>
              </a:ext>
            </a:extLst>
          </p:cNvPr>
          <p:cNvSpPr/>
          <p:nvPr/>
        </p:nvSpPr>
        <p:spPr>
          <a:xfrm>
            <a:off x="4623472" y="2751108"/>
            <a:ext cx="935380" cy="3895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id="{4E1A1EC3-3F88-974F-BF9E-507DD8D433B5}"/>
              </a:ext>
            </a:extLst>
          </p:cNvPr>
          <p:cNvSpPr/>
          <p:nvPr/>
        </p:nvSpPr>
        <p:spPr>
          <a:xfrm>
            <a:off x="3590748" y="2752457"/>
            <a:ext cx="935380" cy="3895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B40EC20A-01C7-444D-AEC8-2FA1A38D48C1}"/>
              </a:ext>
            </a:extLst>
          </p:cNvPr>
          <p:cNvSpPr/>
          <p:nvPr/>
        </p:nvSpPr>
        <p:spPr>
          <a:xfrm>
            <a:off x="3014056" y="5745017"/>
            <a:ext cx="1038988" cy="44466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73EEF-CA6C-3E4D-AF6E-4A265F3AFD7D}"/>
              </a:ext>
            </a:extLst>
          </p:cNvPr>
          <p:cNvSpPr/>
          <p:nvPr/>
        </p:nvSpPr>
        <p:spPr>
          <a:xfrm>
            <a:off x="204044" y="6286284"/>
            <a:ext cx="691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highlight>
                  <a:srgbClr val="FFFF00"/>
                </a:highlight>
              </a:rPr>
              <a:t>AGATA MoU towards 3</a:t>
            </a:r>
            <a:r>
              <a:rPr lang="en-US" i="1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p</a:t>
            </a:r>
            <a:r>
              <a:rPr lang="en-US" i="1" dirty="0">
                <a:solidFill>
                  <a:srgbClr val="FF0000"/>
                </a:solidFill>
                <a:highlight>
                  <a:srgbClr val="FFFF00"/>
                </a:highlight>
              </a:rPr>
              <a:t> configuration signed by INFN (September 2021)</a:t>
            </a:r>
            <a:endParaRPr lang="en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57389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7AE1ABC3-A38A-CE43-B684-B1D8A8281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8305" y="815472"/>
            <a:ext cx="8543925" cy="1325563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WG AGATA@LNL</a:t>
            </a:r>
          </a:p>
        </p:txBody>
      </p:sp>
      <p:sp>
        <p:nvSpPr>
          <p:cNvPr id="10242" name="Rectangle 5">
            <a:extLst>
              <a:ext uri="{FF2B5EF4-FFF2-40B4-BE49-F238E27FC236}">
                <a16:creationId xmlns:a16="http://schemas.microsoft.com/office/drawing/2014/main" id="{E5143A71-7E7C-D041-AD8E-4798ECD86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5" y="2072210"/>
            <a:ext cx="7083087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 1,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Infrastructure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Roberto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Menegazzo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 2, AGATA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Mechanics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Nicola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Bez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Loris Ramina, Mirco Rampazzo, Marco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Scarcioffolo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Diego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Giora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 3, </a:t>
            </a:r>
            <a:r>
              <a:rPr lang="it-IT" altLang="it-IT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Experimentation</a:t>
            </a:r>
            <a:r>
              <a:rPr lang="it-IT" altLang="it-IT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altLang="it-IT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mechanics</a:t>
            </a:r>
            <a:r>
              <a:rPr lang="it-IT" altLang="it-IT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Giovanna </a:t>
            </a:r>
            <a:r>
              <a:rPr lang="it-IT" altLang="it-IT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Benzoni</a:t>
            </a:r>
            <a:endParaRPr lang="it-IT" altLang="it-IT" sz="14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 4,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Safety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Quality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Maria Luisa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Allegrini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Daniela Benini, Luca de Ruvo </a:t>
            </a: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5,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Computing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and network infrastructures: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Michele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Gulmini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Massimo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Biasotto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Sergio </a:t>
            </a:r>
            <a:r>
              <a:rPr lang="it-IT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Fantinel</a:t>
            </a: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6,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Surveyor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Daniele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Scarpa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 7, Detectors: Walter Raniero, Davide Rosso</a:t>
            </a: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 8, DAQ-Electronics: Alain </a:t>
            </a:r>
            <a:r>
              <a:rPr lang="en-US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Goasduff</a:t>
            </a:r>
            <a:r>
              <a:rPr lang="en-US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Nicola </a:t>
            </a:r>
            <a:r>
              <a:rPr lang="en-US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Toniolo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9,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Complementary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instrumentation: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Daniele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Mengoni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10, Performance: Fabio Crespi, Simone Bottoni, Eugenio Gamba, 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Rosa Perez 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11, Exploitation: Andrea </a:t>
            </a:r>
            <a:r>
              <a:rPr lang="fr-FR" altLang="it-IT" sz="14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Gottardo</a:t>
            </a:r>
            <a:r>
              <a:rPr lang="fr-FR" altLang="it-IT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Oliver Wieland  </a:t>
            </a:r>
            <a:endParaRPr lang="it-IT" altLang="it-IT" sz="14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12, Data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Analysis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Francesco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Recchia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13,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Logistics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Paolo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Cocconi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14, Documentation and data base: Vincenzo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Volpe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Task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15, Public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exposure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of AGATA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activities</a:t>
            </a: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Andrea </a:t>
            </a:r>
            <a:r>
              <a:rPr lang="fr-FR" altLang="it-IT" sz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Gozzelino</a:t>
            </a:r>
            <a:endParaRPr lang="fr-FR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it-IT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it-IT" altLang="it-IT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344DB70-D184-D642-8CB8-64BCA7E3E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97" y="3818965"/>
            <a:ext cx="2255650" cy="28440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_gamma_v6.gif">
            <a:extLst>
              <a:ext uri="{FF2B5EF4-FFF2-40B4-BE49-F238E27FC236}">
                <a16:creationId xmlns:a16="http://schemas.microsoft.com/office/drawing/2014/main" id="{E9279A59-39E1-AD4B-B1E5-422BF1BF8A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43" y="57993"/>
            <a:ext cx="949302" cy="782111"/>
          </a:xfrm>
          <a:prstGeom prst="rect">
            <a:avLst/>
          </a:prstGeom>
        </p:spPr>
      </p:pic>
      <p:pic>
        <p:nvPicPr>
          <p:cNvPr id="10" name="Picture 9" descr="LOGO_INFN_SIGLA.jpg">
            <a:extLst>
              <a:ext uri="{FF2B5EF4-FFF2-40B4-BE49-F238E27FC236}">
                <a16:creationId xmlns:a16="http://schemas.microsoft.com/office/drawing/2014/main" id="{0F2F8B25-FF51-FD4A-ADF3-D2222D5E81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0432" y="57993"/>
            <a:ext cx="1313669" cy="594528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301615C-F699-8447-A90A-034755F1A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8" y="82624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T" sz="2400" dirty="0"/>
              <a:t>AGATA, </a:t>
            </a:r>
            <a:r>
              <a:rPr lang="en-IT" sz="2400" dirty="0">
                <a:latin typeface="Symbol" pitchFamily="2" charset="2"/>
              </a:rPr>
              <a:t>g</a:t>
            </a:r>
            <a:r>
              <a:rPr lang="en-IT" sz="2400" dirty="0"/>
              <a:t>-ray tracking array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0296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2" descr="Diagram&#10;&#10;Description automatically generated">
            <a:extLst>
              <a:ext uri="{FF2B5EF4-FFF2-40B4-BE49-F238E27FC236}">
                <a16:creationId xmlns:a16="http://schemas.microsoft.com/office/drawing/2014/main" id="{5FC58D8B-25C9-7141-8F23-D660E4E2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8" y="632054"/>
            <a:ext cx="2016486" cy="261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 descr="Diagram&#10;&#10;Description automatically generated">
            <a:extLst>
              <a:ext uri="{FF2B5EF4-FFF2-40B4-BE49-F238E27FC236}">
                <a16:creationId xmlns:a16="http://schemas.microsoft.com/office/drawing/2014/main" id="{47D44DF7-AC06-634D-B2FC-5E6F8A1F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42" y="2139564"/>
            <a:ext cx="2087591" cy="102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1">
            <a:extLst>
              <a:ext uri="{FF2B5EF4-FFF2-40B4-BE49-F238E27FC236}">
                <a16:creationId xmlns:a16="http://schemas.microsoft.com/office/drawing/2014/main" id="{3BB75B79-BB97-C845-B475-FD5D28F48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658185"/>
            <a:ext cx="4327833" cy="592470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625" dirty="0" err="1">
                <a:latin typeface="HelveticaNeue" panose="02000503000000020004" pitchFamily="2" charset="0"/>
              </a:rPr>
              <a:t>Installata</a:t>
            </a:r>
            <a:r>
              <a:rPr lang="en-GB" altLang="it-IT" sz="1625" dirty="0">
                <a:latin typeface="HelveticaNeue" panose="02000503000000020004" pitchFamily="2" charset="0"/>
              </a:rPr>
              <a:t> e </a:t>
            </a:r>
            <a:r>
              <a:rPr lang="en-GB" altLang="it-IT" sz="1625" dirty="0" err="1">
                <a:latin typeface="HelveticaNeue" panose="02000503000000020004" pitchFamily="2" charset="0"/>
              </a:rPr>
              <a:t>collaudata</a:t>
            </a:r>
            <a:r>
              <a:rPr lang="en-GB" altLang="it-IT" sz="1625" dirty="0">
                <a:latin typeface="HelveticaNeue" panose="02000503000000020004" pitchFamily="2" charset="0"/>
              </a:rPr>
              <a:t>, </a:t>
            </a:r>
          </a:p>
          <a:p>
            <a:pPr defTabSz="7431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625" dirty="0">
                <a:latin typeface="HelveticaNeue" panose="02000503000000020004" pitchFamily="2" charset="0"/>
              </a:rPr>
              <a:t>requirements </a:t>
            </a:r>
            <a:r>
              <a:rPr lang="en-GB" altLang="it-IT" sz="1625" dirty="0" err="1">
                <a:latin typeface="HelveticaNeue" panose="02000503000000020004" pitchFamily="2" charset="0"/>
              </a:rPr>
              <a:t>perfettamente</a:t>
            </a:r>
            <a:r>
              <a:rPr lang="en-GB" altLang="it-IT" sz="1625" dirty="0">
                <a:latin typeface="HelveticaNeue" panose="02000503000000020004" pitchFamily="2" charset="0"/>
              </a:rPr>
              <a:t> </a:t>
            </a:r>
            <a:r>
              <a:rPr lang="en-GB" altLang="it-IT" sz="1625" dirty="0" err="1">
                <a:latin typeface="HelveticaNeue" panose="02000503000000020004" pitchFamily="2" charset="0"/>
              </a:rPr>
              <a:t>raggiunti</a:t>
            </a:r>
            <a:r>
              <a:rPr lang="en-GB" altLang="it-IT" sz="1625" dirty="0">
                <a:latin typeface="HelveticaNeue" panose="02000503000000020004" pitchFamily="2" charset="0"/>
              </a:rPr>
              <a:t> </a:t>
            </a:r>
          </a:p>
        </p:txBody>
      </p:sp>
      <p:pic>
        <p:nvPicPr>
          <p:cNvPr id="11" name="Picture 10" descr="Logo_gamma_v6.gif">
            <a:extLst>
              <a:ext uri="{FF2B5EF4-FFF2-40B4-BE49-F238E27FC236}">
                <a16:creationId xmlns:a16="http://schemas.microsoft.com/office/drawing/2014/main" id="{4DB2ADF5-6394-C54D-A628-E352D97C2E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43" y="57993"/>
            <a:ext cx="949302" cy="782111"/>
          </a:xfrm>
          <a:prstGeom prst="rect">
            <a:avLst/>
          </a:prstGeom>
        </p:spPr>
      </p:pic>
      <p:pic>
        <p:nvPicPr>
          <p:cNvPr id="12" name="Picture 11" descr="LOGO_INFN_SIGLA.jpg">
            <a:extLst>
              <a:ext uri="{FF2B5EF4-FFF2-40B4-BE49-F238E27FC236}">
                <a16:creationId xmlns:a16="http://schemas.microsoft.com/office/drawing/2014/main" id="{0FF4D42F-0080-334F-A7BB-FAD8F72184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0432" y="57993"/>
            <a:ext cx="1313669" cy="594528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FE4A1E10-8391-3142-A8CF-6DE720226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8" y="82624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T" sz="2400" dirty="0"/>
              <a:t>AGATA, </a:t>
            </a:r>
            <a:r>
              <a:rPr lang="en-IT" sz="2400" dirty="0">
                <a:latin typeface="Symbol" pitchFamily="2" charset="2"/>
              </a:rPr>
              <a:t>g</a:t>
            </a:r>
            <a:r>
              <a:rPr lang="en-IT" sz="2400" dirty="0"/>
              <a:t>-ray tracking array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30DFE1-93F9-4540-ACAE-96B45C69C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150" y="1433988"/>
            <a:ext cx="1916911" cy="1598282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07CEEE5-5D74-D747-98AA-D625AE3B7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850" y="674072"/>
            <a:ext cx="1290542" cy="138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DBE8A6-C7C5-9F46-B6A4-0C9C25419614}"/>
              </a:ext>
            </a:extLst>
          </p:cNvPr>
          <p:cNvSpPr txBox="1"/>
          <p:nvPr/>
        </p:nvSpPr>
        <p:spPr>
          <a:xfrm>
            <a:off x="4548165" y="1173819"/>
            <a:ext cx="3130985" cy="76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63" dirty="0"/>
              <a:t>Scattering chamber made of two shells</a:t>
            </a:r>
          </a:p>
          <a:p>
            <a:r>
              <a:rPr lang="en-IT" sz="1463" dirty="0"/>
              <a:t>Outer radius 170 mm</a:t>
            </a:r>
          </a:p>
          <a:p>
            <a:r>
              <a:rPr lang="en-IT" sz="1463" dirty="0"/>
              <a:t>Thickness 2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495B7A-95B5-D344-AE06-F4AA38D8F209}"/>
              </a:ext>
            </a:extLst>
          </p:cNvPr>
          <p:cNvSpPr txBox="1"/>
          <p:nvPr/>
        </p:nvSpPr>
        <p:spPr>
          <a:xfrm>
            <a:off x="4695397" y="1985974"/>
            <a:ext cx="2923805" cy="992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63" dirty="0"/>
              <a:t>3 removable shells help covering angles btw ~7-88 deg</a:t>
            </a:r>
          </a:p>
          <a:p>
            <a:r>
              <a:rPr lang="en-IT" sz="1463" dirty="0"/>
              <a:t>Each shell can slide +/- 13 deg from central position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B00C0-B14F-0E49-BF7A-8187028032B1}"/>
              </a:ext>
            </a:extLst>
          </p:cNvPr>
          <p:cNvSpPr txBox="1"/>
          <p:nvPr/>
        </p:nvSpPr>
        <p:spPr>
          <a:xfrm>
            <a:off x="4548165" y="3305978"/>
            <a:ext cx="5241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Sept 2020- June 2021: designing of scattering chamber+ service chamber + holding structure and aligning mechanisms</a:t>
            </a:r>
          </a:p>
          <a:p>
            <a:endParaRPr lang="en-IT" dirty="0"/>
          </a:p>
          <a:p>
            <a:r>
              <a:rPr lang="en-IT" dirty="0"/>
              <a:t>INFN-MI design office:</a:t>
            </a:r>
          </a:p>
          <a:p>
            <a:r>
              <a:rPr lang="en-IT" dirty="0"/>
              <a:t>S.Coelli, F. Tomasi, E. Viscione, A. Capsoni, D. Vigano’, L.Manara</a:t>
            </a:r>
          </a:p>
        </p:txBody>
      </p:sp>
      <p:pic>
        <p:nvPicPr>
          <p:cNvPr id="14" name="Picture 13" descr="A picture containing indoor, dirty, gear&#10;&#10;Description automatically generated">
            <a:extLst>
              <a:ext uri="{FF2B5EF4-FFF2-40B4-BE49-F238E27FC236}">
                <a16:creationId xmlns:a16="http://schemas.microsoft.com/office/drawing/2014/main" id="{B7F93455-2545-7640-DB59-4BB371D638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5" y="3545965"/>
            <a:ext cx="2087591" cy="1565582"/>
          </a:xfrm>
          <a:prstGeom prst="rect">
            <a:avLst/>
          </a:prstGeom>
        </p:spPr>
      </p:pic>
      <p:pic>
        <p:nvPicPr>
          <p:cNvPr id="15" name="Picture 14" descr="A picture containing indoor, disk brake, control panel&#10;&#10;Description automatically generated">
            <a:extLst>
              <a:ext uri="{FF2B5EF4-FFF2-40B4-BE49-F238E27FC236}">
                <a16:creationId xmlns:a16="http://schemas.microsoft.com/office/drawing/2014/main" id="{8BA01024-D077-EF95-B6A0-C3D2CB6629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375" y="3545965"/>
            <a:ext cx="1865025" cy="24871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9">
            <a:extLst>
              <a:ext uri="{FF2B5EF4-FFF2-40B4-BE49-F238E27FC236}">
                <a16:creationId xmlns:a16="http://schemas.microsoft.com/office/drawing/2014/main" id="{6585FF4D-3512-54FA-C904-5D9B3D0D9ED8}"/>
              </a:ext>
            </a:extLst>
          </p:cNvPr>
          <p:cNvSpPr txBox="1"/>
          <p:nvPr/>
        </p:nvSpPr>
        <p:spPr>
          <a:xfrm>
            <a:off x="0" y="239211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HIGHLIGHTS GAMMA 2022-2023: AGATA Physics Campaign @ LNL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1EBE41B6-3466-F22B-EA19-3B1FFD20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74" y="950048"/>
            <a:ext cx="1421510" cy="106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42;p27">
            <a:extLst>
              <a:ext uri="{FF2B5EF4-FFF2-40B4-BE49-F238E27FC236}">
                <a16:creationId xmlns:a16="http://schemas.microsoft.com/office/drawing/2014/main" id="{4D0C0941-14C7-B7C1-A32D-5F124B22F8E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5302" r="14424" b="4492"/>
          <a:stretch>
            <a:fillRect/>
          </a:stretch>
        </p:blipFill>
        <p:spPr bwMode="auto">
          <a:xfrm>
            <a:off x="1517992" y="2052994"/>
            <a:ext cx="1160046" cy="116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C1D012-8A14-FC7F-6388-7CC8058F3F31}"/>
              </a:ext>
            </a:extLst>
          </p:cNvPr>
          <p:cNvGrpSpPr/>
          <p:nvPr/>
        </p:nvGrpSpPr>
        <p:grpSpPr>
          <a:xfrm>
            <a:off x="3208705" y="1334920"/>
            <a:ext cx="3407088" cy="4664626"/>
            <a:chOff x="2940390" y="931269"/>
            <a:chExt cx="3471716" cy="4853017"/>
          </a:xfrm>
        </p:grpSpPr>
        <p:graphicFrame>
          <p:nvGraphicFramePr>
            <p:cNvPr id="5" name="Content Placeholder 3">
              <a:extLst>
                <a:ext uri="{FF2B5EF4-FFF2-40B4-BE49-F238E27FC236}">
                  <a16:creationId xmlns:a16="http://schemas.microsoft.com/office/drawing/2014/main" id="{61B5E35A-A9CA-9456-DDA3-BE5A06765EB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90746149"/>
                </p:ext>
              </p:extLst>
            </p:nvPr>
          </p:nvGraphicFramePr>
          <p:xfrm>
            <a:off x="3272599" y="1966611"/>
            <a:ext cx="3139507" cy="38176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BE228E70-8D6E-FD7E-B6B9-EE36B5A32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0390" y="931269"/>
              <a:ext cx="3151796" cy="3907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en-IT" sz="1463" b="1" dirty="0" err="1">
                  <a:solidFill>
                    <a:srgbClr val="FF0000"/>
                  </a:solidFill>
                </a:rPr>
                <a:t>Physics</a:t>
              </a:r>
              <a:r>
                <a:rPr lang="it-IT" altLang="en-IT" sz="1463" b="1" dirty="0">
                  <a:solidFill>
                    <a:srgbClr val="FF0000"/>
                  </a:solidFill>
                </a:rPr>
                <a:t> </a:t>
              </a:r>
              <a:r>
                <a:rPr lang="it-IT" altLang="en-IT" sz="1463" b="1" dirty="0" err="1">
                  <a:solidFill>
                    <a:srgbClr val="FF0000"/>
                  </a:solidFill>
                </a:rPr>
                <a:t>Campaign</a:t>
              </a:r>
              <a:r>
                <a:rPr lang="it-IT" altLang="en-IT" sz="1463" b="1" dirty="0">
                  <a:solidFill>
                    <a:srgbClr val="FF0000"/>
                  </a:solidFill>
                </a:rPr>
                <a:t> in 2023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51B424-AB6A-9686-C11E-B37AB64CCE2B}"/>
                </a:ext>
              </a:extLst>
            </p:cNvPr>
            <p:cNvSpPr txBox="1"/>
            <p:nvPr/>
          </p:nvSpPr>
          <p:spPr>
            <a:xfrm>
              <a:off x="3050630" y="1341399"/>
              <a:ext cx="2622411" cy="564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463" b="1" dirty="0"/>
                <a:t>28</a:t>
              </a:r>
              <a:r>
                <a:rPr lang="it-IT" sz="1463" dirty="0"/>
                <a:t> </a:t>
              </a:r>
              <a:r>
                <a:rPr lang="it-IT" sz="1463" dirty="0" err="1"/>
                <a:t>proposals</a:t>
              </a:r>
              <a:r>
                <a:rPr lang="it-IT" sz="1463" dirty="0"/>
                <a:t> </a:t>
              </a:r>
              <a:r>
                <a:rPr lang="it-IT" sz="1463" dirty="0" err="1"/>
                <a:t>submitted</a:t>
              </a:r>
              <a:r>
                <a:rPr lang="it-IT" sz="1463" dirty="0"/>
                <a:t>: </a:t>
              </a:r>
            </a:p>
            <a:p>
              <a:pPr>
                <a:defRPr/>
              </a:pPr>
              <a:r>
                <a:rPr lang="it-IT" sz="1463" dirty="0">
                  <a:solidFill>
                    <a:srgbClr val="FF0000"/>
                  </a:solidFill>
                </a:rPr>
                <a:t>15 </a:t>
              </a:r>
              <a:r>
                <a:rPr lang="it-IT" sz="1463" dirty="0" err="1">
                  <a:solidFill>
                    <a:srgbClr val="FF0000"/>
                  </a:solidFill>
                </a:rPr>
                <a:t>approved</a:t>
              </a:r>
              <a:r>
                <a:rPr lang="it-IT" sz="1463" dirty="0">
                  <a:solidFill>
                    <a:srgbClr val="FF0000"/>
                  </a:solidFill>
                </a:rPr>
                <a:t> +3 </a:t>
              </a:r>
              <a:r>
                <a:rPr lang="it-IT" sz="1463" dirty="0" err="1">
                  <a:solidFill>
                    <a:srgbClr val="FF0000"/>
                  </a:solidFill>
                </a:rPr>
                <a:t>commissioning</a:t>
              </a:r>
              <a:endParaRPr lang="it-IT" sz="1463" dirty="0">
                <a:solidFill>
                  <a:srgbClr val="FF0000"/>
                </a:solidFill>
                <a:sym typeface="Wingdings" pitchFamily="2" charset="2"/>
              </a:endParaRPr>
            </a:p>
          </p:txBody>
        </p:sp>
      </p:grpSp>
      <p:pic>
        <p:nvPicPr>
          <p:cNvPr id="9" name="Google Shape;435;p40">
            <a:extLst>
              <a:ext uri="{FF2B5EF4-FFF2-40B4-BE49-F238E27FC236}">
                <a16:creationId xmlns:a16="http://schemas.microsoft.com/office/drawing/2014/main" id="{F1D99EF5-C703-D8AD-7D66-AEA3E27AA2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7" y="4543529"/>
            <a:ext cx="3665375" cy="17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28B9218-0CBC-06D1-EBDB-C6A97DA3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1" t="7780"/>
          <a:stretch>
            <a:fillRect/>
          </a:stretch>
        </p:blipFill>
        <p:spPr bwMode="auto">
          <a:xfrm>
            <a:off x="278050" y="2049841"/>
            <a:ext cx="1160046" cy="9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84C22E-BC80-42FB-FC61-0D01762620D7}"/>
              </a:ext>
            </a:extLst>
          </p:cNvPr>
          <p:cNvSpPr txBox="1"/>
          <p:nvPr/>
        </p:nvSpPr>
        <p:spPr>
          <a:xfrm>
            <a:off x="19702" y="3224506"/>
            <a:ext cx="39368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>
                <a:solidFill>
                  <a:srgbClr val="0070C0"/>
                </a:solidFill>
              </a:rPr>
              <a:t>03/2021 </a:t>
            </a:r>
            <a:r>
              <a:rPr lang="it-IT" sz="1300" dirty="0"/>
              <a:t>– Hall </a:t>
            </a:r>
            <a:r>
              <a:rPr lang="it-IT" sz="1300" dirty="0" err="1"/>
              <a:t>refurbishment</a:t>
            </a:r>
            <a:r>
              <a:rPr lang="it-IT" sz="1300" dirty="0"/>
              <a:t> </a:t>
            </a:r>
            <a:r>
              <a:rPr lang="it-IT" sz="1300" dirty="0" err="1"/>
              <a:t>started</a:t>
            </a:r>
            <a:endParaRPr lang="it-IT" sz="1300" dirty="0"/>
          </a:p>
          <a:p>
            <a:r>
              <a:rPr lang="it-IT" sz="1300" b="1" dirty="0">
                <a:solidFill>
                  <a:srgbClr val="0070C0"/>
                </a:solidFill>
              </a:rPr>
              <a:t>10/2021</a:t>
            </a:r>
            <a:r>
              <a:rPr lang="it-IT" sz="1300" dirty="0"/>
              <a:t> - First detectors </a:t>
            </a:r>
            <a:r>
              <a:rPr lang="it-IT" sz="1300" dirty="0" err="1"/>
              <a:t>installed</a:t>
            </a:r>
            <a:endParaRPr lang="it-IT" sz="1300" dirty="0"/>
          </a:p>
          <a:p>
            <a:r>
              <a:rPr lang="it-IT" sz="1300" b="1" dirty="0">
                <a:solidFill>
                  <a:srgbClr val="0070C0"/>
                </a:solidFill>
              </a:rPr>
              <a:t>26/04/2022</a:t>
            </a:r>
            <a:r>
              <a:rPr lang="it-IT" sz="1300" dirty="0"/>
              <a:t>- </a:t>
            </a:r>
            <a:r>
              <a:rPr lang="it-IT" sz="1300" dirty="0" err="1"/>
              <a:t>Successfull</a:t>
            </a:r>
            <a:r>
              <a:rPr lang="it-IT" sz="1300" dirty="0"/>
              <a:t> </a:t>
            </a:r>
            <a:r>
              <a:rPr lang="it-IT" sz="1300" dirty="0" err="1"/>
              <a:t>Commissioning</a:t>
            </a:r>
            <a:r>
              <a:rPr lang="it-IT" sz="1300" dirty="0"/>
              <a:t> with </a:t>
            </a:r>
            <a:r>
              <a:rPr lang="it-IT" sz="1300" dirty="0" err="1"/>
              <a:t>beam</a:t>
            </a:r>
            <a:endParaRPr lang="it-IT" sz="1300" dirty="0"/>
          </a:p>
          <a:p>
            <a:endParaRPr lang="it-IT" sz="1300" dirty="0"/>
          </a:p>
          <a:p>
            <a:r>
              <a:rPr lang="it-IT" sz="1300" b="1" dirty="0">
                <a:solidFill>
                  <a:srgbClr val="FF0000"/>
                </a:solidFill>
                <a:highlight>
                  <a:srgbClr val="FFFF00"/>
                </a:highlight>
              </a:rPr>
              <a:t>Start of the </a:t>
            </a:r>
            <a:r>
              <a:rPr lang="it-IT" sz="13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Experimental</a:t>
            </a:r>
            <a:r>
              <a:rPr lang="it-IT" sz="13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it-IT" sz="13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Campaign</a:t>
            </a:r>
            <a:r>
              <a:rPr lang="it-IT" sz="1300" b="1" dirty="0">
                <a:solidFill>
                  <a:srgbClr val="FF0000"/>
                </a:solidFill>
                <a:highlight>
                  <a:srgbClr val="FFFF00"/>
                </a:highlight>
              </a:rPr>
              <a:t> AGATA@PRISMA </a:t>
            </a:r>
          </a:p>
          <a:p>
            <a:endParaRPr lang="it-IT" sz="1300" dirty="0"/>
          </a:p>
        </p:txBody>
      </p:sp>
      <p:pic>
        <p:nvPicPr>
          <p:cNvPr id="14" name="Picture 4" descr="A picture containing indoor, ceiling, subway&#10;&#10;Description automatically generated">
            <a:extLst>
              <a:ext uri="{FF2B5EF4-FFF2-40B4-BE49-F238E27FC236}">
                <a16:creationId xmlns:a16="http://schemas.microsoft.com/office/drawing/2014/main" id="{93749FCF-45C3-C910-A5C8-54BC8E6E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" y="920407"/>
            <a:ext cx="1401966" cy="107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48CAB78-CC9D-847C-C4E0-E4198E59BF7F}"/>
              </a:ext>
            </a:extLst>
          </p:cNvPr>
          <p:cNvGrpSpPr/>
          <p:nvPr/>
        </p:nvGrpSpPr>
        <p:grpSpPr>
          <a:xfrm>
            <a:off x="582139" y="4645363"/>
            <a:ext cx="3497484" cy="1061777"/>
            <a:chOff x="523975" y="5311069"/>
            <a:chExt cx="4304596" cy="13068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8687F5-2F64-F33C-6AD9-C92148DD027D}"/>
                </a:ext>
              </a:extLst>
            </p:cNvPr>
            <p:cNvSpPr/>
            <p:nvPr/>
          </p:nvSpPr>
          <p:spPr>
            <a:xfrm>
              <a:off x="1726972" y="5334031"/>
              <a:ext cx="3101599" cy="60608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GB" sz="1300" dirty="0">
                  <a:ea typeface="Calibri"/>
                  <a:cs typeface="Calibri"/>
                  <a:sym typeface="Calibri"/>
                </a:rPr>
                <a:t>Event-by-event Doppler correction</a:t>
              </a:r>
            </a:p>
            <a:p>
              <a:r>
                <a:rPr lang="en-GB" sz="1300" dirty="0">
                  <a:cs typeface="Calibri"/>
                  <a:sym typeface="Calibri"/>
                </a:rPr>
                <a:t>Expected resolution achieved</a:t>
              </a:r>
              <a:endParaRPr lang="it-IT" sz="13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5A1E3C-1DBC-D249-C605-C4A44940BBE1}"/>
                </a:ext>
              </a:extLst>
            </p:cNvPr>
            <p:cNvSpPr txBox="1"/>
            <p:nvPr/>
          </p:nvSpPr>
          <p:spPr>
            <a:xfrm>
              <a:off x="1854839" y="6147778"/>
              <a:ext cx="945427" cy="298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75" dirty="0">
                  <a:solidFill>
                    <a:srgbClr val="C00000"/>
                  </a:solidFill>
                </a:rPr>
                <a:t>No Doppler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2BF52F2-7349-42EA-3F5E-EF460DFE8F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1220" y="6433206"/>
              <a:ext cx="251225" cy="18466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5F88C5-BE74-BC21-0DC9-1DEA0C2BC84F}"/>
                </a:ext>
              </a:extLst>
            </p:cNvPr>
            <p:cNvSpPr txBox="1"/>
            <p:nvPr/>
          </p:nvSpPr>
          <p:spPr>
            <a:xfrm>
              <a:off x="523975" y="5311069"/>
              <a:ext cx="1298780" cy="4829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975" dirty="0">
                  <a:solidFill>
                    <a:schemeClr val="accent1"/>
                  </a:solidFill>
                </a:rPr>
                <a:t>Full </a:t>
              </a:r>
              <a:r>
                <a:rPr lang="it-IT" sz="975" dirty="0" err="1">
                  <a:solidFill>
                    <a:schemeClr val="accent1"/>
                  </a:solidFill>
                </a:rPr>
                <a:t>reconstruction</a:t>
              </a:r>
              <a:endParaRPr lang="it-IT" sz="975" dirty="0">
                <a:solidFill>
                  <a:schemeClr val="accent1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C3CB7C8-5D02-E9A8-F7A2-A6EB6FFC5FEC}"/>
                </a:ext>
              </a:extLst>
            </p:cNvPr>
            <p:cNvCxnSpPr>
              <a:cxnSpLocks/>
            </p:cNvCxnSpPr>
            <p:nvPr/>
          </p:nvCxnSpPr>
          <p:spPr>
            <a:xfrm>
              <a:off x="1184095" y="5811776"/>
              <a:ext cx="278111" cy="36220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97B3C17-A1AC-1270-802E-DB526E0BEA84}"/>
              </a:ext>
            </a:extLst>
          </p:cNvPr>
          <p:cNvSpPr/>
          <p:nvPr/>
        </p:nvSpPr>
        <p:spPr>
          <a:xfrm>
            <a:off x="6630926" y="1022546"/>
            <a:ext cx="3180347" cy="49192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4D026E-592C-FC64-C56A-9E4B8A5F5059}"/>
              </a:ext>
            </a:extLst>
          </p:cNvPr>
          <p:cNvSpPr txBox="1"/>
          <p:nvPr/>
        </p:nvSpPr>
        <p:spPr>
          <a:xfrm>
            <a:off x="6867136" y="1068982"/>
            <a:ext cx="2887009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63" b="1" dirty="0" err="1">
                <a:solidFill>
                  <a:srgbClr val="FFFF00"/>
                </a:solidFill>
              </a:rPr>
              <a:t>Celebration</a:t>
            </a:r>
            <a:r>
              <a:rPr lang="it-IT" sz="1463" b="1" dirty="0">
                <a:solidFill>
                  <a:srgbClr val="FFFF00"/>
                </a:solidFill>
              </a:rPr>
              <a:t> of AGATA 10(+2) </a:t>
            </a:r>
            <a:r>
              <a:rPr lang="it-IT" sz="1463" b="1" dirty="0" err="1">
                <a:solidFill>
                  <a:srgbClr val="FFFF00"/>
                </a:solidFill>
              </a:rPr>
              <a:t>years</a:t>
            </a:r>
            <a:r>
              <a:rPr lang="it-IT" sz="1463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it-IT" sz="1463" b="1" dirty="0"/>
              <a:t>9</a:t>
            </a:r>
            <a:r>
              <a:rPr lang="it-IT" sz="1463" b="1" baseline="30000" dirty="0"/>
              <a:t>th</a:t>
            </a:r>
            <a:r>
              <a:rPr lang="it-IT" sz="1463" b="1" dirty="0"/>
              <a:t> June </a:t>
            </a:r>
          </a:p>
        </p:txBody>
      </p:sp>
      <p:pic>
        <p:nvPicPr>
          <p:cNvPr id="25" name="Picture 24" descr="A picture containing text, outdoor object, honeycomb&#10;&#10;Description automatically generated">
            <a:extLst>
              <a:ext uri="{FF2B5EF4-FFF2-40B4-BE49-F238E27FC236}">
                <a16:creationId xmlns:a16="http://schemas.microsoft.com/office/drawing/2014/main" id="{2CF9BAC4-B3FA-2B76-3143-7DBC99DF03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030" y="1549093"/>
            <a:ext cx="3322136" cy="12225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34A374-1F46-7F9D-32E6-B6087694C743}"/>
              </a:ext>
            </a:extLst>
          </p:cNvPr>
          <p:cNvSpPr/>
          <p:nvPr/>
        </p:nvSpPr>
        <p:spPr>
          <a:xfrm>
            <a:off x="7329186" y="3049625"/>
            <a:ext cx="1805423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63" b="1" dirty="0">
                <a:solidFill>
                  <a:srgbClr val="FFFF00"/>
                </a:solidFill>
              </a:rPr>
              <a:t>AGATA WEEK</a:t>
            </a:r>
          </a:p>
          <a:p>
            <a:pPr algn="ctr"/>
            <a:r>
              <a:rPr lang="it-IT" sz="1463" b="1" dirty="0">
                <a:solidFill>
                  <a:srgbClr val="FFFF00"/>
                </a:solidFill>
              </a:rPr>
              <a:t>LNL, June 6</a:t>
            </a:r>
            <a:r>
              <a:rPr lang="it-IT" sz="1463" b="1" baseline="30000" dirty="0">
                <a:solidFill>
                  <a:srgbClr val="FFFF00"/>
                </a:solidFill>
              </a:rPr>
              <a:t>th</a:t>
            </a:r>
            <a:r>
              <a:rPr lang="it-IT" sz="1463" b="1" dirty="0">
                <a:solidFill>
                  <a:srgbClr val="FFFF00"/>
                </a:solidFill>
              </a:rPr>
              <a:t>-9</a:t>
            </a:r>
            <a:r>
              <a:rPr lang="it-IT" sz="1463" b="1" baseline="30000" dirty="0">
                <a:solidFill>
                  <a:srgbClr val="FFFF00"/>
                </a:solidFill>
              </a:rPr>
              <a:t>th</a:t>
            </a:r>
          </a:p>
        </p:txBody>
      </p:sp>
      <p:pic>
        <p:nvPicPr>
          <p:cNvPr id="1026" name="Picture 2" descr="22AGATA workshop">
            <a:extLst>
              <a:ext uri="{FF2B5EF4-FFF2-40B4-BE49-F238E27FC236}">
                <a16:creationId xmlns:a16="http://schemas.microsoft.com/office/drawing/2014/main" id="{E9A77B1A-A445-C8B4-5C52-3363F0675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8"/>
          <a:stretch/>
        </p:blipFill>
        <p:spPr bwMode="auto">
          <a:xfrm>
            <a:off x="6513188" y="3623590"/>
            <a:ext cx="3366761" cy="11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76C0F2F-7531-4ED0-E9EF-C14E2689D16A}"/>
              </a:ext>
            </a:extLst>
          </p:cNvPr>
          <p:cNvSpPr/>
          <p:nvPr/>
        </p:nvSpPr>
        <p:spPr>
          <a:xfrm>
            <a:off x="7662416" y="4454962"/>
            <a:ext cx="202082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63" dirty="0"/>
              <a:t>130 </a:t>
            </a:r>
            <a:r>
              <a:rPr lang="it-IT" sz="1463" dirty="0" err="1"/>
              <a:t>participants</a:t>
            </a:r>
            <a:endParaRPr lang="it-IT" sz="1463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381F9A-DCE7-5B03-BC28-24210F25AC99}"/>
              </a:ext>
            </a:extLst>
          </p:cNvPr>
          <p:cNvSpPr txBox="1"/>
          <p:nvPr/>
        </p:nvSpPr>
        <p:spPr>
          <a:xfrm>
            <a:off x="6748357" y="5028865"/>
            <a:ext cx="3036233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63" b="1" dirty="0" err="1"/>
              <a:t>Pre</a:t>
            </a:r>
            <a:r>
              <a:rPr lang="it-IT" sz="1463" b="1" dirty="0"/>
              <a:t>-PAC meeting </a:t>
            </a:r>
          </a:p>
          <a:p>
            <a:pPr algn="ctr"/>
            <a:r>
              <a:rPr lang="it-IT" sz="1463" b="1" dirty="0"/>
              <a:t>LNL 5</a:t>
            </a:r>
            <a:r>
              <a:rPr lang="it-IT" sz="1463" b="1" baseline="30000" dirty="0"/>
              <a:t>th</a:t>
            </a:r>
            <a:r>
              <a:rPr lang="it-IT" sz="1463" b="1" dirty="0"/>
              <a:t>-7</a:t>
            </a:r>
            <a:r>
              <a:rPr lang="it-IT" sz="1463" b="1" baseline="30000" dirty="0"/>
              <a:t>th</a:t>
            </a:r>
            <a:r>
              <a:rPr lang="it-IT" sz="1463" b="1" dirty="0"/>
              <a:t> </a:t>
            </a:r>
            <a:r>
              <a:rPr lang="it-IT" sz="1463" b="1" dirty="0" err="1"/>
              <a:t>Oct</a:t>
            </a:r>
            <a:r>
              <a:rPr lang="it-IT" sz="1463" b="1" dirty="0"/>
              <a:t>.</a:t>
            </a:r>
          </a:p>
          <a:p>
            <a:pPr algn="ctr"/>
            <a:r>
              <a:rPr lang="it-IT" sz="1463" b="1" dirty="0"/>
              <a:t>to </a:t>
            </a:r>
            <a:r>
              <a:rPr lang="it-IT" sz="1463" b="1" dirty="0" err="1"/>
              <a:t>prepare</a:t>
            </a:r>
            <a:r>
              <a:rPr lang="it-IT" sz="1463" b="1" dirty="0"/>
              <a:t> </a:t>
            </a:r>
            <a:r>
              <a:rPr lang="it-IT" sz="1463" b="1" dirty="0" err="1"/>
              <a:t>campaign</a:t>
            </a:r>
            <a:r>
              <a:rPr lang="it-IT" sz="1463" b="1" dirty="0"/>
              <a:t> in 2023</a:t>
            </a:r>
          </a:p>
        </p:txBody>
      </p:sp>
    </p:spTree>
    <p:extLst>
      <p:ext uri="{BB962C8B-B14F-4D97-AF65-F5344CB8AC3E}">
        <p14:creationId xmlns:p14="http://schemas.microsoft.com/office/powerpoint/2010/main" val="268645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8A681-88EF-8B82-D3EC-06EAD9477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55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>
            <a:extLst>
              <a:ext uri="{FF2B5EF4-FFF2-40B4-BE49-F238E27FC236}">
                <a16:creationId xmlns:a16="http://schemas.microsoft.com/office/drawing/2014/main" id="{022A8CDE-D226-7443-A43A-077F2525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1171" r="8041" b="14955"/>
          <a:stretch>
            <a:fillRect/>
          </a:stretch>
        </p:blipFill>
        <p:spPr bwMode="auto">
          <a:xfrm rot="896740">
            <a:off x="4134871" y="1311884"/>
            <a:ext cx="4941162" cy="291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1F0A0C53-EBC9-5F45-9228-48272995B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1812" y="1428943"/>
            <a:ext cx="3437918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1950" b="1" i="1" dirty="0" err="1"/>
              <a:t>Configuration</a:t>
            </a:r>
            <a:r>
              <a:rPr lang="it-IT" altLang="it-IT" sz="1950" b="1" i="1" dirty="0"/>
              <a:t> </a:t>
            </a:r>
            <a:r>
              <a:rPr lang="it-IT" altLang="it-IT" sz="1950" b="1" i="1" dirty="0" err="1"/>
              <a:t>at</a:t>
            </a:r>
            <a:r>
              <a:rPr lang="it-IT" altLang="it-IT" sz="1950" b="1" i="1" dirty="0"/>
              <a:t> 0°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A1A8263-0FDC-724F-BFA4-A08C6FFF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6" t="17575" r="22095" b="13062"/>
          <a:stretch>
            <a:fillRect/>
          </a:stretch>
        </p:blipFill>
        <p:spPr bwMode="auto">
          <a:xfrm>
            <a:off x="388234" y="1304181"/>
            <a:ext cx="2662940" cy="34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5D56BAB-27AD-1249-9844-D51AC5353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89" y="882007"/>
            <a:ext cx="2921485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r>
              <a:rPr lang="it-IT" altLang="it-IT" sz="2276" i="1" dirty="0" err="1">
                <a:solidFill>
                  <a:srgbClr val="FF0000"/>
                </a:solidFill>
              </a:rPr>
              <a:t>I°Setup</a:t>
            </a:r>
            <a:r>
              <a:rPr lang="it-IT" altLang="it-IT" sz="2276" i="1" dirty="0">
                <a:solidFill>
                  <a:srgbClr val="FF0000"/>
                </a:solidFill>
              </a:rPr>
              <a:t> 2022-2023 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AA6106F-76D0-0D4E-B1A5-62C6A188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402" y="1127071"/>
            <a:ext cx="2984609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r>
              <a:rPr lang="it-IT" altLang="it-IT" sz="2276" i="1" dirty="0" err="1">
                <a:solidFill>
                  <a:srgbClr val="FF0000"/>
                </a:solidFill>
              </a:rPr>
              <a:t>II°Setup</a:t>
            </a:r>
            <a:r>
              <a:rPr lang="it-IT" altLang="it-IT" sz="2276" i="1" dirty="0">
                <a:solidFill>
                  <a:srgbClr val="FF0000"/>
                </a:solidFill>
              </a:rPr>
              <a:t> 2024-2025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19C3E6D-9F5E-3744-A8FA-FD3A159C5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433" y="1232736"/>
            <a:ext cx="384711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r>
              <a:rPr lang="it-IT" altLang="it-IT" sz="1950" b="1" i="1" dirty="0" err="1"/>
              <a:t>Coupling</a:t>
            </a:r>
            <a:r>
              <a:rPr lang="it-IT" altLang="it-IT" sz="1950" b="1" i="1" dirty="0"/>
              <a:t> with PRISMA</a:t>
            </a:r>
          </a:p>
        </p:txBody>
      </p:sp>
      <p:pic>
        <p:nvPicPr>
          <p:cNvPr id="9" name="Picture 8" descr="Logo_gamma_v6.gif">
            <a:extLst>
              <a:ext uri="{FF2B5EF4-FFF2-40B4-BE49-F238E27FC236}">
                <a16:creationId xmlns:a16="http://schemas.microsoft.com/office/drawing/2014/main" id="{3C043C91-5CE3-1D4B-919B-89B6B7E6C4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43" y="57993"/>
            <a:ext cx="949302" cy="782111"/>
          </a:xfrm>
          <a:prstGeom prst="rect">
            <a:avLst/>
          </a:prstGeom>
        </p:spPr>
      </p:pic>
      <p:pic>
        <p:nvPicPr>
          <p:cNvPr id="14" name="Picture 13" descr="LOGO_INFN_SIGLA.jpg">
            <a:extLst>
              <a:ext uri="{FF2B5EF4-FFF2-40B4-BE49-F238E27FC236}">
                <a16:creationId xmlns:a16="http://schemas.microsoft.com/office/drawing/2014/main" id="{64D82EEF-545C-0545-930C-D666E90836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0432" y="57993"/>
            <a:ext cx="1313669" cy="59452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9D836C6F-D41C-F54B-810D-BC73F0E95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8" y="82624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T" sz="2400" dirty="0"/>
              <a:t>AGATA, </a:t>
            </a:r>
            <a:r>
              <a:rPr lang="en-IT" sz="2400" dirty="0">
                <a:latin typeface="Symbol" pitchFamily="2" charset="2"/>
              </a:rPr>
              <a:t>g</a:t>
            </a:r>
            <a:r>
              <a:rPr lang="en-IT" sz="2400" dirty="0"/>
              <a:t>-ray tracking array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CE3CD15-BEE2-633F-7BF2-B56FBC8EAA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26" t="21912" r="25641" b="23706"/>
          <a:stretch/>
        </p:blipFill>
        <p:spPr>
          <a:xfrm>
            <a:off x="1324170" y="4264046"/>
            <a:ext cx="4630733" cy="2559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D02E7-4BFE-C2D7-729F-1EEF7A8F2916}"/>
              </a:ext>
            </a:extLst>
          </p:cNvPr>
          <p:cNvSpPr txBox="1"/>
          <p:nvPr/>
        </p:nvSpPr>
        <p:spPr>
          <a:xfrm>
            <a:off x="5779549" y="4674766"/>
            <a:ext cx="4126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Movimentazione struttura + rivelatori (5T)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Progettazione camera di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Progettazione </a:t>
            </a:r>
            <a:r>
              <a:rPr lang="it-IT" dirty="0" err="1"/>
              <a:t>beamdump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Struttura di supporto</a:t>
            </a:r>
          </a:p>
          <a:p>
            <a:r>
              <a:rPr lang="it-IT" dirty="0">
                <a:sym typeface="Wingdings" pitchFamily="2" charset="2"/>
              </a:rPr>
              <a:t> </a:t>
            </a:r>
            <a:r>
              <a:rPr lang="it-IT" b="1" dirty="0">
                <a:sym typeface="Wingdings" pitchFamily="2" charset="2"/>
              </a:rPr>
              <a:t>Lavoro iniziato con </a:t>
            </a:r>
            <a:r>
              <a:rPr lang="it-IT" b="1" dirty="0" err="1">
                <a:sym typeface="Wingdings" pitchFamily="2" charset="2"/>
              </a:rPr>
              <a:t>L.Manara</a:t>
            </a:r>
            <a:r>
              <a:rPr lang="it-IT" b="1" dirty="0">
                <a:sym typeface="Wingdings" pitchFamily="2" charset="2"/>
              </a:rPr>
              <a:t>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6612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115A09FC-A99B-6FF7-22EB-24996A27A846}"/>
              </a:ext>
            </a:extLst>
          </p:cNvPr>
          <p:cNvSpPr/>
          <p:nvPr/>
        </p:nvSpPr>
        <p:spPr>
          <a:xfrm>
            <a:off x="35868" y="1178579"/>
            <a:ext cx="3217932" cy="3952632"/>
          </a:xfrm>
          <a:prstGeom prst="rect">
            <a:avLst/>
          </a:prstGeom>
          <a:solidFill>
            <a:schemeClr val="accent1">
              <a:alpha val="58000"/>
            </a:schemeClr>
          </a:solidFill>
          <a:ln w="539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09D0CE9-17DE-4B45-A4DD-EB0F1F95DB4E}"/>
              </a:ext>
            </a:extLst>
          </p:cNvPr>
          <p:cNvGrpSpPr/>
          <p:nvPr/>
        </p:nvGrpSpPr>
        <p:grpSpPr>
          <a:xfrm>
            <a:off x="100822" y="1265272"/>
            <a:ext cx="3115054" cy="3762319"/>
            <a:chOff x="136371" y="106761"/>
            <a:chExt cx="3833912" cy="4542305"/>
          </a:xfrm>
        </p:grpSpPr>
        <p:sp>
          <p:nvSpPr>
            <p:cNvPr id="4" name="Rectangle 67">
              <a:extLst>
                <a:ext uri="{FF2B5EF4-FFF2-40B4-BE49-F238E27FC236}">
                  <a16:creationId xmlns:a16="http://schemas.microsoft.com/office/drawing/2014/main" id="{14C83403-2EC5-4B4C-884E-FD8916FA531E}"/>
                </a:ext>
              </a:extLst>
            </p:cNvPr>
            <p:cNvSpPr/>
            <p:nvPr/>
          </p:nvSpPr>
          <p:spPr>
            <a:xfrm>
              <a:off x="148945" y="830012"/>
              <a:ext cx="2301879" cy="353004"/>
            </a:xfrm>
            <a:prstGeom prst="rect">
              <a:avLst/>
            </a:prstGeom>
            <a:solidFill>
              <a:srgbClr val="C00000"/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 defTabSz="742103"/>
              <a:r>
                <a:rPr lang="en-GB" sz="1300" b="1" dirty="0">
                  <a:solidFill>
                    <a:srgbClr val="FFFFFF"/>
                  </a:solidFill>
                  <a:latin typeface="Palatino" pitchFamily="2" charset="77"/>
                  <a:ea typeface="Palatino" pitchFamily="2" charset="77"/>
                </a:rPr>
                <a:t>Nature 590, 566 (2021) 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80D72F8-A4DB-7E43-B8D8-3E40CF86A9A1}"/>
                </a:ext>
              </a:extLst>
            </p:cNvPr>
            <p:cNvSpPr txBox="1"/>
            <p:nvPr/>
          </p:nvSpPr>
          <p:spPr>
            <a:xfrm>
              <a:off x="2148769" y="1229284"/>
              <a:ext cx="1821514" cy="745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highlight>
                    <a:srgbClr val="FFFF00"/>
                  </a:highlight>
                  <a:latin typeface="Arial"/>
                </a:rPr>
                <a:t>NuBALL Campaign </a:t>
              </a:r>
            </a:p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highlight>
                    <a:srgbClr val="FFFF00"/>
                  </a:highlight>
                  <a:latin typeface="Arial"/>
                </a:rPr>
                <a:t>IJCLab, Orsay</a:t>
              </a:r>
            </a:p>
          </p:txBody>
        </p:sp>
        <p:pic>
          <p:nvPicPr>
            <p:cNvPr id="8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ED27ECF1-0278-F54B-8E7D-2BEE08C0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9032" y="2626290"/>
              <a:ext cx="1435942" cy="1183979"/>
            </a:xfrm>
            <a:prstGeom prst="rect">
              <a:avLst/>
            </a:prstGeom>
          </p:spPr>
        </p:pic>
        <p:sp>
          <p:nvSpPr>
            <p:cNvPr id="9" name="Rectangle 20">
              <a:extLst>
                <a:ext uri="{FF2B5EF4-FFF2-40B4-BE49-F238E27FC236}">
                  <a16:creationId xmlns:a16="http://schemas.microsoft.com/office/drawing/2014/main" id="{DDAEB0A1-B26A-984D-B7F4-953A55EC1345}"/>
                </a:ext>
              </a:extLst>
            </p:cNvPr>
            <p:cNvSpPr/>
            <p:nvPr/>
          </p:nvSpPr>
          <p:spPr>
            <a:xfrm>
              <a:off x="136371" y="3903344"/>
              <a:ext cx="3640158" cy="74572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latin typeface="Arial"/>
                  <a:ea typeface="Palatino" charset="0"/>
                  <a:cs typeface="Palatino" charset="0"/>
                </a:rPr>
                <a:t>NO “knowledge” of the partner spin:</a:t>
              </a:r>
            </a:p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latin typeface="Arial"/>
                  <a:ea typeface="Palatino" charset="0"/>
                  <a:cs typeface="Palatino" charset="0"/>
                </a:rPr>
                <a:t>UNCORRELATED POST-SCISSION </a:t>
              </a:r>
            </a:p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latin typeface="Arial"/>
                  <a:ea typeface="Palatino" charset="0"/>
                  <a:cs typeface="Palatino" charset="0"/>
                </a:rPr>
                <a:t>spin-generation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AE9E0C6-FEC3-B993-FEE6-343C85A6224B}"/>
                </a:ext>
              </a:extLst>
            </p:cNvPr>
            <p:cNvSpPr txBox="1"/>
            <p:nvPr/>
          </p:nvSpPr>
          <p:spPr>
            <a:xfrm>
              <a:off x="162615" y="106761"/>
              <a:ext cx="3613914" cy="7152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25" b="1" dirty="0">
                  <a:solidFill>
                    <a:srgbClr val="0432FF"/>
                  </a:solidFill>
                </a:rPr>
                <a:t>Angular momentum generation </a:t>
              </a:r>
            </a:p>
            <a:p>
              <a:pPr algn="ctr"/>
              <a:r>
                <a:rPr lang="en-US" sz="1625" b="1" dirty="0">
                  <a:solidFill>
                    <a:srgbClr val="0432FF"/>
                  </a:solidFill>
                </a:rPr>
                <a:t>in nuclear fission</a:t>
              </a:r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D0B13328-D89F-7E9F-CBF5-A8DE3403D42E}"/>
                </a:ext>
              </a:extLst>
            </p:cNvPr>
            <p:cNvGrpSpPr/>
            <p:nvPr/>
          </p:nvGrpSpPr>
          <p:grpSpPr>
            <a:xfrm>
              <a:off x="195224" y="1230374"/>
              <a:ext cx="1948011" cy="2015515"/>
              <a:chOff x="195224" y="1230374"/>
              <a:chExt cx="1948011" cy="2015515"/>
            </a:xfrm>
          </p:grpSpPr>
          <p:pic>
            <p:nvPicPr>
              <p:cNvPr id="3" name="Picture 68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F07386A7-629B-D043-BB96-6DF86693B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224" y="1230374"/>
                <a:ext cx="1948011" cy="2015515"/>
              </a:xfrm>
              <a:prstGeom prst="rect">
                <a:avLst/>
              </a:prstGeom>
            </p:spPr>
          </p:pic>
          <p:sp>
            <p:nvSpPr>
              <p:cNvPr id="12" name="Rectangle 20">
                <a:extLst>
                  <a:ext uri="{FF2B5EF4-FFF2-40B4-BE49-F238E27FC236}">
                    <a16:creationId xmlns:a16="http://schemas.microsoft.com/office/drawing/2014/main" id="{81E84AA7-1511-744F-9FC7-2DA732C43D3F}"/>
                  </a:ext>
                </a:extLst>
              </p:cNvPr>
              <p:cNvSpPr/>
              <p:nvPr/>
            </p:nvSpPr>
            <p:spPr>
              <a:xfrm>
                <a:off x="482350" y="1348138"/>
                <a:ext cx="793271" cy="1811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anchor="t" anchorCtr="0">
                <a:spAutoFit/>
              </a:bodyPr>
              <a:lstStyle/>
              <a:p>
                <a:pPr algn="ctr" defTabSz="742103"/>
                <a:r>
                  <a:rPr lang="en-US" sz="975" b="1" baseline="30000" dirty="0">
                    <a:solidFill>
                      <a:srgbClr val="008F00"/>
                    </a:solidFill>
                    <a:latin typeface="Arial"/>
                    <a:ea typeface="Palatino" charset="0"/>
                    <a:cs typeface="Palatino" charset="0"/>
                  </a:rPr>
                  <a:t>232</a:t>
                </a:r>
                <a:r>
                  <a:rPr lang="en-US" sz="975" b="1" dirty="0">
                    <a:solidFill>
                      <a:srgbClr val="008F00"/>
                    </a:solidFill>
                    <a:latin typeface="Arial"/>
                    <a:ea typeface="Palatino" charset="0"/>
                    <a:cs typeface="Palatino" charset="0"/>
                  </a:rPr>
                  <a:t>Th(n,f)</a:t>
                </a:r>
              </a:p>
            </p:txBody>
          </p:sp>
          <p:sp>
            <p:nvSpPr>
              <p:cNvPr id="18" name="Rectangle 20">
                <a:extLst>
                  <a:ext uri="{FF2B5EF4-FFF2-40B4-BE49-F238E27FC236}">
                    <a16:creationId xmlns:a16="http://schemas.microsoft.com/office/drawing/2014/main" id="{72442C79-54AF-4FF4-FFB6-A6BF2A50FCB6}"/>
                  </a:ext>
                </a:extLst>
              </p:cNvPr>
              <p:cNvSpPr/>
              <p:nvPr/>
            </p:nvSpPr>
            <p:spPr>
              <a:xfrm>
                <a:off x="429448" y="1916303"/>
                <a:ext cx="793271" cy="1811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anchor="t" anchorCtr="0">
                <a:spAutoFit/>
              </a:bodyPr>
              <a:lstStyle/>
              <a:p>
                <a:pPr algn="ctr" defTabSz="742103"/>
                <a:r>
                  <a:rPr lang="en-US" sz="975" b="1" baseline="30000" dirty="0">
                    <a:solidFill>
                      <a:srgbClr val="FF0000"/>
                    </a:solidFill>
                    <a:latin typeface="Arial"/>
                    <a:ea typeface="Palatino" charset="0"/>
                    <a:cs typeface="Palatino" charset="0"/>
                  </a:rPr>
                  <a:t>238</a:t>
                </a:r>
                <a:r>
                  <a:rPr lang="en-US" sz="975" b="1" dirty="0">
                    <a:solidFill>
                      <a:srgbClr val="FF0000"/>
                    </a:solidFill>
                    <a:latin typeface="Arial"/>
                    <a:ea typeface="Palatino" charset="0"/>
                    <a:cs typeface="Palatino" charset="0"/>
                  </a:rPr>
                  <a:t>U(n,f)</a:t>
                </a:r>
              </a:p>
            </p:txBody>
          </p:sp>
          <p:sp>
            <p:nvSpPr>
              <p:cNvPr id="19" name="Rectangle 20">
                <a:extLst>
                  <a:ext uri="{FF2B5EF4-FFF2-40B4-BE49-F238E27FC236}">
                    <a16:creationId xmlns:a16="http://schemas.microsoft.com/office/drawing/2014/main" id="{C7D84E87-56A2-D127-876D-2485F00AC45B}"/>
                  </a:ext>
                </a:extLst>
              </p:cNvPr>
              <p:cNvSpPr/>
              <p:nvPr/>
            </p:nvSpPr>
            <p:spPr>
              <a:xfrm>
                <a:off x="482350" y="2530768"/>
                <a:ext cx="793271" cy="1811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anchor="t" anchorCtr="0">
                <a:spAutoFit/>
              </a:bodyPr>
              <a:lstStyle/>
              <a:p>
                <a:pPr algn="ctr" defTabSz="742103"/>
                <a:r>
                  <a:rPr lang="en-US" sz="975" b="1" baseline="30000" dirty="0">
                    <a:solidFill>
                      <a:srgbClr val="0432FF"/>
                    </a:solidFill>
                    <a:latin typeface="Arial"/>
                    <a:ea typeface="Palatino" charset="0"/>
                    <a:cs typeface="Palatino" charset="0"/>
                  </a:rPr>
                  <a:t>252</a:t>
                </a:r>
                <a:r>
                  <a:rPr lang="en-US" sz="975" b="1" dirty="0">
                    <a:solidFill>
                      <a:srgbClr val="0432FF"/>
                    </a:solidFill>
                    <a:latin typeface="Arial"/>
                    <a:ea typeface="Palatino" charset="0"/>
                    <a:cs typeface="Palatino" charset="0"/>
                  </a:rPr>
                  <a:t>Cf(SF)</a:t>
                </a:r>
              </a:p>
            </p:txBody>
          </p:sp>
        </p:grp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50C12A19-0A0A-ACB9-CB2E-3BE5A605D724}"/>
                </a:ext>
              </a:extLst>
            </p:cNvPr>
            <p:cNvSpPr/>
            <p:nvPr/>
          </p:nvSpPr>
          <p:spPr>
            <a:xfrm>
              <a:off x="1956449" y="1795696"/>
              <a:ext cx="1762035" cy="745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ea typeface="Palatino" charset="0"/>
                  <a:cs typeface="Palatino" charset="0"/>
                </a:rPr>
                <a:t>extensive </a:t>
              </a:r>
              <a:r>
                <a:rPr lang="en-US" sz="1138" b="1" dirty="0">
                  <a:solidFill>
                    <a:srgbClr val="0432FF"/>
                  </a:solidFill>
                  <a:latin typeface="Symbol" pitchFamily="2" charset="2"/>
                  <a:ea typeface="Palatino" charset="0"/>
                  <a:cs typeface="Palatino" charset="0"/>
                </a:rPr>
                <a:t>g</a:t>
              </a:r>
              <a:r>
                <a:rPr lang="en-US" sz="1138" b="1" dirty="0">
                  <a:solidFill>
                    <a:srgbClr val="0432FF"/>
                  </a:solidFill>
                  <a:ea typeface="Palatino" charset="0"/>
                  <a:cs typeface="Palatino" charset="0"/>
                </a:rPr>
                <a:t>-spectroscopy </a:t>
              </a:r>
            </a:p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ea typeface="Palatino" charset="0"/>
                  <a:cs typeface="Palatino" charset="0"/>
                </a:rPr>
                <a:t>FISSION data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EAAE25D-1168-1259-C1AF-4EDFA45AB247}"/>
              </a:ext>
            </a:extLst>
          </p:cNvPr>
          <p:cNvSpPr txBox="1"/>
          <p:nvPr/>
        </p:nvSpPr>
        <p:spPr>
          <a:xfrm>
            <a:off x="0" y="595082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HIGHLIGHTS GAMMA 2021-2022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E6E79BE-F143-8E50-B258-1A1F112DB7D6}"/>
              </a:ext>
            </a:extLst>
          </p:cNvPr>
          <p:cNvSpPr/>
          <p:nvPr/>
        </p:nvSpPr>
        <p:spPr>
          <a:xfrm>
            <a:off x="3288783" y="1179439"/>
            <a:ext cx="3310349" cy="3952632"/>
          </a:xfrm>
          <a:prstGeom prst="rect">
            <a:avLst/>
          </a:prstGeom>
          <a:solidFill>
            <a:srgbClr val="FF8AD8">
              <a:alpha val="28674"/>
            </a:srgb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669859-E8C2-700D-7F93-1163D403BBCC}"/>
              </a:ext>
            </a:extLst>
          </p:cNvPr>
          <p:cNvGrpSpPr/>
          <p:nvPr/>
        </p:nvGrpSpPr>
        <p:grpSpPr>
          <a:xfrm>
            <a:off x="2690960" y="1232436"/>
            <a:ext cx="4604247" cy="3773358"/>
            <a:chOff x="5235274" y="667972"/>
            <a:chExt cx="5666766" cy="4644133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C79BF77-1D08-2E5C-9C16-826BBF32D6DD}"/>
                </a:ext>
              </a:extLst>
            </p:cNvPr>
            <p:cNvSpPr txBox="1"/>
            <p:nvPr/>
          </p:nvSpPr>
          <p:spPr>
            <a:xfrm>
              <a:off x="6096001" y="667972"/>
              <a:ext cx="3842848" cy="72919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25" b="1" dirty="0">
                  <a:solidFill>
                    <a:srgbClr val="0432FF"/>
                  </a:solidFill>
                </a:rPr>
                <a:t>New narrow resonances observed in the unbound nucleus </a:t>
              </a:r>
              <a:r>
                <a:rPr lang="it-IT" sz="1625" b="1" baseline="30000" dirty="0">
                  <a:solidFill>
                    <a:srgbClr val="0432FF"/>
                  </a:solidFill>
                </a:rPr>
                <a:t>15</a:t>
              </a:r>
              <a:r>
                <a:rPr lang="it-IT" sz="1625" b="1" dirty="0">
                  <a:solidFill>
                    <a:srgbClr val="0432FF"/>
                  </a:solidFill>
                </a:rPr>
                <a:t>F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98FB1BB5-736B-7E9B-1FE4-EE5AB6F0B478}"/>
                </a:ext>
              </a:extLst>
            </p:cNvPr>
            <p:cNvSpPr/>
            <p:nvPr/>
          </p:nvSpPr>
          <p:spPr>
            <a:xfrm>
              <a:off x="6188397" y="1438690"/>
              <a:ext cx="3540163" cy="606084"/>
            </a:xfrm>
            <a:prstGeom prst="rect">
              <a:avLst/>
            </a:prstGeom>
            <a:solidFill>
              <a:srgbClr val="C00000"/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 defTabSz="742103"/>
              <a:r>
                <a:rPr lang="it-IT" sz="1300" b="1" dirty="0">
                  <a:solidFill>
                    <a:srgbClr val="FFFFFF"/>
                  </a:solidFill>
                  <a:latin typeface="Palatino" pitchFamily="2" charset="77"/>
                  <a:ea typeface="Palatino" pitchFamily="2" charset="77"/>
                </a:rPr>
                <a:t>PRC Letter 105, L051301 (2022) – </a:t>
              </a:r>
            </a:p>
            <a:p>
              <a:pPr algn="ctr" defTabSz="742103"/>
              <a:r>
                <a:rPr lang="it-IT" sz="1300" b="1" dirty="0">
                  <a:solidFill>
                    <a:srgbClr val="FFFFFF"/>
                  </a:solidFill>
                  <a:latin typeface="Palatino" pitchFamily="2" charset="77"/>
                  <a:ea typeface="Palatino" pitchFamily="2" charset="77"/>
                </a:rPr>
                <a:t>Editor Suggestion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8C14AD7-9383-4A26-E2C2-205D130CF1B0}"/>
                </a:ext>
              </a:extLst>
            </p:cNvPr>
            <p:cNvSpPr txBox="1"/>
            <p:nvPr/>
          </p:nvSpPr>
          <p:spPr>
            <a:xfrm>
              <a:off x="5577807" y="2018287"/>
              <a:ext cx="4892686" cy="329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103"/>
              <a:r>
                <a:rPr lang="en-US" sz="1138" b="1" dirty="0">
                  <a:solidFill>
                    <a:srgbClr val="0432FF"/>
                  </a:solidFill>
                  <a:highlight>
                    <a:srgbClr val="FFFF00"/>
                  </a:highlight>
                  <a:latin typeface="Arial"/>
                </a:rPr>
                <a:t>AGATA-MUGAST-VAMOS Campaign GANIL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8F3B8931-7133-AF7F-C17F-5CB831C9DDD1}"/>
                </a:ext>
              </a:extLst>
            </p:cNvPr>
            <p:cNvSpPr/>
            <p:nvPr/>
          </p:nvSpPr>
          <p:spPr>
            <a:xfrm>
              <a:off x="5235274" y="2231042"/>
              <a:ext cx="5666766" cy="667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63" b="1" baseline="30000" dirty="0">
                  <a:solidFill>
                    <a:srgbClr val="0432FF"/>
                  </a:solidFill>
                </a:rPr>
                <a:t>14</a:t>
              </a:r>
              <a:r>
                <a:rPr lang="it-IT" sz="1463" b="1" dirty="0">
                  <a:solidFill>
                    <a:srgbClr val="0432FF"/>
                  </a:solidFill>
                </a:rPr>
                <a:t>O radioactive beam on CH</a:t>
              </a:r>
              <a:r>
                <a:rPr lang="it-IT" sz="1463" b="1" baseline="-25000" dirty="0">
                  <a:solidFill>
                    <a:srgbClr val="0432FF"/>
                  </a:solidFill>
                </a:rPr>
                <a:t>2</a:t>
              </a:r>
              <a:r>
                <a:rPr lang="it-IT" sz="1463" b="1" dirty="0">
                  <a:solidFill>
                    <a:srgbClr val="0432FF"/>
                  </a:solidFill>
                </a:rPr>
                <a:t> target: </a:t>
              </a:r>
            </a:p>
            <a:p>
              <a:pPr algn="ctr"/>
              <a:r>
                <a:rPr lang="it-IT" sz="1463" b="1" baseline="30000" dirty="0">
                  <a:solidFill>
                    <a:srgbClr val="0432FF"/>
                  </a:solidFill>
                </a:rPr>
                <a:t>1</a:t>
              </a:r>
              <a:r>
                <a:rPr lang="it-IT" sz="1463" b="1" dirty="0">
                  <a:solidFill>
                    <a:srgbClr val="0432FF"/>
                  </a:solidFill>
                </a:rPr>
                <a:t>H(</a:t>
              </a:r>
              <a:r>
                <a:rPr lang="it-IT" sz="1463" b="1" baseline="30000" dirty="0">
                  <a:solidFill>
                    <a:srgbClr val="0432FF"/>
                  </a:solidFill>
                </a:rPr>
                <a:t>14</a:t>
              </a:r>
              <a:r>
                <a:rPr lang="it-IT" sz="1463" b="1" dirty="0">
                  <a:solidFill>
                    <a:srgbClr val="0432FF"/>
                  </a:solidFill>
                </a:rPr>
                <a:t>O, </a:t>
              </a:r>
              <a:r>
                <a:rPr lang="it-IT" sz="1463" b="1" dirty="0" err="1">
                  <a:solidFill>
                    <a:srgbClr val="0432FF"/>
                  </a:solidFill>
                </a:rPr>
                <a:t>p</a:t>
              </a:r>
              <a:r>
                <a:rPr lang="it-IT" sz="1463" b="1" dirty="0">
                  <a:solidFill>
                    <a:srgbClr val="0432FF"/>
                  </a:solidFill>
                </a:rPr>
                <a:t>) </a:t>
              </a:r>
              <a:r>
                <a:rPr lang="it-IT" sz="1463" b="1" baseline="30000" dirty="0">
                  <a:solidFill>
                    <a:srgbClr val="0432FF"/>
                  </a:solidFill>
                </a:rPr>
                <a:t>14</a:t>
              </a:r>
              <a:r>
                <a:rPr lang="it-IT" sz="1463" b="1" dirty="0">
                  <a:solidFill>
                    <a:srgbClr val="0432FF"/>
                  </a:solidFill>
                </a:rPr>
                <a:t>O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8EF2BF6-D5F7-3AF9-5156-FD1D29411FE9}"/>
                </a:ext>
              </a:extLst>
            </p:cNvPr>
            <p:cNvGrpSpPr/>
            <p:nvPr/>
          </p:nvGrpSpPr>
          <p:grpSpPr>
            <a:xfrm>
              <a:off x="6005705" y="2877373"/>
              <a:ext cx="3996898" cy="1570702"/>
              <a:chOff x="5912464" y="2966450"/>
              <a:chExt cx="5161296" cy="1794008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1A68F879-CDAE-7740-6ED0-785A569DF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2464" y="2966450"/>
                <a:ext cx="5161296" cy="1794008"/>
              </a:xfrm>
              <a:prstGeom prst="rect">
                <a:avLst/>
              </a:prstGeom>
            </p:spPr>
          </p:pic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3670C035-3675-F93B-E9BA-4A69018CDDFD}"/>
                  </a:ext>
                </a:extLst>
              </p:cNvPr>
              <p:cNvSpPr/>
              <p:nvPr/>
            </p:nvSpPr>
            <p:spPr>
              <a:xfrm>
                <a:off x="6811020" y="3392079"/>
                <a:ext cx="342900" cy="3525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3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5A2E0613-4A7F-CC24-36D4-66EB746E9850}"/>
                  </a:ext>
                </a:extLst>
              </p:cNvPr>
              <p:cNvSpPr/>
              <p:nvPr/>
            </p:nvSpPr>
            <p:spPr>
              <a:xfrm>
                <a:off x="8759877" y="3407721"/>
                <a:ext cx="342900" cy="3525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3"/>
              </a:p>
            </p:txBody>
          </p:sp>
        </p:grp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B6A083F8-3C40-7403-D5B4-6F3CC6B9B2D9}"/>
                </a:ext>
              </a:extLst>
            </p:cNvPr>
            <p:cNvSpPr/>
            <p:nvPr/>
          </p:nvSpPr>
          <p:spPr>
            <a:xfrm>
              <a:off x="6063917" y="4551896"/>
              <a:ext cx="3933778" cy="760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138" b="1" u="sng" dirty="0" err="1">
                  <a:solidFill>
                    <a:srgbClr val="0432FF"/>
                  </a:solidFill>
                </a:rPr>
                <a:t>collectivization</a:t>
              </a:r>
              <a:r>
                <a:rPr lang="it-IT" sz="1138" b="1" u="sng" dirty="0">
                  <a:solidFill>
                    <a:srgbClr val="0432FF"/>
                  </a:solidFill>
                </a:rPr>
                <a:t> </a:t>
              </a:r>
              <a:r>
                <a:rPr lang="it-IT" sz="1138" b="1" u="sng" dirty="0" err="1">
                  <a:solidFill>
                    <a:srgbClr val="0432FF"/>
                  </a:solidFill>
                </a:rPr>
                <a:t>effects</a:t>
              </a:r>
              <a:r>
                <a:rPr lang="it-IT" sz="1138" b="1" dirty="0">
                  <a:solidFill>
                    <a:srgbClr val="0432FF"/>
                  </a:solidFill>
                </a:rPr>
                <a:t> of </a:t>
              </a:r>
              <a:r>
                <a:rPr lang="it-IT" sz="1138" b="1" dirty="0" err="1">
                  <a:solidFill>
                    <a:srgbClr val="0432FF"/>
                  </a:solidFill>
                </a:rPr>
                <a:t>near-threshold</a:t>
              </a:r>
              <a:r>
                <a:rPr lang="it-IT" sz="1138" b="1" dirty="0">
                  <a:solidFill>
                    <a:srgbClr val="0432FF"/>
                  </a:solidFill>
                </a:rPr>
                <a:t> unbound </a:t>
              </a:r>
              <a:r>
                <a:rPr lang="it-IT" sz="1138" b="1" dirty="0" err="1">
                  <a:solidFill>
                    <a:srgbClr val="0432FF"/>
                  </a:solidFill>
                </a:rPr>
                <a:t>states</a:t>
              </a:r>
              <a:r>
                <a:rPr lang="it-IT" sz="1138" b="1" dirty="0">
                  <a:solidFill>
                    <a:srgbClr val="0432FF"/>
                  </a:solidFill>
                </a:rPr>
                <a:t> due to </a:t>
              </a:r>
              <a:r>
                <a:rPr lang="it-IT" sz="1138" b="1" u="sng" dirty="0" err="1">
                  <a:solidFill>
                    <a:srgbClr val="0432FF"/>
                  </a:solidFill>
                </a:rPr>
                <a:t>coupling</a:t>
              </a:r>
              <a:r>
                <a:rPr lang="it-IT" sz="1138" b="1" u="sng" dirty="0">
                  <a:solidFill>
                    <a:srgbClr val="0432FF"/>
                  </a:solidFill>
                </a:rPr>
                <a:t> to the continuum</a:t>
              </a:r>
            </a:p>
            <a:p>
              <a:pPr algn="ctr"/>
              <a:r>
                <a:rPr lang="it-IT" sz="1138" b="1" dirty="0">
                  <a:solidFill>
                    <a:srgbClr val="0432FF"/>
                  </a:solidFill>
                  <a:highlight>
                    <a:srgbClr val="FFFF00"/>
                  </a:highlight>
                </a:rPr>
                <a:t>The Nucleus </a:t>
              </a:r>
              <a:r>
                <a:rPr lang="it-IT" sz="1138" b="1" dirty="0" err="1">
                  <a:solidFill>
                    <a:srgbClr val="0432FF"/>
                  </a:solidFill>
                  <a:highlight>
                    <a:srgbClr val="FFFF00"/>
                  </a:highlight>
                </a:rPr>
                <a:t>is</a:t>
              </a:r>
              <a:r>
                <a:rPr lang="it-IT" sz="1138" b="1" dirty="0">
                  <a:solidFill>
                    <a:srgbClr val="0432FF"/>
                  </a:solidFill>
                  <a:highlight>
                    <a:srgbClr val="FFFF00"/>
                  </a:highlight>
                </a:rPr>
                <a:t> an OPEN QUANTUM SYSTEM</a:t>
              </a:r>
            </a:p>
          </p:txBody>
        </p:sp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CE6493B-A26F-22A3-6F91-60D330B2BB31}"/>
              </a:ext>
            </a:extLst>
          </p:cNvPr>
          <p:cNvSpPr txBox="1"/>
          <p:nvPr/>
        </p:nvSpPr>
        <p:spPr>
          <a:xfrm>
            <a:off x="3367145" y="5190035"/>
            <a:ext cx="3329537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38" i="1" dirty="0">
                <a:solidFill>
                  <a:srgbClr val="008F00"/>
                </a:solidFill>
              </a:rPr>
              <a:t>Near-Threshold states are a universal phenomenon: Strong impact on Nuclear Structure and Nuclear Astrophysics</a:t>
            </a:r>
          </a:p>
          <a:p>
            <a:pPr algn="just"/>
            <a:r>
              <a:rPr lang="en-US" sz="1138" b="1" i="1" dirty="0">
                <a:solidFill>
                  <a:srgbClr val="008F00"/>
                </a:solidFill>
                <a:highlight>
                  <a:srgbClr val="FFFF00"/>
                </a:highlight>
              </a:rPr>
              <a:t>Further investigation with AGATA-MUGAST at LNL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D6889D3-B947-B2E2-9037-99BDF5B811B2}"/>
              </a:ext>
            </a:extLst>
          </p:cNvPr>
          <p:cNvSpPr txBox="1"/>
          <p:nvPr/>
        </p:nvSpPr>
        <p:spPr>
          <a:xfrm>
            <a:off x="35869" y="5166348"/>
            <a:ext cx="3180008" cy="9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38" i="1" dirty="0">
                <a:solidFill>
                  <a:srgbClr val="008F00"/>
                </a:solidFill>
              </a:rPr>
              <a:t>New insights important for the fundamental understanding and theoretical description of the fission process:</a:t>
            </a:r>
          </a:p>
          <a:p>
            <a:pPr algn="just"/>
            <a:r>
              <a:rPr lang="en-GB" sz="1138" b="1" i="1" dirty="0">
                <a:solidFill>
                  <a:srgbClr val="008F00"/>
                </a:solidFill>
                <a:highlight>
                  <a:srgbClr val="FFFF00"/>
                </a:highlight>
              </a:rPr>
              <a:t>Workshop on Fission Fragment Angular Momentum Seattle – 21-24 June 2022: </a:t>
            </a:r>
            <a:r>
              <a:rPr lang="en-GB" sz="1138" b="1" i="1" dirty="0">
                <a:solidFill>
                  <a:srgbClr val="008F00"/>
                </a:solidFill>
                <a:highlight>
                  <a:srgbClr val="FFFF00"/>
                </a:highlight>
                <a:hlinkClick r:id="rId6"/>
              </a:rPr>
              <a:t>LINK</a:t>
            </a:r>
            <a:endParaRPr lang="en-US" sz="1138" b="1" i="1" dirty="0">
              <a:solidFill>
                <a:srgbClr val="008F00"/>
              </a:solidFill>
              <a:highlight>
                <a:srgbClr val="FFFF00"/>
              </a:highlight>
            </a:endParaRPr>
          </a:p>
        </p:txBody>
      </p:sp>
      <p:sp>
        <p:nvSpPr>
          <p:cNvPr id="38" name="Rettangolo 23">
            <a:extLst>
              <a:ext uri="{FF2B5EF4-FFF2-40B4-BE49-F238E27FC236}">
                <a16:creationId xmlns:a16="http://schemas.microsoft.com/office/drawing/2014/main" id="{FF028DF6-830F-4129-3F6B-D3546931946A}"/>
              </a:ext>
            </a:extLst>
          </p:cNvPr>
          <p:cNvSpPr/>
          <p:nvPr/>
        </p:nvSpPr>
        <p:spPr>
          <a:xfrm>
            <a:off x="6634116" y="1179818"/>
            <a:ext cx="3209161" cy="3952632"/>
          </a:xfrm>
          <a:prstGeom prst="rect">
            <a:avLst/>
          </a:prstGeom>
          <a:solidFill>
            <a:schemeClr val="accent6">
              <a:lumMod val="40000"/>
              <a:lumOff val="60000"/>
              <a:alpha val="28674"/>
            </a:schemeClr>
          </a:solidFill>
          <a:ln w="539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39" name="CasellaDiTesto 24">
            <a:extLst>
              <a:ext uri="{FF2B5EF4-FFF2-40B4-BE49-F238E27FC236}">
                <a16:creationId xmlns:a16="http://schemas.microsoft.com/office/drawing/2014/main" id="{F8441156-B0DE-4BCF-D1EF-34CDB0F92EAD}"/>
              </a:ext>
            </a:extLst>
          </p:cNvPr>
          <p:cNvSpPr txBox="1"/>
          <p:nvPr/>
        </p:nvSpPr>
        <p:spPr>
          <a:xfrm>
            <a:off x="6702748" y="1253556"/>
            <a:ext cx="3071895" cy="5924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25" b="1" dirty="0" err="1">
                <a:solidFill>
                  <a:srgbClr val="0432FF"/>
                </a:solidFill>
              </a:rPr>
              <a:t>Pygmy</a:t>
            </a:r>
            <a:r>
              <a:rPr lang="it-IT" sz="1625" b="1" dirty="0">
                <a:solidFill>
                  <a:srgbClr val="0432FF"/>
                </a:solidFill>
              </a:rPr>
              <a:t> </a:t>
            </a:r>
            <a:r>
              <a:rPr lang="it-IT" sz="1625" b="1" dirty="0" err="1">
                <a:solidFill>
                  <a:srgbClr val="0432FF"/>
                </a:solidFill>
              </a:rPr>
              <a:t>Dipole</a:t>
            </a:r>
            <a:r>
              <a:rPr lang="it-IT" sz="1625" b="1" dirty="0">
                <a:solidFill>
                  <a:srgbClr val="0432FF"/>
                </a:solidFill>
              </a:rPr>
              <a:t> </a:t>
            </a:r>
            <a:r>
              <a:rPr lang="it-IT" sz="1625" b="1" dirty="0" err="1">
                <a:solidFill>
                  <a:srgbClr val="0432FF"/>
                </a:solidFill>
              </a:rPr>
              <a:t>Resonances</a:t>
            </a:r>
            <a:r>
              <a:rPr lang="it-IT" sz="1625" b="1" dirty="0">
                <a:solidFill>
                  <a:srgbClr val="0432FF"/>
                </a:solidFill>
              </a:rPr>
              <a:t> in </a:t>
            </a:r>
            <a:r>
              <a:rPr lang="it-IT" sz="1625" b="1" baseline="30000" dirty="0">
                <a:solidFill>
                  <a:srgbClr val="0432FF"/>
                </a:solidFill>
              </a:rPr>
              <a:t>90,94</a:t>
            </a:r>
            <a:r>
              <a:rPr lang="it-IT" sz="1625" b="1" dirty="0">
                <a:solidFill>
                  <a:srgbClr val="0432FF"/>
                </a:solidFill>
              </a:rPr>
              <a:t>Zr  </a:t>
            </a:r>
          </a:p>
        </p:txBody>
      </p:sp>
      <p:sp>
        <p:nvSpPr>
          <p:cNvPr id="40" name="Rettangolo 25">
            <a:extLst>
              <a:ext uri="{FF2B5EF4-FFF2-40B4-BE49-F238E27FC236}">
                <a16:creationId xmlns:a16="http://schemas.microsoft.com/office/drawing/2014/main" id="{BD65AABF-647C-7B4D-2CAE-1659ECDE1DC8}"/>
              </a:ext>
            </a:extLst>
          </p:cNvPr>
          <p:cNvSpPr/>
          <p:nvPr/>
        </p:nvSpPr>
        <p:spPr>
          <a:xfrm>
            <a:off x="6739755" y="1864328"/>
            <a:ext cx="2876382" cy="292388"/>
          </a:xfrm>
          <a:prstGeom prst="rect">
            <a:avLst/>
          </a:prstGeom>
          <a:solidFill>
            <a:srgbClr val="C00000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defTabSz="742103"/>
            <a:r>
              <a:rPr lang="it-IT" sz="1300" b="1" dirty="0">
                <a:solidFill>
                  <a:srgbClr val="FFFFFF"/>
                </a:solidFill>
                <a:latin typeface="Palatino" pitchFamily="2" charset="77"/>
                <a:ea typeface="Palatino" pitchFamily="2" charset="77"/>
              </a:rPr>
              <a:t>PLB 816, 136210 (2021)</a:t>
            </a:r>
          </a:p>
        </p:txBody>
      </p:sp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DD988A4-DA7B-43B5-F6E3-05A369DBC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173" y="2159218"/>
            <a:ext cx="1648415" cy="1648415"/>
          </a:xfrm>
          <a:prstGeom prst="rect">
            <a:avLst/>
          </a:prstGeom>
        </p:spPr>
      </p:pic>
      <p:pic>
        <p:nvPicPr>
          <p:cNvPr id="41" name="Picture 4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992412-68F9-3559-D4EC-FE87A6A150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99" t="16811" r="32237" b="44313"/>
          <a:stretch/>
        </p:blipFill>
        <p:spPr>
          <a:xfrm>
            <a:off x="6670845" y="2152440"/>
            <a:ext cx="1286640" cy="764602"/>
          </a:xfrm>
          <a:prstGeom prst="rect">
            <a:avLst/>
          </a:prstGeom>
        </p:spPr>
      </p:pic>
      <p:sp>
        <p:nvSpPr>
          <p:cNvPr id="42" name="CasellaDiTesto 26">
            <a:extLst>
              <a:ext uri="{FF2B5EF4-FFF2-40B4-BE49-F238E27FC236}">
                <a16:creationId xmlns:a16="http://schemas.microsoft.com/office/drawing/2014/main" id="{1255557F-00EE-CF9B-10D7-CAA2D82B4634}"/>
              </a:ext>
            </a:extLst>
          </p:cNvPr>
          <p:cNvSpPr txBox="1"/>
          <p:nvPr/>
        </p:nvSpPr>
        <p:spPr>
          <a:xfrm>
            <a:off x="6683103" y="2871555"/>
            <a:ext cx="1413906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103"/>
            <a:r>
              <a:rPr lang="en-US" sz="1138" b="1" dirty="0">
                <a:solidFill>
                  <a:srgbClr val="0432FF"/>
                </a:solidFill>
                <a:highlight>
                  <a:srgbClr val="FFFF00"/>
                </a:highlight>
                <a:latin typeface="Arial"/>
              </a:rPr>
              <a:t>RCNP –Osaka Campaign with LaBr</a:t>
            </a:r>
            <a:r>
              <a:rPr lang="en-US" sz="1138" b="1" baseline="-25000" dirty="0">
                <a:solidFill>
                  <a:srgbClr val="0432FF"/>
                </a:solidFill>
                <a:highlight>
                  <a:srgbClr val="FFFF00"/>
                </a:highlight>
                <a:latin typeface="Arial"/>
              </a:rPr>
              <a:t>3</a:t>
            </a:r>
            <a:r>
              <a:rPr lang="en-US" sz="1138" b="1" dirty="0">
                <a:solidFill>
                  <a:srgbClr val="0432FF"/>
                </a:solidFill>
                <a:highlight>
                  <a:srgbClr val="FFFF00"/>
                </a:highlight>
                <a:latin typeface="Arial"/>
              </a:rPr>
              <a:t>(Ce) det. From Milano</a:t>
            </a:r>
          </a:p>
        </p:txBody>
      </p:sp>
      <p:sp>
        <p:nvSpPr>
          <p:cNvPr id="43" name="Rettangolo 32">
            <a:extLst>
              <a:ext uri="{FF2B5EF4-FFF2-40B4-BE49-F238E27FC236}">
                <a16:creationId xmlns:a16="http://schemas.microsoft.com/office/drawing/2014/main" id="{D455FFA2-D2E8-7295-0F76-13C2A8DA73BF}"/>
              </a:ext>
            </a:extLst>
          </p:cNvPr>
          <p:cNvSpPr/>
          <p:nvPr/>
        </p:nvSpPr>
        <p:spPr>
          <a:xfrm>
            <a:off x="6696682" y="3925254"/>
            <a:ext cx="3107246" cy="114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138" b="1" dirty="0">
                <a:solidFill>
                  <a:srgbClr val="0432FF"/>
                </a:solidFill>
              </a:rPr>
              <a:t>Mixing of </a:t>
            </a:r>
            <a:r>
              <a:rPr lang="it-IT" sz="1138" b="1" dirty="0" err="1">
                <a:solidFill>
                  <a:srgbClr val="0432FF"/>
                </a:solidFill>
              </a:rPr>
              <a:t>isoscalar</a:t>
            </a:r>
            <a:r>
              <a:rPr lang="it-IT" sz="1138" b="1" dirty="0">
                <a:solidFill>
                  <a:srgbClr val="0432FF"/>
                </a:solidFill>
              </a:rPr>
              <a:t> and </a:t>
            </a:r>
            <a:r>
              <a:rPr lang="it-IT" sz="1138" b="1" dirty="0" err="1">
                <a:solidFill>
                  <a:srgbClr val="0432FF"/>
                </a:solidFill>
              </a:rPr>
              <a:t>isovector</a:t>
            </a:r>
            <a:r>
              <a:rPr lang="it-IT" sz="1138" b="1" dirty="0">
                <a:solidFill>
                  <a:srgbClr val="0432FF"/>
                </a:solidFill>
              </a:rPr>
              <a:t> </a:t>
            </a:r>
            <a:r>
              <a:rPr lang="it-IT" sz="1138" b="1" dirty="0" err="1">
                <a:solidFill>
                  <a:srgbClr val="0432FF"/>
                </a:solidFill>
              </a:rPr>
              <a:t>components</a:t>
            </a:r>
            <a:r>
              <a:rPr lang="it-IT" sz="1138" b="1" dirty="0">
                <a:solidFill>
                  <a:srgbClr val="0432FF"/>
                </a:solidFill>
              </a:rPr>
              <a:t>: degree of </a:t>
            </a:r>
            <a:r>
              <a:rPr lang="it-IT" sz="1138" b="1" dirty="0" err="1">
                <a:solidFill>
                  <a:srgbClr val="0432FF"/>
                </a:solidFill>
              </a:rPr>
              <a:t>collectivity</a:t>
            </a:r>
            <a:r>
              <a:rPr lang="it-IT" sz="1138" b="1" dirty="0">
                <a:solidFill>
                  <a:srgbClr val="0432FF"/>
                </a:solidFill>
              </a:rPr>
              <a:t> </a:t>
            </a:r>
            <a:r>
              <a:rPr lang="it-IT" sz="1138" b="1" dirty="0" err="1">
                <a:solidFill>
                  <a:srgbClr val="0432FF"/>
                </a:solidFill>
              </a:rPr>
              <a:t>is</a:t>
            </a:r>
            <a:r>
              <a:rPr lang="it-IT" sz="1138" b="1" dirty="0">
                <a:solidFill>
                  <a:srgbClr val="0432FF"/>
                </a:solidFill>
              </a:rPr>
              <a:t> </a:t>
            </a:r>
            <a:r>
              <a:rPr lang="it-IT" sz="1138" b="1" dirty="0" err="1">
                <a:solidFill>
                  <a:srgbClr val="0432FF"/>
                </a:solidFill>
              </a:rPr>
              <a:t>not</a:t>
            </a:r>
            <a:r>
              <a:rPr lang="it-IT" sz="1138" b="1" dirty="0">
                <a:solidFill>
                  <a:srgbClr val="0432FF"/>
                </a:solidFill>
              </a:rPr>
              <a:t> the </a:t>
            </a:r>
            <a:r>
              <a:rPr lang="it-IT" sz="1138" b="1" dirty="0" err="1">
                <a:solidFill>
                  <a:srgbClr val="0432FF"/>
                </a:solidFill>
              </a:rPr>
              <a:t>same</a:t>
            </a:r>
            <a:r>
              <a:rPr lang="it-IT" sz="1138" b="1" dirty="0">
                <a:solidFill>
                  <a:srgbClr val="0432FF"/>
                </a:solidFill>
              </a:rPr>
              <a:t> for </a:t>
            </a:r>
            <a:r>
              <a:rPr lang="it-IT" sz="1138" b="1" dirty="0" err="1">
                <a:solidFill>
                  <a:srgbClr val="0432FF"/>
                </a:solidFill>
              </a:rPr>
              <a:t>all</a:t>
            </a:r>
            <a:r>
              <a:rPr lang="it-IT" sz="1138" b="1" dirty="0">
                <a:solidFill>
                  <a:srgbClr val="0432FF"/>
                </a:solidFill>
              </a:rPr>
              <a:t> the 1− </a:t>
            </a:r>
            <a:r>
              <a:rPr lang="it-IT" sz="1138" b="1" dirty="0" err="1">
                <a:solidFill>
                  <a:srgbClr val="0432FF"/>
                </a:solidFill>
              </a:rPr>
              <a:t>states</a:t>
            </a:r>
            <a:r>
              <a:rPr lang="it-IT" sz="1138" b="1" dirty="0">
                <a:solidFill>
                  <a:srgbClr val="0432FF"/>
                </a:solidFill>
              </a:rPr>
              <a:t> </a:t>
            </a:r>
            <a:r>
              <a:rPr lang="it-IT" sz="1138" b="1" dirty="0" err="1">
                <a:solidFill>
                  <a:srgbClr val="0432FF"/>
                </a:solidFill>
              </a:rPr>
              <a:t>below</a:t>
            </a:r>
            <a:r>
              <a:rPr lang="it-IT" sz="1138" b="1" dirty="0">
                <a:solidFill>
                  <a:srgbClr val="0432FF"/>
                </a:solidFill>
              </a:rPr>
              <a:t> the </a:t>
            </a:r>
            <a:r>
              <a:rPr lang="it-IT" sz="1138" b="1" dirty="0" err="1">
                <a:solidFill>
                  <a:srgbClr val="0432FF"/>
                </a:solidFill>
              </a:rPr>
              <a:t>particle</a:t>
            </a:r>
            <a:r>
              <a:rPr lang="it-IT" sz="1138" b="1" dirty="0">
                <a:solidFill>
                  <a:srgbClr val="0432FF"/>
                </a:solidFill>
              </a:rPr>
              <a:t> </a:t>
            </a:r>
            <a:r>
              <a:rPr lang="it-IT" sz="1138" b="1" dirty="0" err="1">
                <a:solidFill>
                  <a:srgbClr val="0432FF"/>
                </a:solidFill>
              </a:rPr>
              <a:t>binding</a:t>
            </a:r>
            <a:r>
              <a:rPr lang="it-IT" sz="1138" b="1" dirty="0">
                <a:solidFill>
                  <a:srgbClr val="0432FF"/>
                </a:solidFill>
              </a:rPr>
              <a:t> energy.</a:t>
            </a:r>
          </a:p>
          <a:p>
            <a:pPr algn="just"/>
            <a:endParaRPr lang="it-IT" sz="1138" b="1" dirty="0">
              <a:solidFill>
                <a:srgbClr val="0432FF"/>
              </a:solidFill>
            </a:endParaRPr>
          </a:p>
          <a:p>
            <a:pPr algn="just"/>
            <a:r>
              <a:rPr lang="it-IT" sz="1138" b="1" dirty="0">
                <a:solidFill>
                  <a:srgbClr val="0432FF"/>
                </a:solidFill>
                <a:highlight>
                  <a:srgbClr val="FFFF00"/>
                </a:highlight>
              </a:rPr>
              <a:t>NEW INSIGHT in COLLECTIVE RESPONSE BELOW BARRIER</a:t>
            </a:r>
          </a:p>
        </p:txBody>
      </p:sp>
      <p:sp>
        <p:nvSpPr>
          <p:cNvPr id="44" name="CasellaDiTesto 34">
            <a:extLst>
              <a:ext uri="{FF2B5EF4-FFF2-40B4-BE49-F238E27FC236}">
                <a16:creationId xmlns:a16="http://schemas.microsoft.com/office/drawing/2014/main" id="{7BB58E31-AF55-C154-9C3D-CF6879CC0DE4}"/>
              </a:ext>
            </a:extLst>
          </p:cNvPr>
          <p:cNvSpPr txBox="1"/>
          <p:nvPr/>
        </p:nvSpPr>
        <p:spPr>
          <a:xfrm>
            <a:off x="6669677" y="5379146"/>
            <a:ext cx="3161256" cy="61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38" b="1" i="1" dirty="0">
                <a:solidFill>
                  <a:srgbClr val="008F00"/>
                </a:solidFill>
                <a:highlight>
                  <a:srgbClr val="FFFF00"/>
                </a:highlight>
              </a:rPr>
              <a:t>Further investigation with new experimental campaign at RNCP-Osaka employing our detectors</a:t>
            </a:r>
          </a:p>
        </p:txBody>
      </p:sp>
    </p:spTree>
    <p:extLst>
      <p:ext uri="{BB962C8B-B14F-4D97-AF65-F5344CB8AC3E}">
        <p14:creationId xmlns:p14="http://schemas.microsoft.com/office/powerpoint/2010/main" val="135994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895583" y="1294039"/>
            <a:ext cx="8506615" cy="4651398"/>
            <a:chOff x="970701" y="361672"/>
            <a:chExt cx="7852260" cy="5723307"/>
          </a:xfrm>
        </p:grpSpPr>
        <p:sp>
          <p:nvSpPr>
            <p:cNvPr id="268" name="Prostokąt 49"/>
            <p:cNvSpPr>
              <a:spLocks noChangeArrowheads="1"/>
            </p:cNvSpPr>
            <p:nvPr/>
          </p:nvSpPr>
          <p:spPr bwMode="auto">
            <a:xfrm>
              <a:off x="970701" y="361672"/>
              <a:ext cx="7852260" cy="572330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269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6137727" y="384577"/>
              <a:ext cx="2351724" cy="171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4162167" y="1420946"/>
              <a:ext cx="2401516" cy="180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2403394" y="2593679"/>
              <a:ext cx="2623740" cy="180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1183092" y="4169289"/>
              <a:ext cx="2739760" cy="179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Prostokąt 15"/>
            <p:cNvSpPr>
              <a:spLocks noChangeArrowheads="1"/>
            </p:cNvSpPr>
            <p:nvPr/>
          </p:nvSpPr>
          <p:spPr bwMode="auto">
            <a:xfrm>
              <a:off x="1303068" y="5661874"/>
              <a:ext cx="495694" cy="43294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4" name="Prostokąt 16"/>
            <p:cNvSpPr>
              <a:spLocks noChangeArrowheads="1"/>
            </p:cNvSpPr>
            <p:nvPr/>
          </p:nvSpPr>
          <p:spPr bwMode="auto">
            <a:xfrm rot="5400000">
              <a:off x="1256345" y="5637804"/>
              <a:ext cx="351775" cy="36888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5" name="Prostokąt 19"/>
            <p:cNvSpPr>
              <a:spLocks noChangeArrowheads="1"/>
            </p:cNvSpPr>
            <p:nvPr/>
          </p:nvSpPr>
          <p:spPr bwMode="auto">
            <a:xfrm>
              <a:off x="1620081" y="4915336"/>
              <a:ext cx="80695" cy="1266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6" name="Prostokąt 20"/>
            <p:cNvSpPr>
              <a:spLocks noChangeArrowheads="1"/>
            </p:cNvSpPr>
            <p:nvPr/>
          </p:nvSpPr>
          <p:spPr bwMode="auto">
            <a:xfrm>
              <a:off x="1349177" y="5375634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7" name="Prostokąt 21"/>
            <p:cNvSpPr>
              <a:spLocks noChangeArrowheads="1"/>
            </p:cNvSpPr>
            <p:nvPr/>
          </p:nvSpPr>
          <p:spPr bwMode="auto">
            <a:xfrm>
              <a:off x="1626748" y="5806698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8" name="Prostokąt 22"/>
            <p:cNvSpPr>
              <a:spLocks noChangeArrowheads="1"/>
            </p:cNvSpPr>
            <p:nvPr/>
          </p:nvSpPr>
          <p:spPr bwMode="auto">
            <a:xfrm>
              <a:off x="1391885" y="58095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9" name="Prostokąt 23"/>
            <p:cNvSpPr>
              <a:spLocks noChangeArrowheads="1"/>
            </p:cNvSpPr>
            <p:nvPr/>
          </p:nvSpPr>
          <p:spPr bwMode="auto">
            <a:xfrm>
              <a:off x="1277511" y="5592609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0" name="Prostokąt 24"/>
            <p:cNvSpPr>
              <a:spLocks noChangeArrowheads="1"/>
            </p:cNvSpPr>
            <p:nvPr/>
          </p:nvSpPr>
          <p:spPr bwMode="auto">
            <a:xfrm>
              <a:off x="1781688" y="5655002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1" name="Prostokąt 25"/>
            <p:cNvSpPr>
              <a:spLocks noChangeArrowheads="1"/>
            </p:cNvSpPr>
            <p:nvPr/>
          </p:nvSpPr>
          <p:spPr bwMode="auto">
            <a:xfrm>
              <a:off x="2240458" y="5353084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2" name="Prostokąt 26"/>
            <p:cNvSpPr>
              <a:spLocks noChangeArrowheads="1"/>
            </p:cNvSpPr>
            <p:nvPr/>
          </p:nvSpPr>
          <p:spPr bwMode="auto">
            <a:xfrm>
              <a:off x="2085769" y="5537521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3" name="Prostokąt 27"/>
            <p:cNvSpPr>
              <a:spLocks noChangeArrowheads="1"/>
            </p:cNvSpPr>
            <p:nvPr/>
          </p:nvSpPr>
          <p:spPr bwMode="auto">
            <a:xfrm>
              <a:off x="2392602" y="53530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4" name="Prostokąt 28"/>
            <p:cNvSpPr>
              <a:spLocks noChangeArrowheads="1"/>
            </p:cNvSpPr>
            <p:nvPr/>
          </p:nvSpPr>
          <p:spPr bwMode="auto">
            <a:xfrm>
              <a:off x="1417709" y="5460524"/>
              <a:ext cx="29046" cy="23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5" name="pole tekstowe 11"/>
            <p:cNvSpPr txBox="1">
              <a:spLocks noChangeArrowheads="1"/>
            </p:cNvSpPr>
            <p:nvPr/>
          </p:nvSpPr>
          <p:spPr bwMode="auto">
            <a:xfrm>
              <a:off x="1199830" y="5252455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286" name="Prostokąt 29"/>
            <p:cNvSpPr>
              <a:spLocks noChangeArrowheads="1"/>
            </p:cNvSpPr>
            <p:nvPr/>
          </p:nvSpPr>
          <p:spPr bwMode="auto">
            <a:xfrm>
              <a:off x="1710487" y="482849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7" name="pole tekstowe 30"/>
            <p:cNvSpPr txBox="1">
              <a:spLocks noChangeArrowheads="1"/>
            </p:cNvSpPr>
            <p:nvPr/>
          </p:nvSpPr>
          <p:spPr bwMode="auto">
            <a:xfrm>
              <a:off x="1510001" y="4725213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20</a:t>
              </a:r>
            </a:p>
          </p:txBody>
        </p:sp>
        <p:sp>
          <p:nvSpPr>
            <p:cNvPr id="288" name="Prostokąt 31"/>
            <p:cNvSpPr>
              <a:spLocks noChangeArrowheads="1"/>
            </p:cNvSpPr>
            <p:nvPr/>
          </p:nvSpPr>
          <p:spPr bwMode="auto">
            <a:xfrm>
              <a:off x="1950077" y="4479373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9" name="Prostokąt 32"/>
            <p:cNvSpPr>
              <a:spLocks noChangeArrowheads="1"/>
            </p:cNvSpPr>
            <p:nvPr/>
          </p:nvSpPr>
          <p:spPr bwMode="auto">
            <a:xfrm>
              <a:off x="2925407" y="4830446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0" name="pole tekstowe 33"/>
            <p:cNvSpPr txBox="1">
              <a:spLocks noChangeArrowheads="1"/>
            </p:cNvSpPr>
            <p:nvPr/>
          </p:nvSpPr>
          <p:spPr bwMode="auto">
            <a:xfrm>
              <a:off x="1753194" y="4355792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>
                  <a:solidFill>
                    <a:srgbClr val="C00000"/>
                  </a:solidFill>
                </a:rPr>
                <a:t>28</a:t>
              </a:r>
            </a:p>
          </p:txBody>
        </p:sp>
        <p:sp>
          <p:nvSpPr>
            <p:cNvPr id="291" name="Prostokąt 34"/>
            <p:cNvSpPr>
              <a:spLocks noChangeArrowheads="1"/>
            </p:cNvSpPr>
            <p:nvPr/>
          </p:nvSpPr>
          <p:spPr bwMode="auto">
            <a:xfrm>
              <a:off x="2085770" y="4297727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2" name="Prostokąt 35"/>
            <p:cNvSpPr>
              <a:spLocks noChangeArrowheads="1"/>
            </p:cNvSpPr>
            <p:nvPr/>
          </p:nvSpPr>
          <p:spPr bwMode="auto">
            <a:xfrm>
              <a:off x="2381679" y="405828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3" name="Prostokąt 36"/>
            <p:cNvSpPr>
              <a:spLocks noChangeArrowheads="1"/>
            </p:cNvSpPr>
            <p:nvPr/>
          </p:nvSpPr>
          <p:spPr bwMode="auto">
            <a:xfrm>
              <a:off x="3238573" y="328597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4" name="Prostokąt 37"/>
            <p:cNvSpPr>
              <a:spLocks noChangeArrowheads="1"/>
            </p:cNvSpPr>
            <p:nvPr/>
          </p:nvSpPr>
          <p:spPr bwMode="auto">
            <a:xfrm>
              <a:off x="3051176" y="349505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5" name="Prostokąt 38"/>
            <p:cNvSpPr>
              <a:spLocks noChangeArrowheads="1"/>
            </p:cNvSpPr>
            <p:nvPr/>
          </p:nvSpPr>
          <p:spPr bwMode="auto">
            <a:xfrm>
              <a:off x="3432701" y="445907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6" name="Prostokąt 39"/>
            <p:cNvSpPr>
              <a:spLocks noChangeArrowheads="1"/>
            </p:cNvSpPr>
            <p:nvPr/>
          </p:nvSpPr>
          <p:spPr bwMode="auto">
            <a:xfrm>
              <a:off x="3237585" y="4647250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7" name="pole tekstowe 40"/>
            <p:cNvSpPr txBox="1">
              <a:spLocks noChangeArrowheads="1"/>
            </p:cNvSpPr>
            <p:nvPr/>
          </p:nvSpPr>
          <p:spPr bwMode="auto">
            <a:xfrm>
              <a:off x="2875096" y="3365321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50</a:t>
              </a:r>
            </a:p>
          </p:txBody>
        </p:sp>
        <p:sp>
          <p:nvSpPr>
            <p:cNvPr id="298" name="Prostokąt 41"/>
            <p:cNvSpPr>
              <a:spLocks noChangeArrowheads="1"/>
            </p:cNvSpPr>
            <p:nvPr/>
          </p:nvSpPr>
          <p:spPr bwMode="auto">
            <a:xfrm>
              <a:off x="4452372" y="382655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9" name="Prostokąt 42"/>
            <p:cNvSpPr>
              <a:spLocks noChangeArrowheads="1"/>
            </p:cNvSpPr>
            <p:nvPr/>
          </p:nvSpPr>
          <p:spPr bwMode="auto">
            <a:xfrm>
              <a:off x="4835173" y="349165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0" name="Prostokąt 43"/>
            <p:cNvSpPr>
              <a:spLocks noChangeArrowheads="1"/>
            </p:cNvSpPr>
            <p:nvPr/>
          </p:nvSpPr>
          <p:spPr bwMode="auto">
            <a:xfrm>
              <a:off x="4452372" y="2294284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1" name="Prostokąt 44"/>
            <p:cNvSpPr>
              <a:spLocks noChangeArrowheads="1"/>
            </p:cNvSpPr>
            <p:nvPr/>
          </p:nvSpPr>
          <p:spPr bwMode="auto">
            <a:xfrm>
              <a:off x="4863794" y="204783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2" name="pole tekstowe 45"/>
            <p:cNvSpPr txBox="1">
              <a:spLocks noChangeArrowheads="1"/>
            </p:cNvSpPr>
            <p:nvPr/>
          </p:nvSpPr>
          <p:spPr bwMode="auto">
            <a:xfrm>
              <a:off x="4652481" y="1914206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82</a:t>
              </a:r>
            </a:p>
          </p:txBody>
        </p:sp>
        <p:sp>
          <p:nvSpPr>
            <p:cNvPr id="303" name="Prostokąt 46"/>
            <p:cNvSpPr>
              <a:spLocks noChangeArrowheads="1"/>
            </p:cNvSpPr>
            <p:nvPr/>
          </p:nvSpPr>
          <p:spPr bwMode="auto">
            <a:xfrm>
              <a:off x="6170114" y="2485331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4" name="Prostokąt 47"/>
            <p:cNvSpPr>
              <a:spLocks noChangeArrowheads="1"/>
            </p:cNvSpPr>
            <p:nvPr/>
          </p:nvSpPr>
          <p:spPr bwMode="auto">
            <a:xfrm>
              <a:off x="6170114" y="1389288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5" name="Prostokąt 48"/>
            <p:cNvSpPr>
              <a:spLocks noChangeArrowheads="1"/>
            </p:cNvSpPr>
            <p:nvPr/>
          </p:nvSpPr>
          <p:spPr bwMode="auto">
            <a:xfrm>
              <a:off x="6779523" y="2061857"/>
              <a:ext cx="69588" cy="106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308" name="Grupa 67"/>
            <p:cNvGrpSpPr/>
            <p:nvPr/>
          </p:nvGrpSpPr>
          <p:grpSpPr>
            <a:xfrm>
              <a:off x="1947566" y="2179277"/>
              <a:ext cx="4448737" cy="3596772"/>
              <a:chOff x="1614481" y="2497350"/>
              <a:chExt cx="5089374" cy="3798209"/>
            </a:xfrm>
          </p:grpSpPr>
          <p:sp>
            <p:nvSpPr>
              <p:cNvPr id="312" name="pole tekstowe 8"/>
              <p:cNvSpPr txBox="1">
                <a:spLocks noChangeArrowheads="1"/>
              </p:cNvSpPr>
              <p:nvPr/>
            </p:nvSpPr>
            <p:spPr bwMode="auto">
              <a:xfrm>
                <a:off x="1965555" y="5796080"/>
                <a:ext cx="367671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7030A0"/>
                    </a:solidFill>
                  </a:rPr>
                  <a:t>28</a:t>
                </a:r>
              </a:p>
            </p:txBody>
          </p:sp>
          <p:sp>
            <p:nvSpPr>
              <p:cNvPr id="313" name="pole tekstowe 7"/>
              <p:cNvSpPr txBox="1">
                <a:spLocks noChangeArrowheads="1"/>
              </p:cNvSpPr>
              <p:nvPr/>
            </p:nvSpPr>
            <p:spPr bwMode="auto">
              <a:xfrm>
                <a:off x="2925874" y="4949651"/>
                <a:ext cx="367671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000000"/>
                    </a:solidFill>
                  </a:rPr>
                  <a:t>50</a:t>
                </a:r>
              </a:p>
            </p:txBody>
          </p:sp>
          <p:sp>
            <p:nvSpPr>
              <p:cNvPr id="314" name="pole tekstowe 5"/>
              <p:cNvSpPr txBox="1">
                <a:spLocks noChangeArrowheads="1"/>
              </p:cNvSpPr>
              <p:nvPr/>
            </p:nvSpPr>
            <p:spPr bwMode="auto">
              <a:xfrm>
                <a:off x="6249851" y="2497350"/>
                <a:ext cx="454004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000000"/>
                    </a:solidFill>
                  </a:rPr>
                  <a:t>126</a:t>
                </a:r>
              </a:p>
            </p:txBody>
          </p:sp>
          <p:sp>
            <p:nvSpPr>
              <p:cNvPr id="315" name="pole tekstowe 6"/>
              <p:cNvSpPr txBox="1">
                <a:spLocks noChangeArrowheads="1"/>
              </p:cNvSpPr>
              <p:nvPr/>
            </p:nvSpPr>
            <p:spPr bwMode="auto">
              <a:xfrm>
                <a:off x="4370948" y="4207246"/>
                <a:ext cx="518200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000000"/>
                    </a:solidFill>
                  </a:rPr>
                  <a:t>82</a:t>
                </a:r>
              </a:p>
            </p:txBody>
          </p:sp>
          <p:sp>
            <p:nvSpPr>
              <p:cNvPr id="316" name="pole tekstowe 9"/>
              <p:cNvSpPr txBox="1">
                <a:spLocks noChangeArrowheads="1"/>
              </p:cNvSpPr>
              <p:nvPr/>
            </p:nvSpPr>
            <p:spPr bwMode="auto">
              <a:xfrm>
                <a:off x="1614481" y="5948050"/>
                <a:ext cx="367671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7030A0"/>
                    </a:solidFill>
                  </a:rPr>
                  <a:t>20</a:t>
                </a:r>
              </a:p>
            </p:txBody>
          </p:sp>
        </p:grpSp>
        <p:sp>
          <p:nvSpPr>
            <p:cNvPr id="309" name="pole tekstowe 18"/>
            <p:cNvSpPr txBox="1">
              <a:spLocks noChangeArrowheads="1"/>
            </p:cNvSpPr>
            <p:nvPr/>
          </p:nvSpPr>
          <p:spPr bwMode="auto">
            <a:xfrm>
              <a:off x="1122247" y="5537792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10" name="pole tekstowe 17"/>
            <p:cNvSpPr txBox="1">
              <a:spLocks noChangeArrowheads="1"/>
            </p:cNvSpPr>
            <p:nvPr/>
          </p:nvSpPr>
          <p:spPr bwMode="auto">
            <a:xfrm>
              <a:off x="1293567" y="5749796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311" name="pole tekstowe 10"/>
            <p:cNvSpPr txBox="1">
              <a:spLocks noChangeArrowheads="1"/>
            </p:cNvSpPr>
            <p:nvPr/>
          </p:nvSpPr>
          <p:spPr bwMode="auto">
            <a:xfrm>
              <a:off x="1533406" y="5745972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7030A0"/>
                  </a:solidFill>
                </a:rPr>
                <a:t>8</a:t>
              </a:r>
            </a:p>
          </p:txBody>
        </p:sp>
        <p:sp>
          <p:nvSpPr>
            <p:cNvPr id="263" name="Prostokąt 1"/>
            <p:cNvSpPr/>
            <p:nvPr/>
          </p:nvSpPr>
          <p:spPr bwMode="auto">
            <a:xfrm>
              <a:off x="6871644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4" name="Prostokąt 54"/>
            <p:cNvSpPr/>
            <p:nvPr/>
          </p:nvSpPr>
          <p:spPr bwMode="auto">
            <a:xfrm>
              <a:off x="6950315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5" name="Prostokąt 55"/>
            <p:cNvSpPr/>
            <p:nvPr/>
          </p:nvSpPr>
          <p:spPr bwMode="auto">
            <a:xfrm>
              <a:off x="6794334" y="169115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6" name="Prostokąt 70"/>
            <p:cNvSpPr/>
            <p:nvPr/>
          </p:nvSpPr>
          <p:spPr bwMode="auto">
            <a:xfrm>
              <a:off x="2410159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7" name="Prostokąt 72"/>
            <p:cNvSpPr/>
            <p:nvPr/>
          </p:nvSpPr>
          <p:spPr bwMode="auto">
            <a:xfrm>
              <a:off x="2333900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53" name="Prostokąt 170"/>
            <p:cNvSpPr/>
            <p:nvPr/>
          </p:nvSpPr>
          <p:spPr bwMode="auto">
            <a:xfrm>
              <a:off x="2401294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254" name="Grupa 167"/>
            <p:cNvGrpSpPr/>
            <p:nvPr/>
          </p:nvGrpSpPr>
          <p:grpSpPr>
            <a:xfrm>
              <a:off x="2086319" y="5256755"/>
              <a:ext cx="154125" cy="281626"/>
              <a:chOff x="2387592" y="4973039"/>
              <a:chExt cx="166970" cy="281626"/>
            </a:xfrm>
          </p:grpSpPr>
          <p:sp>
            <p:nvSpPr>
              <p:cNvPr id="260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95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95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55" name="Prostokąt 169"/>
            <p:cNvSpPr/>
            <p:nvPr/>
          </p:nvSpPr>
          <p:spPr bwMode="auto">
            <a:xfrm>
              <a:off x="2381680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256" name="Łącznik prosty ze strzałką 96"/>
            <p:cNvCxnSpPr/>
            <p:nvPr/>
          </p:nvCxnSpPr>
          <p:spPr bwMode="auto">
            <a:xfrm>
              <a:off x="5620884" y="5532232"/>
              <a:ext cx="3202077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7" name="pole tekstowe 101"/>
            <p:cNvSpPr txBox="1"/>
            <p:nvPr/>
          </p:nvSpPr>
          <p:spPr>
            <a:xfrm>
              <a:off x="6202111" y="5514937"/>
              <a:ext cx="1855834" cy="42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625" b="1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Neutron number N</a:t>
              </a:r>
            </a:p>
          </p:txBody>
        </p:sp>
        <p:cxnSp>
          <p:nvCxnSpPr>
            <p:cNvPr id="258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9" name="pole tekstowe 104"/>
            <p:cNvSpPr txBox="1"/>
            <p:nvPr/>
          </p:nvSpPr>
          <p:spPr>
            <a:xfrm rot="16200000">
              <a:off x="-8946" y="3085426"/>
              <a:ext cx="2359402" cy="316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625" b="1" kern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number  Z</a:t>
              </a:r>
            </a:p>
          </p:txBody>
        </p:sp>
      </p:grpSp>
      <p:sp>
        <p:nvSpPr>
          <p:cNvPr id="161" name="Dowolny kształt 66"/>
          <p:cNvSpPr/>
          <p:nvPr/>
        </p:nvSpPr>
        <p:spPr bwMode="auto">
          <a:xfrm>
            <a:off x="5762210" y="1312774"/>
            <a:ext cx="3003328" cy="1243146"/>
          </a:xfrm>
          <a:custGeom>
            <a:avLst/>
            <a:gdLst>
              <a:gd name="connsiteX0" fmla="*/ 0 w 3211174"/>
              <a:gd name="connsiteY0" fmla="*/ 1496291 h 1506726"/>
              <a:gd name="connsiteX1" fmla="*/ 118753 w 3211174"/>
              <a:gd name="connsiteY1" fmla="*/ 1413164 h 1506726"/>
              <a:gd name="connsiteX2" fmla="*/ 154379 w 3211174"/>
              <a:gd name="connsiteY2" fmla="*/ 1401288 h 1506726"/>
              <a:gd name="connsiteX3" fmla="*/ 190005 w 3211174"/>
              <a:gd name="connsiteY3" fmla="*/ 1389413 h 1506726"/>
              <a:gd name="connsiteX4" fmla="*/ 201880 w 3211174"/>
              <a:gd name="connsiteY4" fmla="*/ 1353787 h 1506726"/>
              <a:gd name="connsiteX5" fmla="*/ 273132 w 3211174"/>
              <a:gd name="connsiteY5" fmla="*/ 1306286 h 1506726"/>
              <a:gd name="connsiteX6" fmla="*/ 308758 w 3211174"/>
              <a:gd name="connsiteY6" fmla="*/ 1270660 h 1506726"/>
              <a:gd name="connsiteX7" fmla="*/ 320634 w 3211174"/>
              <a:gd name="connsiteY7" fmla="*/ 1235034 h 1506726"/>
              <a:gd name="connsiteX8" fmla="*/ 391885 w 3211174"/>
              <a:gd name="connsiteY8" fmla="*/ 1211283 h 1506726"/>
              <a:gd name="connsiteX9" fmla="*/ 522514 w 3211174"/>
              <a:gd name="connsiteY9" fmla="*/ 1187532 h 1506726"/>
              <a:gd name="connsiteX10" fmla="*/ 581891 w 3211174"/>
              <a:gd name="connsiteY10" fmla="*/ 1140031 h 1506726"/>
              <a:gd name="connsiteX11" fmla="*/ 617517 w 3211174"/>
              <a:gd name="connsiteY11" fmla="*/ 1128156 h 1506726"/>
              <a:gd name="connsiteX12" fmla="*/ 688769 w 3211174"/>
              <a:gd name="connsiteY12" fmla="*/ 1080655 h 1506726"/>
              <a:gd name="connsiteX13" fmla="*/ 724395 w 3211174"/>
              <a:gd name="connsiteY13" fmla="*/ 1056904 h 1506726"/>
              <a:gd name="connsiteX14" fmla="*/ 760021 w 3211174"/>
              <a:gd name="connsiteY14" fmla="*/ 1045029 h 1506726"/>
              <a:gd name="connsiteX15" fmla="*/ 819397 w 3211174"/>
              <a:gd name="connsiteY15" fmla="*/ 997527 h 1506726"/>
              <a:gd name="connsiteX16" fmla="*/ 855023 w 3211174"/>
              <a:gd name="connsiteY16" fmla="*/ 961901 h 1506726"/>
              <a:gd name="connsiteX17" fmla="*/ 961901 w 3211174"/>
              <a:gd name="connsiteY17" fmla="*/ 902525 h 1506726"/>
              <a:gd name="connsiteX18" fmla="*/ 997527 w 3211174"/>
              <a:gd name="connsiteY18" fmla="*/ 878774 h 1506726"/>
              <a:gd name="connsiteX19" fmla="*/ 1045028 w 3211174"/>
              <a:gd name="connsiteY19" fmla="*/ 807522 h 1506726"/>
              <a:gd name="connsiteX20" fmla="*/ 1116280 w 3211174"/>
              <a:gd name="connsiteY20" fmla="*/ 771896 h 1506726"/>
              <a:gd name="connsiteX21" fmla="*/ 1223158 w 3211174"/>
              <a:gd name="connsiteY21" fmla="*/ 724395 h 1506726"/>
              <a:gd name="connsiteX22" fmla="*/ 1258784 w 3211174"/>
              <a:gd name="connsiteY22" fmla="*/ 712519 h 1506726"/>
              <a:gd name="connsiteX23" fmla="*/ 1330036 w 3211174"/>
              <a:gd name="connsiteY23" fmla="*/ 665018 h 1506726"/>
              <a:gd name="connsiteX24" fmla="*/ 1389413 w 3211174"/>
              <a:gd name="connsiteY24" fmla="*/ 605642 h 1506726"/>
              <a:gd name="connsiteX25" fmla="*/ 1496291 w 3211174"/>
              <a:gd name="connsiteY25" fmla="*/ 570016 h 1506726"/>
              <a:gd name="connsiteX26" fmla="*/ 1531917 w 3211174"/>
              <a:gd name="connsiteY26" fmla="*/ 558140 h 1506726"/>
              <a:gd name="connsiteX27" fmla="*/ 1638795 w 3211174"/>
              <a:gd name="connsiteY27" fmla="*/ 510639 h 1506726"/>
              <a:gd name="connsiteX28" fmla="*/ 1698171 w 3211174"/>
              <a:gd name="connsiteY28" fmla="*/ 498764 h 1506726"/>
              <a:gd name="connsiteX29" fmla="*/ 1769423 w 3211174"/>
              <a:gd name="connsiteY29" fmla="*/ 475013 h 1506726"/>
              <a:gd name="connsiteX30" fmla="*/ 1828800 w 3211174"/>
              <a:gd name="connsiteY30" fmla="*/ 415636 h 1506726"/>
              <a:gd name="connsiteX31" fmla="*/ 1864426 w 3211174"/>
              <a:gd name="connsiteY31" fmla="*/ 380010 h 1506726"/>
              <a:gd name="connsiteX32" fmla="*/ 2030680 w 3211174"/>
              <a:gd name="connsiteY32" fmla="*/ 344384 h 1506726"/>
              <a:gd name="connsiteX33" fmla="*/ 2113808 w 3211174"/>
              <a:gd name="connsiteY33" fmla="*/ 332509 h 1506726"/>
              <a:gd name="connsiteX34" fmla="*/ 2232561 w 3211174"/>
              <a:gd name="connsiteY34" fmla="*/ 296883 h 1506726"/>
              <a:gd name="connsiteX35" fmla="*/ 2268187 w 3211174"/>
              <a:gd name="connsiteY35" fmla="*/ 285008 h 1506726"/>
              <a:gd name="connsiteX36" fmla="*/ 2303813 w 3211174"/>
              <a:gd name="connsiteY36" fmla="*/ 261257 h 1506726"/>
              <a:gd name="connsiteX37" fmla="*/ 2339439 w 3211174"/>
              <a:gd name="connsiteY37" fmla="*/ 249382 h 1506726"/>
              <a:gd name="connsiteX38" fmla="*/ 2375065 w 3211174"/>
              <a:gd name="connsiteY38" fmla="*/ 213756 h 1506726"/>
              <a:gd name="connsiteX39" fmla="*/ 2446317 w 3211174"/>
              <a:gd name="connsiteY39" fmla="*/ 178130 h 1506726"/>
              <a:gd name="connsiteX40" fmla="*/ 2481943 w 3211174"/>
              <a:gd name="connsiteY40" fmla="*/ 154379 h 1506726"/>
              <a:gd name="connsiteX41" fmla="*/ 2517569 w 3211174"/>
              <a:gd name="connsiteY41" fmla="*/ 142504 h 1506726"/>
              <a:gd name="connsiteX42" fmla="*/ 2588821 w 3211174"/>
              <a:gd name="connsiteY42" fmla="*/ 95003 h 1506726"/>
              <a:gd name="connsiteX43" fmla="*/ 2624447 w 3211174"/>
              <a:gd name="connsiteY43" fmla="*/ 71252 h 1506726"/>
              <a:gd name="connsiteX44" fmla="*/ 2826327 w 3211174"/>
              <a:gd name="connsiteY44" fmla="*/ 35626 h 1506726"/>
              <a:gd name="connsiteX45" fmla="*/ 3040083 w 3211174"/>
              <a:gd name="connsiteY45" fmla="*/ 11875 h 1506726"/>
              <a:gd name="connsiteX46" fmla="*/ 3099459 w 3211174"/>
              <a:gd name="connsiteY46" fmla="*/ 0 h 1506726"/>
              <a:gd name="connsiteX47" fmla="*/ 3194462 w 3211174"/>
              <a:gd name="connsiteY47" fmla="*/ 11875 h 1506726"/>
              <a:gd name="connsiteX48" fmla="*/ 3170711 w 3211174"/>
              <a:gd name="connsiteY48" fmla="*/ 83127 h 1506726"/>
              <a:gd name="connsiteX49" fmla="*/ 3135085 w 3211174"/>
              <a:gd name="connsiteY49" fmla="*/ 95003 h 1506726"/>
              <a:gd name="connsiteX50" fmla="*/ 3051958 w 3211174"/>
              <a:gd name="connsiteY50" fmla="*/ 118753 h 1506726"/>
              <a:gd name="connsiteX51" fmla="*/ 2980706 w 3211174"/>
              <a:gd name="connsiteY51" fmla="*/ 178130 h 1506726"/>
              <a:gd name="connsiteX52" fmla="*/ 2909454 w 3211174"/>
              <a:gd name="connsiteY52" fmla="*/ 190005 h 1506726"/>
              <a:gd name="connsiteX53" fmla="*/ 2660072 w 3211174"/>
              <a:gd name="connsiteY53" fmla="*/ 249382 h 1506726"/>
              <a:gd name="connsiteX54" fmla="*/ 2612571 w 3211174"/>
              <a:gd name="connsiteY54" fmla="*/ 296883 h 1506726"/>
              <a:gd name="connsiteX55" fmla="*/ 2576945 w 3211174"/>
              <a:gd name="connsiteY55" fmla="*/ 332509 h 1506726"/>
              <a:gd name="connsiteX56" fmla="*/ 2541319 w 3211174"/>
              <a:gd name="connsiteY56" fmla="*/ 344384 h 1506726"/>
              <a:gd name="connsiteX57" fmla="*/ 2398815 w 3211174"/>
              <a:gd name="connsiteY57" fmla="*/ 356260 h 1506726"/>
              <a:gd name="connsiteX58" fmla="*/ 2327563 w 3211174"/>
              <a:gd name="connsiteY58" fmla="*/ 391886 h 1506726"/>
              <a:gd name="connsiteX59" fmla="*/ 2256311 w 3211174"/>
              <a:gd name="connsiteY59" fmla="*/ 415636 h 1506726"/>
              <a:gd name="connsiteX60" fmla="*/ 2220685 w 3211174"/>
              <a:gd name="connsiteY60" fmla="*/ 427512 h 1506726"/>
              <a:gd name="connsiteX61" fmla="*/ 2185059 w 3211174"/>
              <a:gd name="connsiteY61" fmla="*/ 451262 h 1506726"/>
              <a:gd name="connsiteX62" fmla="*/ 2173184 w 3211174"/>
              <a:gd name="connsiteY62" fmla="*/ 486888 h 1506726"/>
              <a:gd name="connsiteX63" fmla="*/ 2161309 w 3211174"/>
              <a:gd name="connsiteY63" fmla="*/ 534390 h 1506726"/>
              <a:gd name="connsiteX64" fmla="*/ 2090057 w 3211174"/>
              <a:gd name="connsiteY64" fmla="*/ 558140 h 1506726"/>
              <a:gd name="connsiteX65" fmla="*/ 2006930 w 3211174"/>
              <a:gd name="connsiteY65" fmla="*/ 581891 h 1506726"/>
              <a:gd name="connsiteX66" fmla="*/ 1959428 w 3211174"/>
              <a:gd name="connsiteY66" fmla="*/ 653143 h 1506726"/>
              <a:gd name="connsiteX67" fmla="*/ 1888176 w 3211174"/>
              <a:gd name="connsiteY67" fmla="*/ 676893 h 1506726"/>
              <a:gd name="connsiteX68" fmla="*/ 1852550 w 3211174"/>
              <a:gd name="connsiteY68" fmla="*/ 688769 h 1506726"/>
              <a:gd name="connsiteX69" fmla="*/ 1840675 w 3211174"/>
              <a:gd name="connsiteY69" fmla="*/ 724395 h 1506726"/>
              <a:gd name="connsiteX70" fmla="*/ 1805049 w 3211174"/>
              <a:gd name="connsiteY70" fmla="*/ 748145 h 1506726"/>
              <a:gd name="connsiteX71" fmla="*/ 1721922 w 3211174"/>
              <a:gd name="connsiteY71" fmla="*/ 771896 h 1506726"/>
              <a:gd name="connsiteX72" fmla="*/ 1686296 w 3211174"/>
              <a:gd name="connsiteY72" fmla="*/ 783771 h 1506726"/>
              <a:gd name="connsiteX73" fmla="*/ 1626919 w 3211174"/>
              <a:gd name="connsiteY73" fmla="*/ 831273 h 1506726"/>
              <a:gd name="connsiteX74" fmla="*/ 1567543 w 3211174"/>
              <a:gd name="connsiteY74" fmla="*/ 878774 h 1506726"/>
              <a:gd name="connsiteX75" fmla="*/ 1531917 w 3211174"/>
              <a:gd name="connsiteY75" fmla="*/ 902525 h 1506726"/>
              <a:gd name="connsiteX76" fmla="*/ 1508166 w 3211174"/>
              <a:gd name="connsiteY76" fmla="*/ 938151 h 1506726"/>
              <a:gd name="connsiteX77" fmla="*/ 1436914 w 3211174"/>
              <a:gd name="connsiteY77" fmla="*/ 961901 h 1506726"/>
              <a:gd name="connsiteX78" fmla="*/ 1365662 w 3211174"/>
              <a:gd name="connsiteY78" fmla="*/ 1009403 h 1506726"/>
              <a:gd name="connsiteX79" fmla="*/ 1306285 w 3211174"/>
              <a:gd name="connsiteY79" fmla="*/ 1080655 h 1506726"/>
              <a:gd name="connsiteX80" fmla="*/ 1294410 w 3211174"/>
              <a:gd name="connsiteY80" fmla="*/ 1116281 h 1506726"/>
              <a:gd name="connsiteX81" fmla="*/ 1175657 w 3211174"/>
              <a:gd name="connsiteY81" fmla="*/ 1151906 h 1506726"/>
              <a:gd name="connsiteX82" fmla="*/ 1104405 w 3211174"/>
              <a:gd name="connsiteY82" fmla="*/ 1175657 h 1506726"/>
              <a:gd name="connsiteX83" fmla="*/ 1068779 w 3211174"/>
              <a:gd name="connsiteY83" fmla="*/ 1187532 h 1506726"/>
              <a:gd name="connsiteX84" fmla="*/ 1033153 w 3211174"/>
              <a:gd name="connsiteY84" fmla="*/ 1211283 h 1506726"/>
              <a:gd name="connsiteX85" fmla="*/ 878774 w 3211174"/>
              <a:gd name="connsiteY85" fmla="*/ 1246909 h 1506726"/>
              <a:gd name="connsiteX86" fmla="*/ 831272 w 3211174"/>
              <a:gd name="connsiteY86" fmla="*/ 1258784 h 1506726"/>
              <a:gd name="connsiteX87" fmla="*/ 771896 w 3211174"/>
              <a:gd name="connsiteY87" fmla="*/ 1270660 h 1506726"/>
              <a:gd name="connsiteX88" fmla="*/ 736270 w 3211174"/>
              <a:gd name="connsiteY88" fmla="*/ 1282535 h 1506726"/>
              <a:gd name="connsiteX89" fmla="*/ 593766 w 3211174"/>
              <a:gd name="connsiteY89" fmla="*/ 1294410 h 1506726"/>
              <a:gd name="connsiteX90" fmla="*/ 486888 w 3211174"/>
              <a:gd name="connsiteY90" fmla="*/ 1353787 h 1506726"/>
              <a:gd name="connsiteX91" fmla="*/ 451262 w 3211174"/>
              <a:gd name="connsiteY91" fmla="*/ 1377538 h 1506726"/>
              <a:gd name="connsiteX92" fmla="*/ 368135 w 3211174"/>
              <a:gd name="connsiteY92" fmla="*/ 1401288 h 1506726"/>
              <a:gd name="connsiteX93" fmla="*/ 273132 w 3211174"/>
              <a:gd name="connsiteY93" fmla="*/ 1425039 h 1506726"/>
              <a:gd name="connsiteX94" fmla="*/ 201880 w 3211174"/>
              <a:gd name="connsiteY94" fmla="*/ 1496291 h 1506726"/>
              <a:gd name="connsiteX95" fmla="*/ 0 w 3211174"/>
              <a:gd name="connsiteY95" fmla="*/ 1496291 h 150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211174" h="1506726">
                <a:moveTo>
                  <a:pt x="0" y="1496291"/>
                </a:moveTo>
                <a:cubicBezTo>
                  <a:pt x="63141" y="1417363"/>
                  <a:pt x="23454" y="1444930"/>
                  <a:pt x="118753" y="1413164"/>
                </a:cubicBezTo>
                <a:lnTo>
                  <a:pt x="154379" y="1401288"/>
                </a:lnTo>
                <a:lnTo>
                  <a:pt x="190005" y="1389413"/>
                </a:lnTo>
                <a:cubicBezTo>
                  <a:pt x="193963" y="1377538"/>
                  <a:pt x="193029" y="1362638"/>
                  <a:pt x="201880" y="1353787"/>
                </a:cubicBezTo>
                <a:cubicBezTo>
                  <a:pt x="222064" y="1333603"/>
                  <a:pt x="252948" y="1326470"/>
                  <a:pt x="273132" y="1306286"/>
                </a:cubicBezTo>
                <a:lnTo>
                  <a:pt x="308758" y="1270660"/>
                </a:lnTo>
                <a:cubicBezTo>
                  <a:pt x="312717" y="1258785"/>
                  <a:pt x="310448" y="1242310"/>
                  <a:pt x="320634" y="1235034"/>
                </a:cubicBezTo>
                <a:cubicBezTo>
                  <a:pt x="341006" y="1220483"/>
                  <a:pt x="368135" y="1219200"/>
                  <a:pt x="391885" y="1211283"/>
                </a:cubicBezTo>
                <a:cubicBezTo>
                  <a:pt x="457784" y="1189317"/>
                  <a:pt x="415100" y="1200959"/>
                  <a:pt x="522514" y="1187532"/>
                </a:cubicBezTo>
                <a:cubicBezTo>
                  <a:pt x="612061" y="1157684"/>
                  <a:pt x="505155" y="1201419"/>
                  <a:pt x="581891" y="1140031"/>
                </a:cubicBezTo>
                <a:cubicBezTo>
                  <a:pt x="591666" y="1132211"/>
                  <a:pt x="605642" y="1132114"/>
                  <a:pt x="617517" y="1128156"/>
                </a:cubicBezTo>
                <a:lnTo>
                  <a:pt x="688769" y="1080655"/>
                </a:lnTo>
                <a:cubicBezTo>
                  <a:pt x="700644" y="1072738"/>
                  <a:pt x="710855" y="1061417"/>
                  <a:pt x="724395" y="1056904"/>
                </a:cubicBezTo>
                <a:lnTo>
                  <a:pt x="760021" y="1045029"/>
                </a:lnTo>
                <a:cubicBezTo>
                  <a:pt x="813136" y="965355"/>
                  <a:pt x="750566" y="1043415"/>
                  <a:pt x="819397" y="997527"/>
                </a:cubicBezTo>
                <a:cubicBezTo>
                  <a:pt x="833371" y="988211"/>
                  <a:pt x="841766" y="972212"/>
                  <a:pt x="855023" y="961901"/>
                </a:cubicBezTo>
                <a:cubicBezTo>
                  <a:pt x="916274" y="914262"/>
                  <a:pt x="908148" y="920442"/>
                  <a:pt x="961901" y="902525"/>
                </a:cubicBezTo>
                <a:cubicBezTo>
                  <a:pt x="973776" y="894608"/>
                  <a:pt x="988129" y="889515"/>
                  <a:pt x="997527" y="878774"/>
                </a:cubicBezTo>
                <a:cubicBezTo>
                  <a:pt x="1016324" y="857292"/>
                  <a:pt x="1021277" y="823356"/>
                  <a:pt x="1045028" y="807522"/>
                </a:cubicBezTo>
                <a:cubicBezTo>
                  <a:pt x="1091069" y="776827"/>
                  <a:pt x="1067114" y="788284"/>
                  <a:pt x="1116280" y="771896"/>
                </a:cubicBezTo>
                <a:cubicBezTo>
                  <a:pt x="1172738" y="734257"/>
                  <a:pt x="1138364" y="752660"/>
                  <a:pt x="1223158" y="724395"/>
                </a:cubicBezTo>
                <a:cubicBezTo>
                  <a:pt x="1235033" y="720437"/>
                  <a:pt x="1248369" y="719463"/>
                  <a:pt x="1258784" y="712519"/>
                </a:cubicBezTo>
                <a:lnTo>
                  <a:pt x="1330036" y="665018"/>
                </a:lnTo>
                <a:cubicBezTo>
                  <a:pt x="1351704" y="632516"/>
                  <a:pt x="1351911" y="622309"/>
                  <a:pt x="1389413" y="605642"/>
                </a:cubicBezTo>
                <a:cubicBezTo>
                  <a:pt x="1389428" y="605635"/>
                  <a:pt x="1478470" y="575956"/>
                  <a:pt x="1496291" y="570016"/>
                </a:cubicBezTo>
                <a:cubicBezTo>
                  <a:pt x="1508166" y="566057"/>
                  <a:pt x="1521501" y="565083"/>
                  <a:pt x="1531917" y="558140"/>
                </a:cubicBezTo>
                <a:cubicBezTo>
                  <a:pt x="1574562" y="529711"/>
                  <a:pt x="1578232" y="522751"/>
                  <a:pt x="1638795" y="510639"/>
                </a:cubicBezTo>
                <a:cubicBezTo>
                  <a:pt x="1658587" y="506681"/>
                  <a:pt x="1678698" y="504075"/>
                  <a:pt x="1698171" y="498764"/>
                </a:cubicBezTo>
                <a:cubicBezTo>
                  <a:pt x="1722324" y="492177"/>
                  <a:pt x="1769423" y="475013"/>
                  <a:pt x="1769423" y="475013"/>
                </a:cubicBezTo>
                <a:cubicBezTo>
                  <a:pt x="1812966" y="409699"/>
                  <a:pt x="1769423" y="465117"/>
                  <a:pt x="1828800" y="415636"/>
                </a:cubicBezTo>
                <a:cubicBezTo>
                  <a:pt x="1841702" y="404885"/>
                  <a:pt x="1849745" y="388166"/>
                  <a:pt x="1864426" y="380010"/>
                </a:cubicBezTo>
                <a:cubicBezTo>
                  <a:pt x="1914371" y="352263"/>
                  <a:pt x="1976592" y="351596"/>
                  <a:pt x="2030680" y="344384"/>
                </a:cubicBezTo>
                <a:cubicBezTo>
                  <a:pt x="2058425" y="340685"/>
                  <a:pt x="2086269" y="337516"/>
                  <a:pt x="2113808" y="332509"/>
                </a:cubicBezTo>
                <a:cubicBezTo>
                  <a:pt x="2153295" y="325330"/>
                  <a:pt x="2195375" y="309278"/>
                  <a:pt x="2232561" y="296883"/>
                </a:cubicBezTo>
                <a:lnTo>
                  <a:pt x="2268187" y="285008"/>
                </a:lnTo>
                <a:cubicBezTo>
                  <a:pt x="2280062" y="277091"/>
                  <a:pt x="2291047" y="267640"/>
                  <a:pt x="2303813" y="261257"/>
                </a:cubicBezTo>
                <a:cubicBezTo>
                  <a:pt x="2315009" y="255659"/>
                  <a:pt x="2329024" y="256326"/>
                  <a:pt x="2339439" y="249382"/>
                </a:cubicBezTo>
                <a:cubicBezTo>
                  <a:pt x="2353413" y="240066"/>
                  <a:pt x="2362163" y="224507"/>
                  <a:pt x="2375065" y="213756"/>
                </a:cubicBezTo>
                <a:cubicBezTo>
                  <a:pt x="2405760" y="188177"/>
                  <a:pt x="2410610" y="190032"/>
                  <a:pt x="2446317" y="178130"/>
                </a:cubicBezTo>
                <a:cubicBezTo>
                  <a:pt x="2458192" y="170213"/>
                  <a:pt x="2469177" y="160762"/>
                  <a:pt x="2481943" y="154379"/>
                </a:cubicBezTo>
                <a:cubicBezTo>
                  <a:pt x="2493139" y="148781"/>
                  <a:pt x="2507154" y="149448"/>
                  <a:pt x="2517569" y="142504"/>
                </a:cubicBezTo>
                <a:cubicBezTo>
                  <a:pt x="2606524" y="83201"/>
                  <a:pt x="2504111" y="123239"/>
                  <a:pt x="2588821" y="95003"/>
                </a:cubicBezTo>
                <a:cubicBezTo>
                  <a:pt x="2600696" y="87086"/>
                  <a:pt x="2611405" y="77049"/>
                  <a:pt x="2624447" y="71252"/>
                </a:cubicBezTo>
                <a:cubicBezTo>
                  <a:pt x="2701748" y="36895"/>
                  <a:pt x="2732639" y="44143"/>
                  <a:pt x="2826327" y="35626"/>
                </a:cubicBezTo>
                <a:cubicBezTo>
                  <a:pt x="2924136" y="3024"/>
                  <a:pt x="2822232" y="33660"/>
                  <a:pt x="3040083" y="11875"/>
                </a:cubicBezTo>
                <a:cubicBezTo>
                  <a:pt x="3060167" y="9867"/>
                  <a:pt x="3079667" y="3958"/>
                  <a:pt x="3099459" y="0"/>
                </a:cubicBezTo>
                <a:cubicBezTo>
                  <a:pt x="3131127" y="3958"/>
                  <a:pt x="3165298" y="-1086"/>
                  <a:pt x="3194462" y="11875"/>
                </a:cubicBezTo>
                <a:cubicBezTo>
                  <a:pt x="3241231" y="32661"/>
                  <a:pt x="3175498" y="79935"/>
                  <a:pt x="3170711" y="83127"/>
                </a:cubicBezTo>
                <a:cubicBezTo>
                  <a:pt x="3160296" y="90071"/>
                  <a:pt x="3147121" y="91564"/>
                  <a:pt x="3135085" y="95003"/>
                </a:cubicBezTo>
                <a:cubicBezTo>
                  <a:pt x="3030680" y="124834"/>
                  <a:pt x="3137397" y="90274"/>
                  <a:pt x="3051958" y="118753"/>
                </a:cubicBezTo>
                <a:cubicBezTo>
                  <a:pt x="3035422" y="135289"/>
                  <a:pt x="3005505" y="169864"/>
                  <a:pt x="2980706" y="178130"/>
                </a:cubicBezTo>
                <a:cubicBezTo>
                  <a:pt x="2957863" y="185744"/>
                  <a:pt x="2933205" y="186047"/>
                  <a:pt x="2909454" y="190005"/>
                </a:cubicBezTo>
                <a:cubicBezTo>
                  <a:pt x="2788688" y="270515"/>
                  <a:pt x="2866683" y="235607"/>
                  <a:pt x="2660072" y="249382"/>
                </a:cubicBezTo>
                <a:cubicBezTo>
                  <a:pt x="2637453" y="317241"/>
                  <a:pt x="2666858" y="260692"/>
                  <a:pt x="2612571" y="296883"/>
                </a:cubicBezTo>
                <a:cubicBezTo>
                  <a:pt x="2598597" y="306199"/>
                  <a:pt x="2590919" y="323193"/>
                  <a:pt x="2576945" y="332509"/>
                </a:cubicBezTo>
                <a:cubicBezTo>
                  <a:pt x="2566530" y="339453"/>
                  <a:pt x="2553727" y="342730"/>
                  <a:pt x="2541319" y="344384"/>
                </a:cubicBezTo>
                <a:cubicBezTo>
                  <a:pt x="2494071" y="350684"/>
                  <a:pt x="2446316" y="352301"/>
                  <a:pt x="2398815" y="356260"/>
                </a:cubicBezTo>
                <a:cubicBezTo>
                  <a:pt x="2268888" y="399568"/>
                  <a:pt x="2465687" y="330498"/>
                  <a:pt x="2327563" y="391886"/>
                </a:cubicBezTo>
                <a:cubicBezTo>
                  <a:pt x="2304685" y="402054"/>
                  <a:pt x="2280062" y="407719"/>
                  <a:pt x="2256311" y="415636"/>
                </a:cubicBezTo>
                <a:cubicBezTo>
                  <a:pt x="2244436" y="419594"/>
                  <a:pt x="2231101" y="420569"/>
                  <a:pt x="2220685" y="427512"/>
                </a:cubicBezTo>
                <a:lnTo>
                  <a:pt x="2185059" y="451262"/>
                </a:lnTo>
                <a:cubicBezTo>
                  <a:pt x="2181101" y="463137"/>
                  <a:pt x="2176623" y="474852"/>
                  <a:pt x="2173184" y="486888"/>
                </a:cubicBezTo>
                <a:cubicBezTo>
                  <a:pt x="2168700" y="502581"/>
                  <a:pt x="2173701" y="523768"/>
                  <a:pt x="2161309" y="534390"/>
                </a:cubicBezTo>
                <a:cubicBezTo>
                  <a:pt x="2142301" y="550683"/>
                  <a:pt x="2114345" y="552068"/>
                  <a:pt x="2090057" y="558140"/>
                </a:cubicBezTo>
                <a:cubicBezTo>
                  <a:pt x="2030412" y="573052"/>
                  <a:pt x="2058040" y="564855"/>
                  <a:pt x="2006930" y="581891"/>
                </a:cubicBezTo>
                <a:cubicBezTo>
                  <a:pt x="1991096" y="605642"/>
                  <a:pt x="1986508" y="644117"/>
                  <a:pt x="1959428" y="653143"/>
                </a:cubicBezTo>
                <a:lnTo>
                  <a:pt x="1888176" y="676893"/>
                </a:lnTo>
                <a:lnTo>
                  <a:pt x="1852550" y="688769"/>
                </a:lnTo>
                <a:cubicBezTo>
                  <a:pt x="1848592" y="700644"/>
                  <a:pt x="1848495" y="714620"/>
                  <a:pt x="1840675" y="724395"/>
                </a:cubicBezTo>
                <a:cubicBezTo>
                  <a:pt x="1831759" y="735540"/>
                  <a:pt x="1817814" y="741762"/>
                  <a:pt x="1805049" y="748145"/>
                </a:cubicBezTo>
                <a:cubicBezTo>
                  <a:pt x="1786062" y="757639"/>
                  <a:pt x="1739685" y="766821"/>
                  <a:pt x="1721922" y="771896"/>
                </a:cubicBezTo>
                <a:cubicBezTo>
                  <a:pt x="1709886" y="775335"/>
                  <a:pt x="1698171" y="779813"/>
                  <a:pt x="1686296" y="783771"/>
                </a:cubicBezTo>
                <a:cubicBezTo>
                  <a:pt x="1618227" y="885873"/>
                  <a:pt x="1708864" y="765715"/>
                  <a:pt x="1626919" y="831273"/>
                </a:cubicBezTo>
                <a:cubicBezTo>
                  <a:pt x="1550187" y="892660"/>
                  <a:pt x="1657088" y="848927"/>
                  <a:pt x="1567543" y="878774"/>
                </a:cubicBezTo>
                <a:cubicBezTo>
                  <a:pt x="1555668" y="886691"/>
                  <a:pt x="1542009" y="892433"/>
                  <a:pt x="1531917" y="902525"/>
                </a:cubicBezTo>
                <a:cubicBezTo>
                  <a:pt x="1521825" y="912617"/>
                  <a:pt x="1520269" y="930587"/>
                  <a:pt x="1508166" y="938151"/>
                </a:cubicBezTo>
                <a:cubicBezTo>
                  <a:pt x="1486936" y="951420"/>
                  <a:pt x="1436914" y="961901"/>
                  <a:pt x="1436914" y="961901"/>
                </a:cubicBezTo>
                <a:cubicBezTo>
                  <a:pt x="1413163" y="977735"/>
                  <a:pt x="1381496" y="985652"/>
                  <a:pt x="1365662" y="1009403"/>
                </a:cubicBezTo>
                <a:cubicBezTo>
                  <a:pt x="1332595" y="1059003"/>
                  <a:pt x="1352003" y="1034937"/>
                  <a:pt x="1306285" y="1080655"/>
                </a:cubicBezTo>
                <a:cubicBezTo>
                  <a:pt x="1302327" y="1092530"/>
                  <a:pt x="1304596" y="1109005"/>
                  <a:pt x="1294410" y="1116281"/>
                </a:cubicBezTo>
                <a:cubicBezTo>
                  <a:pt x="1274141" y="1130759"/>
                  <a:pt x="1204115" y="1143369"/>
                  <a:pt x="1175657" y="1151906"/>
                </a:cubicBezTo>
                <a:cubicBezTo>
                  <a:pt x="1151677" y="1159100"/>
                  <a:pt x="1128156" y="1167740"/>
                  <a:pt x="1104405" y="1175657"/>
                </a:cubicBezTo>
                <a:lnTo>
                  <a:pt x="1068779" y="1187532"/>
                </a:lnTo>
                <a:cubicBezTo>
                  <a:pt x="1056904" y="1195449"/>
                  <a:pt x="1046195" y="1205486"/>
                  <a:pt x="1033153" y="1211283"/>
                </a:cubicBezTo>
                <a:cubicBezTo>
                  <a:pt x="962408" y="1242726"/>
                  <a:pt x="956430" y="1232790"/>
                  <a:pt x="878774" y="1246909"/>
                </a:cubicBezTo>
                <a:cubicBezTo>
                  <a:pt x="862716" y="1249829"/>
                  <a:pt x="847205" y="1255243"/>
                  <a:pt x="831272" y="1258784"/>
                </a:cubicBezTo>
                <a:cubicBezTo>
                  <a:pt x="811569" y="1263163"/>
                  <a:pt x="791477" y="1265765"/>
                  <a:pt x="771896" y="1270660"/>
                </a:cubicBezTo>
                <a:cubicBezTo>
                  <a:pt x="759752" y="1273696"/>
                  <a:pt x="748678" y="1280881"/>
                  <a:pt x="736270" y="1282535"/>
                </a:cubicBezTo>
                <a:cubicBezTo>
                  <a:pt x="689022" y="1288835"/>
                  <a:pt x="641267" y="1290452"/>
                  <a:pt x="593766" y="1294410"/>
                </a:cubicBezTo>
                <a:cubicBezTo>
                  <a:pt x="531061" y="1315313"/>
                  <a:pt x="568554" y="1299343"/>
                  <a:pt x="486888" y="1353787"/>
                </a:cubicBezTo>
                <a:cubicBezTo>
                  <a:pt x="475013" y="1361704"/>
                  <a:pt x="464802" y="1373025"/>
                  <a:pt x="451262" y="1377538"/>
                </a:cubicBezTo>
                <a:cubicBezTo>
                  <a:pt x="411587" y="1390763"/>
                  <a:pt x="412872" y="1391346"/>
                  <a:pt x="368135" y="1401288"/>
                </a:cubicBezTo>
                <a:cubicBezTo>
                  <a:pt x="282156" y="1420395"/>
                  <a:pt x="336792" y="1403820"/>
                  <a:pt x="273132" y="1425039"/>
                </a:cubicBezTo>
                <a:cubicBezTo>
                  <a:pt x="249381" y="1448790"/>
                  <a:pt x="235302" y="1492949"/>
                  <a:pt x="201880" y="1496291"/>
                </a:cubicBezTo>
                <a:cubicBezTo>
                  <a:pt x="43739" y="1512105"/>
                  <a:pt x="122909" y="1508166"/>
                  <a:pt x="0" y="1496291"/>
                </a:cubicBezTo>
                <a:close/>
              </a:path>
            </a:pathLst>
          </a:custGeom>
          <a:gradFill>
            <a:gsLst>
              <a:gs pos="16000">
                <a:srgbClr val="080808"/>
              </a:gs>
              <a:gs pos="57000">
                <a:srgbClr val="FFFFFF">
                  <a:lumMod val="94000"/>
                </a:srgbClr>
              </a:gs>
            </a:gsLst>
            <a:lin ang="1470000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74241" tIns="37122" rIns="74241" bIns="37122" numCol="1" rtlCol="0" anchor="t" anchorCtr="0" compatLnSpc="1">
            <a:prstTxWarp prst="textNoShape">
              <a:avLst/>
            </a:prstTxWarp>
          </a:bodyPr>
          <a:lstStyle/>
          <a:p>
            <a:pPr defTabSz="74244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950" ker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6" name="Dowolny kształt 65"/>
          <p:cNvSpPr/>
          <p:nvPr/>
        </p:nvSpPr>
        <p:spPr bwMode="auto">
          <a:xfrm>
            <a:off x="2253434" y="1337595"/>
            <a:ext cx="6739055" cy="4028346"/>
          </a:xfrm>
          <a:custGeom>
            <a:avLst/>
            <a:gdLst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139559 w 7094483"/>
              <a:gd name="connsiteY196" fmla="*/ 2575153 h 5234271"/>
              <a:gd name="connsiteX197" fmla="*/ 5076497 w 7094483"/>
              <a:gd name="connsiteY197" fmla="*/ 2617195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4908331 w 7094483"/>
              <a:gd name="connsiteY200" fmla="*/ 2774850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139559 w 7094483"/>
              <a:gd name="connsiteY196" fmla="*/ 2575153 h 5234271"/>
              <a:gd name="connsiteX197" fmla="*/ 5076497 w 7094483"/>
              <a:gd name="connsiteY197" fmla="*/ 2617195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584304 w 7094483"/>
              <a:gd name="connsiteY196" fmla="*/ 2588837 h 5234271"/>
              <a:gd name="connsiteX197" fmla="*/ 5076497 w 7094483"/>
              <a:gd name="connsiteY197" fmla="*/ 2617195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584304 w 7094483"/>
              <a:gd name="connsiteY196" fmla="*/ 2588837 h 5234271"/>
              <a:gd name="connsiteX197" fmla="*/ 5417469 w 7094483"/>
              <a:gd name="connsiteY197" fmla="*/ 2726664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584304 w 7094483"/>
              <a:gd name="connsiteY196" fmla="*/ 2588837 h 5234271"/>
              <a:gd name="connsiteX197" fmla="*/ 5417469 w 7094483"/>
              <a:gd name="connsiteY197" fmla="*/ 2726664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04442 w 7094483"/>
              <a:gd name="connsiteY215" fmla="*/ 3216284 h 5234271"/>
              <a:gd name="connsiteX216" fmla="*/ 4031027 w 7094483"/>
              <a:gd name="connsiteY216" fmla="*/ 3320674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04442 w 7094483"/>
              <a:gd name="connsiteY215" fmla="*/ 3216284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542295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683619 w 7094483"/>
              <a:gd name="connsiteY196" fmla="*/ 2577150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542295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642506 w 7094483"/>
              <a:gd name="connsiteY195" fmla="*/ 2599264 h 5234271"/>
              <a:gd name="connsiteX196" fmla="*/ 5683619 w 7094483"/>
              <a:gd name="connsiteY196" fmla="*/ 2577150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542295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784421 w 7094483"/>
              <a:gd name="connsiteY178" fmla="*/ 2038601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110349"/>
              <a:gd name="connsiteY0" fmla="*/ 5181719 h 5234271"/>
              <a:gd name="connsiteX1" fmla="*/ 0 w 7110349"/>
              <a:gd name="connsiteY1" fmla="*/ 5181719 h 5234271"/>
              <a:gd name="connsiteX2" fmla="*/ 73573 w 7110349"/>
              <a:gd name="connsiteY2" fmla="*/ 5118657 h 5234271"/>
              <a:gd name="connsiteX3" fmla="*/ 136635 w 7110349"/>
              <a:gd name="connsiteY3" fmla="*/ 5066105 h 5234271"/>
              <a:gd name="connsiteX4" fmla="*/ 199697 w 7110349"/>
              <a:gd name="connsiteY4" fmla="*/ 5045084 h 5234271"/>
              <a:gd name="connsiteX5" fmla="*/ 220717 w 7110349"/>
              <a:gd name="connsiteY5" fmla="*/ 5013553 h 5234271"/>
              <a:gd name="connsiteX6" fmla="*/ 283780 w 7110349"/>
              <a:gd name="connsiteY6" fmla="*/ 4982022 h 5234271"/>
              <a:gd name="connsiteX7" fmla="*/ 304800 w 7110349"/>
              <a:gd name="connsiteY7" fmla="*/ 4950491 h 5234271"/>
              <a:gd name="connsiteX8" fmla="*/ 367862 w 7110349"/>
              <a:gd name="connsiteY8" fmla="*/ 4918960 h 5234271"/>
              <a:gd name="connsiteX9" fmla="*/ 399393 w 7110349"/>
              <a:gd name="connsiteY9" fmla="*/ 4887429 h 5234271"/>
              <a:gd name="connsiteX10" fmla="*/ 430924 w 7110349"/>
              <a:gd name="connsiteY10" fmla="*/ 4866409 h 5234271"/>
              <a:gd name="connsiteX11" fmla="*/ 483476 w 7110349"/>
              <a:gd name="connsiteY11" fmla="*/ 4813857 h 5234271"/>
              <a:gd name="connsiteX12" fmla="*/ 504497 w 7110349"/>
              <a:gd name="connsiteY12" fmla="*/ 4782326 h 5234271"/>
              <a:gd name="connsiteX13" fmla="*/ 536028 w 7110349"/>
              <a:gd name="connsiteY13" fmla="*/ 4761305 h 5234271"/>
              <a:gd name="connsiteX14" fmla="*/ 546538 w 7110349"/>
              <a:gd name="connsiteY14" fmla="*/ 4729774 h 5234271"/>
              <a:gd name="connsiteX15" fmla="*/ 567559 w 7110349"/>
              <a:gd name="connsiteY15" fmla="*/ 4698243 h 5234271"/>
              <a:gd name="connsiteX16" fmla="*/ 578069 w 7110349"/>
              <a:gd name="connsiteY16" fmla="*/ 4666712 h 5234271"/>
              <a:gd name="connsiteX17" fmla="*/ 609600 w 7110349"/>
              <a:gd name="connsiteY17" fmla="*/ 4635181 h 5234271"/>
              <a:gd name="connsiteX18" fmla="*/ 683173 w 7110349"/>
              <a:gd name="connsiteY18" fmla="*/ 4593140 h 5234271"/>
              <a:gd name="connsiteX19" fmla="*/ 777766 w 7110349"/>
              <a:gd name="connsiteY19" fmla="*/ 4519567 h 5234271"/>
              <a:gd name="connsiteX20" fmla="*/ 819807 w 7110349"/>
              <a:gd name="connsiteY20" fmla="*/ 4498547 h 5234271"/>
              <a:gd name="connsiteX21" fmla="*/ 882869 w 7110349"/>
              <a:gd name="connsiteY21" fmla="*/ 4456505 h 5234271"/>
              <a:gd name="connsiteX22" fmla="*/ 914400 w 7110349"/>
              <a:gd name="connsiteY22" fmla="*/ 4435484 h 5234271"/>
              <a:gd name="connsiteX23" fmla="*/ 1008993 w 7110349"/>
              <a:gd name="connsiteY23" fmla="*/ 4403953 h 5234271"/>
              <a:gd name="connsiteX24" fmla="*/ 1040524 w 7110349"/>
              <a:gd name="connsiteY24" fmla="*/ 4393443 h 5234271"/>
              <a:gd name="connsiteX25" fmla="*/ 1072055 w 7110349"/>
              <a:gd name="connsiteY25" fmla="*/ 4382933 h 5234271"/>
              <a:gd name="connsiteX26" fmla="*/ 1135117 w 7110349"/>
              <a:gd name="connsiteY26" fmla="*/ 4340891 h 5234271"/>
              <a:gd name="connsiteX27" fmla="*/ 1229711 w 7110349"/>
              <a:gd name="connsiteY27" fmla="*/ 4267319 h 5234271"/>
              <a:gd name="connsiteX28" fmla="*/ 1345324 w 7110349"/>
              <a:gd name="connsiteY28" fmla="*/ 4235788 h 5234271"/>
              <a:gd name="connsiteX29" fmla="*/ 1408386 w 7110349"/>
              <a:gd name="connsiteY29" fmla="*/ 4204257 h 5234271"/>
              <a:gd name="connsiteX30" fmla="*/ 1439917 w 7110349"/>
              <a:gd name="connsiteY30" fmla="*/ 4183236 h 5234271"/>
              <a:gd name="connsiteX31" fmla="*/ 1502980 w 7110349"/>
              <a:gd name="connsiteY31" fmla="*/ 4162216 h 5234271"/>
              <a:gd name="connsiteX32" fmla="*/ 1534511 w 7110349"/>
              <a:gd name="connsiteY32" fmla="*/ 4151705 h 5234271"/>
              <a:gd name="connsiteX33" fmla="*/ 1629104 w 7110349"/>
              <a:gd name="connsiteY33" fmla="*/ 4078133 h 5234271"/>
              <a:gd name="connsiteX34" fmla="*/ 1660635 w 7110349"/>
              <a:gd name="connsiteY34" fmla="*/ 4057112 h 5234271"/>
              <a:gd name="connsiteX35" fmla="*/ 1692166 w 7110349"/>
              <a:gd name="connsiteY35" fmla="*/ 4025581 h 5234271"/>
              <a:gd name="connsiteX36" fmla="*/ 1723697 w 7110349"/>
              <a:gd name="connsiteY36" fmla="*/ 4004560 h 5234271"/>
              <a:gd name="connsiteX37" fmla="*/ 1786759 w 7110349"/>
              <a:gd name="connsiteY37" fmla="*/ 3952009 h 5234271"/>
              <a:gd name="connsiteX38" fmla="*/ 1849821 w 7110349"/>
              <a:gd name="connsiteY38" fmla="*/ 3930988 h 5234271"/>
              <a:gd name="connsiteX39" fmla="*/ 1881352 w 7110349"/>
              <a:gd name="connsiteY39" fmla="*/ 3909967 h 5234271"/>
              <a:gd name="connsiteX40" fmla="*/ 1912883 w 7110349"/>
              <a:gd name="connsiteY40" fmla="*/ 3899457 h 5234271"/>
              <a:gd name="connsiteX41" fmla="*/ 1965435 w 7110349"/>
              <a:gd name="connsiteY41" fmla="*/ 3857416 h 5234271"/>
              <a:gd name="connsiteX42" fmla="*/ 2028497 w 7110349"/>
              <a:gd name="connsiteY42" fmla="*/ 3804864 h 5234271"/>
              <a:gd name="connsiteX43" fmla="*/ 2091559 w 7110349"/>
              <a:gd name="connsiteY43" fmla="*/ 3783843 h 5234271"/>
              <a:gd name="connsiteX44" fmla="*/ 2154621 w 7110349"/>
              <a:gd name="connsiteY44" fmla="*/ 3741802 h 5234271"/>
              <a:gd name="connsiteX45" fmla="*/ 2186152 w 7110349"/>
              <a:gd name="connsiteY45" fmla="*/ 3710271 h 5234271"/>
              <a:gd name="connsiteX46" fmla="*/ 2249214 w 7110349"/>
              <a:gd name="connsiteY46" fmla="*/ 3689250 h 5234271"/>
              <a:gd name="connsiteX47" fmla="*/ 2301766 w 7110349"/>
              <a:gd name="connsiteY47" fmla="*/ 3636698 h 5234271"/>
              <a:gd name="connsiteX48" fmla="*/ 2333297 w 7110349"/>
              <a:gd name="connsiteY48" fmla="*/ 3615678 h 5234271"/>
              <a:gd name="connsiteX49" fmla="*/ 2385849 w 7110349"/>
              <a:gd name="connsiteY49" fmla="*/ 3552616 h 5234271"/>
              <a:gd name="connsiteX50" fmla="*/ 2417380 w 7110349"/>
              <a:gd name="connsiteY50" fmla="*/ 3531595 h 5234271"/>
              <a:gd name="connsiteX51" fmla="*/ 2448911 w 7110349"/>
              <a:gd name="connsiteY51" fmla="*/ 3500064 h 5234271"/>
              <a:gd name="connsiteX52" fmla="*/ 2511973 w 7110349"/>
              <a:gd name="connsiteY52" fmla="*/ 3479043 h 5234271"/>
              <a:gd name="connsiteX53" fmla="*/ 2543504 w 7110349"/>
              <a:gd name="connsiteY53" fmla="*/ 3447512 h 5234271"/>
              <a:gd name="connsiteX54" fmla="*/ 2575035 w 7110349"/>
              <a:gd name="connsiteY54" fmla="*/ 3437002 h 5234271"/>
              <a:gd name="connsiteX55" fmla="*/ 2606566 w 7110349"/>
              <a:gd name="connsiteY55" fmla="*/ 3415981 h 5234271"/>
              <a:gd name="connsiteX56" fmla="*/ 2659117 w 7110349"/>
              <a:gd name="connsiteY56" fmla="*/ 3363429 h 5234271"/>
              <a:gd name="connsiteX57" fmla="*/ 2690649 w 7110349"/>
              <a:gd name="connsiteY57" fmla="*/ 3331898 h 5234271"/>
              <a:gd name="connsiteX58" fmla="*/ 2795752 w 7110349"/>
              <a:gd name="connsiteY58" fmla="*/ 3258326 h 5234271"/>
              <a:gd name="connsiteX59" fmla="*/ 2827283 w 7110349"/>
              <a:gd name="connsiteY59" fmla="*/ 3237305 h 5234271"/>
              <a:gd name="connsiteX60" fmla="*/ 2858814 w 7110349"/>
              <a:gd name="connsiteY60" fmla="*/ 3205774 h 5234271"/>
              <a:gd name="connsiteX61" fmla="*/ 2890345 w 7110349"/>
              <a:gd name="connsiteY61" fmla="*/ 3195264 h 5234271"/>
              <a:gd name="connsiteX62" fmla="*/ 2921876 w 7110349"/>
              <a:gd name="connsiteY62" fmla="*/ 3163733 h 5234271"/>
              <a:gd name="connsiteX63" fmla="*/ 2984938 w 7110349"/>
              <a:gd name="connsiteY63" fmla="*/ 3121691 h 5234271"/>
              <a:gd name="connsiteX64" fmla="*/ 3048000 w 7110349"/>
              <a:gd name="connsiteY64" fmla="*/ 3058629 h 5234271"/>
              <a:gd name="connsiteX65" fmla="*/ 3111062 w 7110349"/>
              <a:gd name="connsiteY65" fmla="*/ 3016588 h 5234271"/>
              <a:gd name="connsiteX66" fmla="*/ 3174124 w 7110349"/>
              <a:gd name="connsiteY66" fmla="*/ 2974547 h 5234271"/>
              <a:gd name="connsiteX67" fmla="*/ 3205655 w 7110349"/>
              <a:gd name="connsiteY67" fmla="*/ 2953526 h 5234271"/>
              <a:gd name="connsiteX68" fmla="*/ 3237186 w 7110349"/>
              <a:gd name="connsiteY68" fmla="*/ 2943016 h 5234271"/>
              <a:gd name="connsiteX69" fmla="*/ 3289738 w 7110349"/>
              <a:gd name="connsiteY69" fmla="*/ 2879953 h 5234271"/>
              <a:gd name="connsiteX70" fmla="*/ 3321269 w 7110349"/>
              <a:gd name="connsiteY70" fmla="*/ 2858933 h 5234271"/>
              <a:gd name="connsiteX71" fmla="*/ 3331780 w 7110349"/>
              <a:gd name="connsiteY71" fmla="*/ 2827402 h 5234271"/>
              <a:gd name="connsiteX72" fmla="*/ 3363311 w 7110349"/>
              <a:gd name="connsiteY72" fmla="*/ 2806381 h 5234271"/>
              <a:gd name="connsiteX73" fmla="*/ 3426373 w 7110349"/>
              <a:gd name="connsiteY73" fmla="*/ 2753829 h 5234271"/>
              <a:gd name="connsiteX74" fmla="*/ 3531476 w 7110349"/>
              <a:gd name="connsiteY74" fmla="*/ 2596174 h 5234271"/>
              <a:gd name="connsiteX75" fmla="*/ 3552497 w 7110349"/>
              <a:gd name="connsiteY75" fmla="*/ 2564643 h 5234271"/>
              <a:gd name="connsiteX76" fmla="*/ 3573517 w 7110349"/>
              <a:gd name="connsiteY76" fmla="*/ 2533112 h 5234271"/>
              <a:gd name="connsiteX77" fmla="*/ 3636580 w 7110349"/>
              <a:gd name="connsiteY77" fmla="*/ 2480560 h 5234271"/>
              <a:gd name="connsiteX78" fmla="*/ 3657600 w 7110349"/>
              <a:gd name="connsiteY78" fmla="*/ 2449029 h 5234271"/>
              <a:gd name="connsiteX79" fmla="*/ 3720662 w 7110349"/>
              <a:gd name="connsiteY79" fmla="*/ 2406988 h 5234271"/>
              <a:gd name="connsiteX80" fmla="*/ 3752193 w 7110349"/>
              <a:gd name="connsiteY80" fmla="*/ 2385967 h 5234271"/>
              <a:gd name="connsiteX81" fmla="*/ 3815255 w 7110349"/>
              <a:gd name="connsiteY81" fmla="*/ 2364947 h 5234271"/>
              <a:gd name="connsiteX82" fmla="*/ 3878317 w 7110349"/>
              <a:gd name="connsiteY82" fmla="*/ 2322905 h 5234271"/>
              <a:gd name="connsiteX83" fmla="*/ 3909849 w 7110349"/>
              <a:gd name="connsiteY83" fmla="*/ 2301884 h 5234271"/>
              <a:gd name="connsiteX84" fmla="*/ 3941380 w 7110349"/>
              <a:gd name="connsiteY84" fmla="*/ 2291374 h 5234271"/>
              <a:gd name="connsiteX85" fmla="*/ 3972911 w 7110349"/>
              <a:gd name="connsiteY85" fmla="*/ 2270353 h 5234271"/>
              <a:gd name="connsiteX86" fmla="*/ 4025462 w 7110349"/>
              <a:gd name="connsiteY86" fmla="*/ 2259843 h 5234271"/>
              <a:gd name="connsiteX87" fmla="*/ 4056993 w 7110349"/>
              <a:gd name="connsiteY87" fmla="*/ 2249333 h 5234271"/>
              <a:gd name="connsiteX88" fmla="*/ 4120055 w 7110349"/>
              <a:gd name="connsiteY88" fmla="*/ 2196781 h 5234271"/>
              <a:gd name="connsiteX89" fmla="*/ 4151586 w 7110349"/>
              <a:gd name="connsiteY89" fmla="*/ 2175760 h 5234271"/>
              <a:gd name="connsiteX90" fmla="*/ 4214649 w 7110349"/>
              <a:gd name="connsiteY90" fmla="*/ 2133719 h 5234271"/>
              <a:gd name="connsiteX91" fmla="*/ 4309242 w 7110349"/>
              <a:gd name="connsiteY91" fmla="*/ 2091678 h 5234271"/>
              <a:gd name="connsiteX92" fmla="*/ 4340773 w 7110349"/>
              <a:gd name="connsiteY92" fmla="*/ 2081167 h 5234271"/>
              <a:gd name="connsiteX93" fmla="*/ 4372304 w 7110349"/>
              <a:gd name="connsiteY93" fmla="*/ 2070657 h 5234271"/>
              <a:gd name="connsiteX94" fmla="*/ 4403835 w 7110349"/>
              <a:gd name="connsiteY94" fmla="*/ 2039126 h 5234271"/>
              <a:gd name="connsiteX95" fmla="*/ 4435366 w 7110349"/>
              <a:gd name="connsiteY95" fmla="*/ 2018105 h 5234271"/>
              <a:gd name="connsiteX96" fmla="*/ 4466897 w 7110349"/>
              <a:gd name="connsiteY96" fmla="*/ 1955043 h 5234271"/>
              <a:gd name="connsiteX97" fmla="*/ 4529959 w 7110349"/>
              <a:gd name="connsiteY97" fmla="*/ 1913002 h 5234271"/>
              <a:gd name="connsiteX98" fmla="*/ 4656083 w 7110349"/>
              <a:gd name="connsiteY98" fmla="*/ 1913002 h 5234271"/>
              <a:gd name="connsiteX99" fmla="*/ 4687614 w 7110349"/>
              <a:gd name="connsiteY99" fmla="*/ 1902491 h 5234271"/>
              <a:gd name="connsiteX100" fmla="*/ 4750676 w 7110349"/>
              <a:gd name="connsiteY100" fmla="*/ 1860450 h 5234271"/>
              <a:gd name="connsiteX101" fmla="*/ 4876800 w 7110349"/>
              <a:gd name="connsiteY101" fmla="*/ 1818409 h 5234271"/>
              <a:gd name="connsiteX102" fmla="*/ 4908331 w 7110349"/>
              <a:gd name="connsiteY102" fmla="*/ 1807898 h 5234271"/>
              <a:gd name="connsiteX103" fmla="*/ 4971393 w 7110349"/>
              <a:gd name="connsiteY103" fmla="*/ 1765857 h 5234271"/>
              <a:gd name="connsiteX104" fmla="*/ 5002924 w 7110349"/>
              <a:gd name="connsiteY104" fmla="*/ 1744836 h 5234271"/>
              <a:gd name="connsiteX105" fmla="*/ 5034455 w 7110349"/>
              <a:gd name="connsiteY105" fmla="*/ 1713305 h 5234271"/>
              <a:gd name="connsiteX106" fmla="*/ 5065986 w 7110349"/>
              <a:gd name="connsiteY106" fmla="*/ 1702795 h 5234271"/>
              <a:gd name="connsiteX107" fmla="*/ 5171090 w 7110349"/>
              <a:gd name="connsiteY107" fmla="*/ 1671264 h 5234271"/>
              <a:gd name="connsiteX108" fmla="*/ 5202621 w 7110349"/>
              <a:gd name="connsiteY108" fmla="*/ 1660753 h 5234271"/>
              <a:gd name="connsiteX109" fmla="*/ 5276193 w 7110349"/>
              <a:gd name="connsiteY109" fmla="*/ 1608202 h 5234271"/>
              <a:gd name="connsiteX110" fmla="*/ 5349766 w 7110349"/>
              <a:gd name="connsiteY110" fmla="*/ 1555650 h 5234271"/>
              <a:gd name="connsiteX111" fmla="*/ 5391807 w 7110349"/>
              <a:gd name="connsiteY111" fmla="*/ 1524119 h 5234271"/>
              <a:gd name="connsiteX112" fmla="*/ 5391807 w 7110349"/>
              <a:gd name="connsiteY112" fmla="*/ 1471567 h 5234271"/>
              <a:gd name="connsiteX113" fmla="*/ 5465380 w 7110349"/>
              <a:gd name="connsiteY113" fmla="*/ 1408505 h 5234271"/>
              <a:gd name="connsiteX114" fmla="*/ 5475890 w 7110349"/>
              <a:gd name="connsiteY114" fmla="*/ 1376974 h 5234271"/>
              <a:gd name="connsiteX115" fmla="*/ 5538952 w 7110349"/>
              <a:gd name="connsiteY115" fmla="*/ 1345443 h 5234271"/>
              <a:gd name="connsiteX116" fmla="*/ 5602014 w 7110349"/>
              <a:gd name="connsiteY116" fmla="*/ 1282381 h 5234271"/>
              <a:gd name="connsiteX117" fmla="*/ 5654566 w 7110349"/>
              <a:gd name="connsiteY117" fmla="*/ 1229829 h 5234271"/>
              <a:gd name="connsiteX118" fmla="*/ 5707117 w 7110349"/>
              <a:gd name="connsiteY118" fmla="*/ 1135236 h 5234271"/>
              <a:gd name="connsiteX119" fmla="*/ 5728138 w 7110349"/>
              <a:gd name="connsiteY119" fmla="*/ 1103705 h 5234271"/>
              <a:gd name="connsiteX120" fmla="*/ 5791200 w 7110349"/>
              <a:gd name="connsiteY120" fmla="*/ 1061664 h 5234271"/>
              <a:gd name="connsiteX121" fmla="*/ 5822731 w 7110349"/>
              <a:gd name="connsiteY121" fmla="*/ 1040643 h 5234271"/>
              <a:gd name="connsiteX122" fmla="*/ 5854262 w 7110349"/>
              <a:gd name="connsiteY122" fmla="*/ 1009112 h 5234271"/>
              <a:gd name="connsiteX123" fmla="*/ 5917324 w 7110349"/>
              <a:gd name="connsiteY123" fmla="*/ 967071 h 5234271"/>
              <a:gd name="connsiteX124" fmla="*/ 5969876 w 7110349"/>
              <a:gd name="connsiteY124" fmla="*/ 904009 h 5234271"/>
              <a:gd name="connsiteX125" fmla="*/ 6032938 w 7110349"/>
              <a:gd name="connsiteY125" fmla="*/ 851457 h 5234271"/>
              <a:gd name="connsiteX126" fmla="*/ 6074980 w 7110349"/>
              <a:gd name="connsiteY126" fmla="*/ 809416 h 5234271"/>
              <a:gd name="connsiteX127" fmla="*/ 6138042 w 7110349"/>
              <a:gd name="connsiteY127" fmla="*/ 767374 h 5234271"/>
              <a:gd name="connsiteX128" fmla="*/ 6222124 w 7110349"/>
              <a:gd name="connsiteY128" fmla="*/ 693802 h 5234271"/>
              <a:gd name="connsiteX129" fmla="*/ 6253655 w 7110349"/>
              <a:gd name="connsiteY129" fmla="*/ 662271 h 5234271"/>
              <a:gd name="connsiteX130" fmla="*/ 6274676 w 7110349"/>
              <a:gd name="connsiteY130" fmla="*/ 630740 h 5234271"/>
              <a:gd name="connsiteX131" fmla="*/ 6306207 w 7110349"/>
              <a:gd name="connsiteY131" fmla="*/ 620229 h 5234271"/>
              <a:gd name="connsiteX132" fmla="*/ 6358759 w 7110349"/>
              <a:gd name="connsiteY132" fmla="*/ 557167 h 5234271"/>
              <a:gd name="connsiteX133" fmla="*/ 6379780 w 7110349"/>
              <a:gd name="connsiteY133" fmla="*/ 525636 h 5234271"/>
              <a:gd name="connsiteX134" fmla="*/ 6442842 w 7110349"/>
              <a:gd name="connsiteY134" fmla="*/ 473084 h 5234271"/>
              <a:gd name="connsiteX135" fmla="*/ 6453352 w 7110349"/>
              <a:gd name="connsiteY135" fmla="*/ 441553 h 5234271"/>
              <a:gd name="connsiteX136" fmla="*/ 6484883 w 7110349"/>
              <a:gd name="connsiteY136" fmla="*/ 420533 h 5234271"/>
              <a:gd name="connsiteX137" fmla="*/ 6516414 w 7110349"/>
              <a:gd name="connsiteY137" fmla="*/ 389002 h 5234271"/>
              <a:gd name="connsiteX138" fmla="*/ 6547945 w 7110349"/>
              <a:gd name="connsiteY138" fmla="*/ 367981 h 5234271"/>
              <a:gd name="connsiteX139" fmla="*/ 6579476 w 7110349"/>
              <a:gd name="connsiteY139" fmla="*/ 336450 h 5234271"/>
              <a:gd name="connsiteX140" fmla="*/ 6611007 w 7110349"/>
              <a:gd name="connsiteY140" fmla="*/ 315429 h 5234271"/>
              <a:gd name="connsiteX141" fmla="*/ 6695090 w 7110349"/>
              <a:gd name="connsiteY141" fmla="*/ 220836 h 5234271"/>
              <a:gd name="connsiteX142" fmla="*/ 6726621 w 7110349"/>
              <a:gd name="connsiteY142" fmla="*/ 157774 h 5234271"/>
              <a:gd name="connsiteX143" fmla="*/ 6737131 w 7110349"/>
              <a:gd name="connsiteY143" fmla="*/ 126243 h 5234271"/>
              <a:gd name="connsiteX144" fmla="*/ 6747642 w 7110349"/>
              <a:gd name="connsiteY144" fmla="*/ 42160 h 5234271"/>
              <a:gd name="connsiteX145" fmla="*/ 6768662 w 7110349"/>
              <a:gd name="connsiteY145" fmla="*/ 10629 h 5234271"/>
              <a:gd name="connsiteX146" fmla="*/ 6873766 w 7110349"/>
              <a:gd name="connsiteY146" fmla="*/ 10629 h 5234271"/>
              <a:gd name="connsiteX147" fmla="*/ 7020911 w 7110349"/>
              <a:gd name="connsiteY147" fmla="*/ 21140 h 5234271"/>
              <a:gd name="connsiteX148" fmla="*/ 7062952 w 7110349"/>
              <a:gd name="connsiteY148" fmla="*/ 147264 h 5234271"/>
              <a:gd name="connsiteX149" fmla="*/ 7073462 w 7110349"/>
              <a:gd name="connsiteY149" fmla="*/ 178795 h 5234271"/>
              <a:gd name="connsiteX150" fmla="*/ 7094483 w 7110349"/>
              <a:gd name="connsiteY150" fmla="*/ 210326 h 5234271"/>
              <a:gd name="connsiteX151" fmla="*/ 7083973 w 7110349"/>
              <a:gd name="connsiteY151" fmla="*/ 410022 h 5234271"/>
              <a:gd name="connsiteX152" fmla="*/ 7052442 w 7110349"/>
              <a:gd name="connsiteY152" fmla="*/ 473084 h 5234271"/>
              <a:gd name="connsiteX153" fmla="*/ 7020911 w 7110349"/>
              <a:gd name="connsiteY153" fmla="*/ 578188 h 5234271"/>
              <a:gd name="connsiteX154" fmla="*/ 7010400 w 7110349"/>
              <a:gd name="connsiteY154" fmla="*/ 714822 h 5234271"/>
              <a:gd name="connsiteX155" fmla="*/ 6989380 w 7110349"/>
              <a:gd name="connsiteY155" fmla="*/ 777884 h 5234271"/>
              <a:gd name="connsiteX156" fmla="*/ 6968359 w 7110349"/>
              <a:gd name="connsiteY156" fmla="*/ 840947 h 5234271"/>
              <a:gd name="connsiteX157" fmla="*/ 6957849 w 7110349"/>
              <a:gd name="connsiteY157" fmla="*/ 872478 h 5234271"/>
              <a:gd name="connsiteX158" fmla="*/ 6947338 w 7110349"/>
              <a:gd name="connsiteY158" fmla="*/ 914519 h 5234271"/>
              <a:gd name="connsiteX159" fmla="*/ 6936828 w 7110349"/>
              <a:gd name="connsiteY159" fmla="*/ 977581 h 5234271"/>
              <a:gd name="connsiteX160" fmla="*/ 6915807 w 7110349"/>
              <a:gd name="connsiteY160" fmla="*/ 1009112 h 5234271"/>
              <a:gd name="connsiteX161" fmla="*/ 6884276 w 7110349"/>
              <a:gd name="connsiteY161" fmla="*/ 1072174 h 5234271"/>
              <a:gd name="connsiteX162" fmla="*/ 6842235 w 7110349"/>
              <a:gd name="connsiteY162" fmla="*/ 1135236 h 5234271"/>
              <a:gd name="connsiteX163" fmla="*/ 6800193 w 7110349"/>
              <a:gd name="connsiteY163" fmla="*/ 1229829 h 5234271"/>
              <a:gd name="connsiteX164" fmla="*/ 6768662 w 7110349"/>
              <a:gd name="connsiteY164" fmla="*/ 1261360 h 5234271"/>
              <a:gd name="connsiteX165" fmla="*/ 6695090 w 7110349"/>
              <a:gd name="connsiteY165" fmla="*/ 1345443 h 5234271"/>
              <a:gd name="connsiteX166" fmla="*/ 6621517 w 7110349"/>
              <a:gd name="connsiteY166" fmla="*/ 1419016 h 5234271"/>
              <a:gd name="connsiteX167" fmla="*/ 6589986 w 7110349"/>
              <a:gd name="connsiteY167" fmla="*/ 1440036 h 5234271"/>
              <a:gd name="connsiteX168" fmla="*/ 6537435 w 7110349"/>
              <a:gd name="connsiteY168" fmla="*/ 1503098 h 5234271"/>
              <a:gd name="connsiteX169" fmla="*/ 6474373 w 7110349"/>
              <a:gd name="connsiteY169" fmla="*/ 1545140 h 5234271"/>
              <a:gd name="connsiteX170" fmla="*/ 6442842 w 7110349"/>
              <a:gd name="connsiteY170" fmla="*/ 1576671 h 5234271"/>
              <a:gd name="connsiteX171" fmla="*/ 6337738 w 7110349"/>
              <a:gd name="connsiteY171" fmla="*/ 1639733 h 5234271"/>
              <a:gd name="connsiteX172" fmla="*/ 6274676 w 7110349"/>
              <a:gd name="connsiteY172" fmla="*/ 1671264 h 5234271"/>
              <a:gd name="connsiteX173" fmla="*/ 7060006 w 7110349"/>
              <a:gd name="connsiteY173" fmla="*/ 1870436 h 5234271"/>
              <a:gd name="connsiteX174" fmla="*/ 7020785 w 7110349"/>
              <a:gd name="connsiteY174" fmla="*/ 1922724 h 5234271"/>
              <a:gd name="connsiteX175" fmla="*/ 6972547 w 7110349"/>
              <a:gd name="connsiteY175" fmla="*/ 2019500 h 5234271"/>
              <a:gd name="connsiteX176" fmla="*/ 6938674 w 7110349"/>
              <a:gd name="connsiteY176" fmla="*/ 2042595 h 5234271"/>
              <a:gd name="connsiteX177" fmla="*/ 6885350 w 7110349"/>
              <a:gd name="connsiteY177" fmla="*/ 2033892 h 5234271"/>
              <a:gd name="connsiteX178" fmla="*/ 6878859 w 7110349"/>
              <a:gd name="connsiteY178" fmla="*/ 2078834 h 5234271"/>
              <a:gd name="connsiteX179" fmla="*/ 6801948 w 7110349"/>
              <a:gd name="connsiteY179" fmla="*/ 2100410 h 5234271"/>
              <a:gd name="connsiteX180" fmla="*/ 6669077 w 7110349"/>
              <a:gd name="connsiteY180" fmla="*/ 2157124 h 5234271"/>
              <a:gd name="connsiteX181" fmla="*/ 6575142 w 7110349"/>
              <a:gd name="connsiteY181" fmla="*/ 2218370 h 5234271"/>
              <a:gd name="connsiteX182" fmla="*/ 6542401 w 7110349"/>
              <a:gd name="connsiteY182" fmla="*/ 2240218 h 5234271"/>
              <a:gd name="connsiteX183" fmla="*/ 6468493 w 7110349"/>
              <a:gd name="connsiteY183" fmla="*/ 2276724 h 5234271"/>
              <a:gd name="connsiteX184" fmla="*/ 6454556 w 7110349"/>
              <a:gd name="connsiteY184" fmla="*/ 2295943 h 5234271"/>
              <a:gd name="connsiteX185" fmla="*/ 6376668 w 7110349"/>
              <a:gd name="connsiteY185" fmla="*/ 2316962 h 5234271"/>
              <a:gd name="connsiteX186" fmla="*/ 6234019 w 7110349"/>
              <a:gd name="connsiteY186" fmla="*/ 2368416 h 5234271"/>
              <a:gd name="connsiteX187" fmla="*/ 6186931 w 7110349"/>
              <a:gd name="connsiteY187" fmla="*/ 2391526 h 5234271"/>
              <a:gd name="connsiteX188" fmla="*/ 6063537 w 7110349"/>
              <a:gd name="connsiteY188" fmla="*/ 2416973 h 5234271"/>
              <a:gd name="connsiteX189" fmla="*/ 6029533 w 7110349"/>
              <a:gd name="connsiteY189" fmla="*/ 2432193 h 5234271"/>
              <a:gd name="connsiteX190" fmla="*/ 6084260 w 7110349"/>
              <a:gd name="connsiteY190" fmla="*/ 2405007 h 5234271"/>
              <a:gd name="connsiteX191" fmla="*/ 5819399 w 7110349"/>
              <a:gd name="connsiteY191" fmla="*/ 2546595 h 5234271"/>
              <a:gd name="connsiteX192" fmla="*/ 5833236 w 7110349"/>
              <a:gd name="connsiteY192" fmla="*/ 2552705 h 5234271"/>
              <a:gd name="connsiteX193" fmla="*/ 5756419 w 7110349"/>
              <a:gd name="connsiteY193" fmla="*/ 2546713 h 5234271"/>
              <a:gd name="connsiteX194" fmla="*/ 5753945 w 7110349"/>
              <a:gd name="connsiteY194" fmla="*/ 2564833 h 5234271"/>
              <a:gd name="connsiteX195" fmla="*/ 5734741 w 7110349"/>
              <a:gd name="connsiteY195" fmla="*/ 2579623 h 5234271"/>
              <a:gd name="connsiteX196" fmla="*/ 5642506 w 7110349"/>
              <a:gd name="connsiteY196" fmla="*/ 2599264 h 5234271"/>
              <a:gd name="connsiteX197" fmla="*/ 5683619 w 7110349"/>
              <a:gd name="connsiteY197" fmla="*/ 2577150 h 5234271"/>
              <a:gd name="connsiteX198" fmla="*/ 5584304 w 7110349"/>
              <a:gd name="connsiteY198" fmla="*/ 2588837 h 5234271"/>
              <a:gd name="connsiteX199" fmla="*/ 5417469 w 7110349"/>
              <a:gd name="connsiteY199" fmla="*/ 2726664 h 5234271"/>
              <a:gd name="connsiteX200" fmla="*/ 5308050 w 7110349"/>
              <a:gd name="connsiteY200" fmla="*/ 2742330 h 5234271"/>
              <a:gd name="connsiteX201" fmla="*/ 5211024 w 7110349"/>
              <a:gd name="connsiteY201" fmla="*/ 2798054 h 5234271"/>
              <a:gd name="connsiteX202" fmla="*/ 5132480 w 7110349"/>
              <a:gd name="connsiteY202" fmla="*/ 2801128 h 5234271"/>
              <a:gd name="connsiteX203" fmla="*/ 4961500 w 7110349"/>
              <a:gd name="connsiteY203" fmla="*/ 2837008 h 5234271"/>
              <a:gd name="connsiteX204" fmla="*/ 4771697 w 7110349"/>
              <a:gd name="connsiteY204" fmla="*/ 2900974 h 5234271"/>
              <a:gd name="connsiteX205" fmla="*/ 4683284 w 7110349"/>
              <a:gd name="connsiteY205" fmla="*/ 2934502 h 5234271"/>
              <a:gd name="connsiteX206" fmla="*/ 4629960 w 7110349"/>
              <a:gd name="connsiteY206" fmla="*/ 2972739 h 5234271"/>
              <a:gd name="connsiteX207" fmla="*/ 4576636 w 7110349"/>
              <a:gd name="connsiteY207" fmla="*/ 2993760 h 5234271"/>
              <a:gd name="connsiteX208" fmla="*/ 4536912 w 7110349"/>
              <a:gd name="connsiteY208" fmla="*/ 3045407 h 5234271"/>
              <a:gd name="connsiteX209" fmla="*/ 4512646 w 7110349"/>
              <a:gd name="connsiteY209" fmla="*/ 3089446 h 5234271"/>
              <a:gd name="connsiteX210" fmla="*/ 4401206 w 7110349"/>
              <a:gd name="connsiteY210" fmla="*/ 3141094 h 5234271"/>
              <a:gd name="connsiteX211" fmla="*/ 4333353 w 7110349"/>
              <a:gd name="connsiteY211" fmla="*/ 3162115 h 5234271"/>
              <a:gd name="connsiteX212" fmla="*/ 4261481 w 7110349"/>
              <a:gd name="connsiteY212" fmla="*/ 3180235 h 5234271"/>
              <a:gd name="connsiteX213" fmla="*/ 4200892 w 7110349"/>
              <a:gd name="connsiteY213" fmla="*/ 3207961 h 5234271"/>
              <a:gd name="connsiteX214" fmla="*/ 4157151 w 7110349"/>
              <a:gd name="connsiteY214" fmla="*/ 3241299 h 5234271"/>
              <a:gd name="connsiteX215" fmla="*/ 4118355 w 7110349"/>
              <a:gd name="connsiteY215" fmla="*/ 3255615 h 5234271"/>
              <a:gd name="connsiteX216" fmla="*/ 4077087 w 7110349"/>
              <a:gd name="connsiteY216" fmla="*/ 3283340 h 5234271"/>
              <a:gd name="connsiteX217" fmla="*/ 4031027 w 7110349"/>
              <a:gd name="connsiteY217" fmla="*/ 3320674 h 5234271"/>
              <a:gd name="connsiteX218" fmla="*/ 3924378 w 7110349"/>
              <a:gd name="connsiteY218" fmla="*/ 3337890 h 5234271"/>
              <a:gd name="connsiteX219" fmla="*/ 3887899 w 7110349"/>
              <a:gd name="connsiteY219" fmla="*/ 3382831 h 5234271"/>
              <a:gd name="connsiteX220" fmla="*/ 3834575 w 7110349"/>
              <a:gd name="connsiteY220" fmla="*/ 3433577 h 5234271"/>
              <a:gd name="connsiteX221" fmla="*/ 3773986 w 7110349"/>
              <a:gd name="connsiteY221" fmla="*/ 3441185 h 5234271"/>
              <a:gd name="connsiteX222" fmla="*/ 3738437 w 7110349"/>
              <a:gd name="connsiteY222" fmla="*/ 3470720 h 5234271"/>
              <a:gd name="connsiteX223" fmla="*/ 3665637 w 7110349"/>
              <a:gd name="connsiteY223" fmla="*/ 3496449 h 5234271"/>
              <a:gd name="connsiteX224" fmla="*/ 3584028 w 7110349"/>
              <a:gd name="connsiteY224" fmla="*/ 3542295 h 5234271"/>
              <a:gd name="connsiteX225" fmla="*/ 3541986 w 7110349"/>
              <a:gd name="connsiteY225" fmla="*/ 3563126 h 5234271"/>
              <a:gd name="connsiteX226" fmla="*/ 3478924 w 7110349"/>
              <a:gd name="connsiteY226" fmla="*/ 3584147 h 5234271"/>
              <a:gd name="connsiteX227" fmla="*/ 3447393 w 7110349"/>
              <a:gd name="connsiteY227" fmla="*/ 3594657 h 5234271"/>
              <a:gd name="connsiteX228" fmla="*/ 3415862 w 7110349"/>
              <a:gd name="connsiteY228" fmla="*/ 3615678 h 5234271"/>
              <a:gd name="connsiteX229" fmla="*/ 3384331 w 7110349"/>
              <a:gd name="connsiteY229" fmla="*/ 3626188 h 5234271"/>
              <a:gd name="connsiteX230" fmla="*/ 3373821 w 7110349"/>
              <a:gd name="connsiteY230" fmla="*/ 3657719 h 5234271"/>
              <a:gd name="connsiteX231" fmla="*/ 3363311 w 7110349"/>
              <a:gd name="connsiteY231" fmla="*/ 3783843 h 5234271"/>
              <a:gd name="connsiteX232" fmla="*/ 3331780 w 7110349"/>
              <a:gd name="connsiteY232" fmla="*/ 3794353 h 5234271"/>
              <a:gd name="connsiteX233" fmla="*/ 3300249 w 7110349"/>
              <a:gd name="connsiteY233" fmla="*/ 3815374 h 5234271"/>
              <a:gd name="connsiteX234" fmla="*/ 3153104 w 7110349"/>
              <a:gd name="connsiteY234" fmla="*/ 3836395 h 5234271"/>
              <a:gd name="connsiteX235" fmla="*/ 3090042 w 7110349"/>
              <a:gd name="connsiteY235" fmla="*/ 3878436 h 5234271"/>
              <a:gd name="connsiteX236" fmla="*/ 2995449 w 7110349"/>
              <a:gd name="connsiteY236" fmla="*/ 3899457 h 5234271"/>
              <a:gd name="connsiteX237" fmla="*/ 2932386 w 7110349"/>
              <a:gd name="connsiteY237" fmla="*/ 3952009 h 5234271"/>
              <a:gd name="connsiteX238" fmla="*/ 2869324 w 7110349"/>
              <a:gd name="connsiteY238" fmla="*/ 3983540 h 5234271"/>
              <a:gd name="connsiteX239" fmla="*/ 2806262 w 7110349"/>
              <a:gd name="connsiteY239" fmla="*/ 4015071 h 5234271"/>
              <a:gd name="connsiteX240" fmla="*/ 2764221 w 7110349"/>
              <a:gd name="connsiteY240" fmla="*/ 4057112 h 5234271"/>
              <a:gd name="connsiteX241" fmla="*/ 2743200 w 7110349"/>
              <a:gd name="connsiteY241" fmla="*/ 4088643 h 5234271"/>
              <a:gd name="connsiteX242" fmla="*/ 2711669 w 7110349"/>
              <a:gd name="connsiteY242" fmla="*/ 4109664 h 5234271"/>
              <a:gd name="connsiteX243" fmla="*/ 2617076 w 7110349"/>
              <a:gd name="connsiteY243" fmla="*/ 4183236 h 5234271"/>
              <a:gd name="connsiteX244" fmla="*/ 2585545 w 7110349"/>
              <a:gd name="connsiteY244" fmla="*/ 4214767 h 5234271"/>
              <a:gd name="connsiteX245" fmla="*/ 2522483 w 7110349"/>
              <a:gd name="connsiteY245" fmla="*/ 4235788 h 5234271"/>
              <a:gd name="connsiteX246" fmla="*/ 2459421 w 7110349"/>
              <a:gd name="connsiteY246" fmla="*/ 4277829 h 5234271"/>
              <a:gd name="connsiteX247" fmla="*/ 2396359 w 7110349"/>
              <a:gd name="connsiteY247" fmla="*/ 4330381 h 5234271"/>
              <a:gd name="connsiteX248" fmla="*/ 2375338 w 7110349"/>
              <a:gd name="connsiteY248" fmla="*/ 4361912 h 5234271"/>
              <a:gd name="connsiteX249" fmla="*/ 2270235 w 7110349"/>
              <a:gd name="connsiteY249" fmla="*/ 4414464 h 5234271"/>
              <a:gd name="connsiteX250" fmla="*/ 2217683 w 7110349"/>
              <a:gd name="connsiteY250" fmla="*/ 4424974 h 5234271"/>
              <a:gd name="connsiteX251" fmla="*/ 2154621 w 7110349"/>
              <a:gd name="connsiteY251" fmla="*/ 4445995 h 5234271"/>
              <a:gd name="connsiteX252" fmla="*/ 2091559 w 7110349"/>
              <a:gd name="connsiteY252" fmla="*/ 4488036 h 5234271"/>
              <a:gd name="connsiteX253" fmla="*/ 2028497 w 7110349"/>
              <a:gd name="connsiteY253" fmla="*/ 4519567 h 5234271"/>
              <a:gd name="connsiteX254" fmla="*/ 1933904 w 7110349"/>
              <a:gd name="connsiteY254" fmla="*/ 4572119 h 5234271"/>
              <a:gd name="connsiteX255" fmla="*/ 1723697 w 7110349"/>
              <a:gd name="connsiteY255" fmla="*/ 4603650 h 5234271"/>
              <a:gd name="connsiteX256" fmla="*/ 1713186 w 7110349"/>
              <a:gd name="connsiteY256" fmla="*/ 4635181 h 5234271"/>
              <a:gd name="connsiteX257" fmla="*/ 1650124 w 7110349"/>
              <a:gd name="connsiteY257" fmla="*/ 4687733 h 5234271"/>
              <a:gd name="connsiteX258" fmla="*/ 1618593 w 7110349"/>
              <a:gd name="connsiteY258" fmla="*/ 4719264 h 5234271"/>
              <a:gd name="connsiteX259" fmla="*/ 1555531 w 7110349"/>
              <a:gd name="connsiteY259" fmla="*/ 4740284 h 5234271"/>
              <a:gd name="connsiteX260" fmla="*/ 1524000 w 7110349"/>
              <a:gd name="connsiteY260" fmla="*/ 4750795 h 5234271"/>
              <a:gd name="connsiteX261" fmla="*/ 1460938 w 7110349"/>
              <a:gd name="connsiteY261" fmla="*/ 4792836 h 5234271"/>
              <a:gd name="connsiteX262" fmla="*/ 1397876 w 7110349"/>
              <a:gd name="connsiteY262" fmla="*/ 4834878 h 5234271"/>
              <a:gd name="connsiteX263" fmla="*/ 1366345 w 7110349"/>
              <a:gd name="connsiteY263" fmla="*/ 4845388 h 5234271"/>
              <a:gd name="connsiteX264" fmla="*/ 1271752 w 7110349"/>
              <a:gd name="connsiteY264" fmla="*/ 4866409 h 5234271"/>
              <a:gd name="connsiteX265" fmla="*/ 1208690 w 7110349"/>
              <a:gd name="connsiteY265" fmla="*/ 4876919 h 5234271"/>
              <a:gd name="connsiteX266" fmla="*/ 1093076 w 7110349"/>
              <a:gd name="connsiteY266" fmla="*/ 4908450 h 5234271"/>
              <a:gd name="connsiteX267" fmla="*/ 1061545 w 7110349"/>
              <a:gd name="connsiteY267" fmla="*/ 4929471 h 5234271"/>
              <a:gd name="connsiteX268" fmla="*/ 998483 w 7110349"/>
              <a:gd name="connsiteY268" fmla="*/ 4950491 h 5234271"/>
              <a:gd name="connsiteX269" fmla="*/ 935421 w 7110349"/>
              <a:gd name="connsiteY269" fmla="*/ 4982022 h 5234271"/>
              <a:gd name="connsiteX270" fmla="*/ 872359 w 7110349"/>
              <a:gd name="connsiteY270" fmla="*/ 5024064 h 5234271"/>
              <a:gd name="connsiteX271" fmla="*/ 777766 w 7110349"/>
              <a:gd name="connsiteY271" fmla="*/ 5034574 h 5234271"/>
              <a:gd name="connsiteX272" fmla="*/ 756745 w 7110349"/>
              <a:gd name="connsiteY272" fmla="*/ 5066105 h 5234271"/>
              <a:gd name="connsiteX273" fmla="*/ 693683 w 7110349"/>
              <a:gd name="connsiteY273" fmla="*/ 5097636 h 5234271"/>
              <a:gd name="connsiteX274" fmla="*/ 493986 w 7110349"/>
              <a:gd name="connsiteY274" fmla="*/ 5087126 h 5234271"/>
              <a:gd name="connsiteX275" fmla="*/ 388883 w 7110349"/>
              <a:gd name="connsiteY275" fmla="*/ 5097636 h 5234271"/>
              <a:gd name="connsiteX276" fmla="*/ 325821 w 7110349"/>
              <a:gd name="connsiteY276" fmla="*/ 5118657 h 5234271"/>
              <a:gd name="connsiteX277" fmla="*/ 294290 w 7110349"/>
              <a:gd name="connsiteY277" fmla="*/ 5139678 h 5234271"/>
              <a:gd name="connsiteX278" fmla="*/ 252249 w 7110349"/>
              <a:gd name="connsiteY278" fmla="*/ 5181719 h 5234271"/>
              <a:gd name="connsiteX279" fmla="*/ 220717 w 7110349"/>
              <a:gd name="connsiteY279" fmla="*/ 5202740 h 5234271"/>
              <a:gd name="connsiteX280" fmla="*/ 94593 w 7110349"/>
              <a:gd name="connsiteY280" fmla="*/ 5234271 h 5234271"/>
              <a:gd name="connsiteX281" fmla="*/ 52552 w 7110349"/>
              <a:gd name="connsiteY281" fmla="*/ 5171209 h 5234271"/>
              <a:gd name="connsiteX282" fmla="*/ 63062 w 7110349"/>
              <a:gd name="connsiteY282" fmla="*/ 5139678 h 5234271"/>
              <a:gd name="connsiteX283" fmla="*/ 94593 w 7110349"/>
              <a:gd name="connsiteY283" fmla="*/ 5118657 h 5234271"/>
              <a:gd name="connsiteX284" fmla="*/ 94593 w 7110349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7074847 w 7094483"/>
              <a:gd name="connsiteY170" fmla="*/ 1576671 h 5234271"/>
              <a:gd name="connsiteX171" fmla="*/ 6337738 w 7094483"/>
              <a:gd name="connsiteY171" fmla="*/ 1639733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121530"/>
              <a:gd name="connsiteY0" fmla="*/ 5181719 h 5234271"/>
              <a:gd name="connsiteX1" fmla="*/ 0 w 7121530"/>
              <a:gd name="connsiteY1" fmla="*/ 5181719 h 5234271"/>
              <a:gd name="connsiteX2" fmla="*/ 73573 w 7121530"/>
              <a:gd name="connsiteY2" fmla="*/ 5118657 h 5234271"/>
              <a:gd name="connsiteX3" fmla="*/ 136635 w 7121530"/>
              <a:gd name="connsiteY3" fmla="*/ 5066105 h 5234271"/>
              <a:gd name="connsiteX4" fmla="*/ 199697 w 7121530"/>
              <a:gd name="connsiteY4" fmla="*/ 5045084 h 5234271"/>
              <a:gd name="connsiteX5" fmla="*/ 220717 w 7121530"/>
              <a:gd name="connsiteY5" fmla="*/ 5013553 h 5234271"/>
              <a:gd name="connsiteX6" fmla="*/ 283780 w 7121530"/>
              <a:gd name="connsiteY6" fmla="*/ 4982022 h 5234271"/>
              <a:gd name="connsiteX7" fmla="*/ 304800 w 7121530"/>
              <a:gd name="connsiteY7" fmla="*/ 4950491 h 5234271"/>
              <a:gd name="connsiteX8" fmla="*/ 367862 w 7121530"/>
              <a:gd name="connsiteY8" fmla="*/ 4918960 h 5234271"/>
              <a:gd name="connsiteX9" fmla="*/ 399393 w 7121530"/>
              <a:gd name="connsiteY9" fmla="*/ 4887429 h 5234271"/>
              <a:gd name="connsiteX10" fmla="*/ 430924 w 7121530"/>
              <a:gd name="connsiteY10" fmla="*/ 4866409 h 5234271"/>
              <a:gd name="connsiteX11" fmla="*/ 483476 w 7121530"/>
              <a:gd name="connsiteY11" fmla="*/ 4813857 h 5234271"/>
              <a:gd name="connsiteX12" fmla="*/ 504497 w 7121530"/>
              <a:gd name="connsiteY12" fmla="*/ 4782326 h 5234271"/>
              <a:gd name="connsiteX13" fmla="*/ 536028 w 7121530"/>
              <a:gd name="connsiteY13" fmla="*/ 4761305 h 5234271"/>
              <a:gd name="connsiteX14" fmla="*/ 546538 w 7121530"/>
              <a:gd name="connsiteY14" fmla="*/ 4729774 h 5234271"/>
              <a:gd name="connsiteX15" fmla="*/ 567559 w 7121530"/>
              <a:gd name="connsiteY15" fmla="*/ 4698243 h 5234271"/>
              <a:gd name="connsiteX16" fmla="*/ 578069 w 7121530"/>
              <a:gd name="connsiteY16" fmla="*/ 4666712 h 5234271"/>
              <a:gd name="connsiteX17" fmla="*/ 609600 w 7121530"/>
              <a:gd name="connsiteY17" fmla="*/ 4635181 h 5234271"/>
              <a:gd name="connsiteX18" fmla="*/ 683173 w 7121530"/>
              <a:gd name="connsiteY18" fmla="*/ 4593140 h 5234271"/>
              <a:gd name="connsiteX19" fmla="*/ 777766 w 7121530"/>
              <a:gd name="connsiteY19" fmla="*/ 4519567 h 5234271"/>
              <a:gd name="connsiteX20" fmla="*/ 819807 w 7121530"/>
              <a:gd name="connsiteY20" fmla="*/ 4498547 h 5234271"/>
              <a:gd name="connsiteX21" fmla="*/ 882869 w 7121530"/>
              <a:gd name="connsiteY21" fmla="*/ 4456505 h 5234271"/>
              <a:gd name="connsiteX22" fmla="*/ 914400 w 7121530"/>
              <a:gd name="connsiteY22" fmla="*/ 4435484 h 5234271"/>
              <a:gd name="connsiteX23" fmla="*/ 1008993 w 7121530"/>
              <a:gd name="connsiteY23" fmla="*/ 4403953 h 5234271"/>
              <a:gd name="connsiteX24" fmla="*/ 1040524 w 7121530"/>
              <a:gd name="connsiteY24" fmla="*/ 4393443 h 5234271"/>
              <a:gd name="connsiteX25" fmla="*/ 1072055 w 7121530"/>
              <a:gd name="connsiteY25" fmla="*/ 4382933 h 5234271"/>
              <a:gd name="connsiteX26" fmla="*/ 1135117 w 7121530"/>
              <a:gd name="connsiteY26" fmla="*/ 4340891 h 5234271"/>
              <a:gd name="connsiteX27" fmla="*/ 1229711 w 7121530"/>
              <a:gd name="connsiteY27" fmla="*/ 4267319 h 5234271"/>
              <a:gd name="connsiteX28" fmla="*/ 1345324 w 7121530"/>
              <a:gd name="connsiteY28" fmla="*/ 4235788 h 5234271"/>
              <a:gd name="connsiteX29" fmla="*/ 1408386 w 7121530"/>
              <a:gd name="connsiteY29" fmla="*/ 4204257 h 5234271"/>
              <a:gd name="connsiteX30" fmla="*/ 1439917 w 7121530"/>
              <a:gd name="connsiteY30" fmla="*/ 4183236 h 5234271"/>
              <a:gd name="connsiteX31" fmla="*/ 1502980 w 7121530"/>
              <a:gd name="connsiteY31" fmla="*/ 4162216 h 5234271"/>
              <a:gd name="connsiteX32" fmla="*/ 1534511 w 7121530"/>
              <a:gd name="connsiteY32" fmla="*/ 4151705 h 5234271"/>
              <a:gd name="connsiteX33" fmla="*/ 1629104 w 7121530"/>
              <a:gd name="connsiteY33" fmla="*/ 4078133 h 5234271"/>
              <a:gd name="connsiteX34" fmla="*/ 1660635 w 7121530"/>
              <a:gd name="connsiteY34" fmla="*/ 4057112 h 5234271"/>
              <a:gd name="connsiteX35" fmla="*/ 1692166 w 7121530"/>
              <a:gd name="connsiteY35" fmla="*/ 4025581 h 5234271"/>
              <a:gd name="connsiteX36" fmla="*/ 1723697 w 7121530"/>
              <a:gd name="connsiteY36" fmla="*/ 4004560 h 5234271"/>
              <a:gd name="connsiteX37" fmla="*/ 1786759 w 7121530"/>
              <a:gd name="connsiteY37" fmla="*/ 3952009 h 5234271"/>
              <a:gd name="connsiteX38" fmla="*/ 1849821 w 7121530"/>
              <a:gd name="connsiteY38" fmla="*/ 3930988 h 5234271"/>
              <a:gd name="connsiteX39" fmla="*/ 1881352 w 7121530"/>
              <a:gd name="connsiteY39" fmla="*/ 3909967 h 5234271"/>
              <a:gd name="connsiteX40" fmla="*/ 1912883 w 7121530"/>
              <a:gd name="connsiteY40" fmla="*/ 3899457 h 5234271"/>
              <a:gd name="connsiteX41" fmla="*/ 1965435 w 7121530"/>
              <a:gd name="connsiteY41" fmla="*/ 3857416 h 5234271"/>
              <a:gd name="connsiteX42" fmla="*/ 2028497 w 7121530"/>
              <a:gd name="connsiteY42" fmla="*/ 3804864 h 5234271"/>
              <a:gd name="connsiteX43" fmla="*/ 2091559 w 7121530"/>
              <a:gd name="connsiteY43" fmla="*/ 3783843 h 5234271"/>
              <a:gd name="connsiteX44" fmla="*/ 2154621 w 7121530"/>
              <a:gd name="connsiteY44" fmla="*/ 3741802 h 5234271"/>
              <a:gd name="connsiteX45" fmla="*/ 2186152 w 7121530"/>
              <a:gd name="connsiteY45" fmla="*/ 3710271 h 5234271"/>
              <a:gd name="connsiteX46" fmla="*/ 2249214 w 7121530"/>
              <a:gd name="connsiteY46" fmla="*/ 3689250 h 5234271"/>
              <a:gd name="connsiteX47" fmla="*/ 2301766 w 7121530"/>
              <a:gd name="connsiteY47" fmla="*/ 3636698 h 5234271"/>
              <a:gd name="connsiteX48" fmla="*/ 2333297 w 7121530"/>
              <a:gd name="connsiteY48" fmla="*/ 3615678 h 5234271"/>
              <a:gd name="connsiteX49" fmla="*/ 2385849 w 7121530"/>
              <a:gd name="connsiteY49" fmla="*/ 3552616 h 5234271"/>
              <a:gd name="connsiteX50" fmla="*/ 2417380 w 7121530"/>
              <a:gd name="connsiteY50" fmla="*/ 3531595 h 5234271"/>
              <a:gd name="connsiteX51" fmla="*/ 2448911 w 7121530"/>
              <a:gd name="connsiteY51" fmla="*/ 3500064 h 5234271"/>
              <a:gd name="connsiteX52" fmla="*/ 2511973 w 7121530"/>
              <a:gd name="connsiteY52" fmla="*/ 3479043 h 5234271"/>
              <a:gd name="connsiteX53" fmla="*/ 2543504 w 7121530"/>
              <a:gd name="connsiteY53" fmla="*/ 3447512 h 5234271"/>
              <a:gd name="connsiteX54" fmla="*/ 2575035 w 7121530"/>
              <a:gd name="connsiteY54" fmla="*/ 3437002 h 5234271"/>
              <a:gd name="connsiteX55" fmla="*/ 2606566 w 7121530"/>
              <a:gd name="connsiteY55" fmla="*/ 3415981 h 5234271"/>
              <a:gd name="connsiteX56" fmla="*/ 2659117 w 7121530"/>
              <a:gd name="connsiteY56" fmla="*/ 3363429 h 5234271"/>
              <a:gd name="connsiteX57" fmla="*/ 2690649 w 7121530"/>
              <a:gd name="connsiteY57" fmla="*/ 3331898 h 5234271"/>
              <a:gd name="connsiteX58" fmla="*/ 2795752 w 7121530"/>
              <a:gd name="connsiteY58" fmla="*/ 3258326 h 5234271"/>
              <a:gd name="connsiteX59" fmla="*/ 2827283 w 7121530"/>
              <a:gd name="connsiteY59" fmla="*/ 3237305 h 5234271"/>
              <a:gd name="connsiteX60" fmla="*/ 2858814 w 7121530"/>
              <a:gd name="connsiteY60" fmla="*/ 3205774 h 5234271"/>
              <a:gd name="connsiteX61" fmla="*/ 2890345 w 7121530"/>
              <a:gd name="connsiteY61" fmla="*/ 3195264 h 5234271"/>
              <a:gd name="connsiteX62" fmla="*/ 2921876 w 7121530"/>
              <a:gd name="connsiteY62" fmla="*/ 3163733 h 5234271"/>
              <a:gd name="connsiteX63" fmla="*/ 2984938 w 7121530"/>
              <a:gd name="connsiteY63" fmla="*/ 3121691 h 5234271"/>
              <a:gd name="connsiteX64" fmla="*/ 3048000 w 7121530"/>
              <a:gd name="connsiteY64" fmla="*/ 3058629 h 5234271"/>
              <a:gd name="connsiteX65" fmla="*/ 3111062 w 7121530"/>
              <a:gd name="connsiteY65" fmla="*/ 3016588 h 5234271"/>
              <a:gd name="connsiteX66" fmla="*/ 3174124 w 7121530"/>
              <a:gd name="connsiteY66" fmla="*/ 2974547 h 5234271"/>
              <a:gd name="connsiteX67" fmla="*/ 3205655 w 7121530"/>
              <a:gd name="connsiteY67" fmla="*/ 2953526 h 5234271"/>
              <a:gd name="connsiteX68" fmla="*/ 3237186 w 7121530"/>
              <a:gd name="connsiteY68" fmla="*/ 2943016 h 5234271"/>
              <a:gd name="connsiteX69" fmla="*/ 3289738 w 7121530"/>
              <a:gd name="connsiteY69" fmla="*/ 2879953 h 5234271"/>
              <a:gd name="connsiteX70" fmla="*/ 3321269 w 7121530"/>
              <a:gd name="connsiteY70" fmla="*/ 2858933 h 5234271"/>
              <a:gd name="connsiteX71" fmla="*/ 3331780 w 7121530"/>
              <a:gd name="connsiteY71" fmla="*/ 2827402 h 5234271"/>
              <a:gd name="connsiteX72" fmla="*/ 3363311 w 7121530"/>
              <a:gd name="connsiteY72" fmla="*/ 2806381 h 5234271"/>
              <a:gd name="connsiteX73" fmla="*/ 3426373 w 7121530"/>
              <a:gd name="connsiteY73" fmla="*/ 2753829 h 5234271"/>
              <a:gd name="connsiteX74" fmla="*/ 3531476 w 7121530"/>
              <a:gd name="connsiteY74" fmla="*/ 2596174 h 5234271"/>
              <a:gd name="connsiteX75" fmla="*/ 3552497 w 7121530"/>
              <a:gd name="connsiteY75" fmla="*/ 2564643 h 5234271"/>
              <a:gd name="connsiteX76" fmla="*/ 3573517 w 7121530"/>
              <a:gd name="connsiteY76" fmla="*/ 2533112 h 5234271"/>
              <a:gd name="connsiteX77" fmla="*/ 3636580 w 7121530"/>
              <a:gd name="connsiteY77" fmla="*/ 2480560 h 5234271"/>
              <a:gd name="connsiteX78" fmla="*/ 3657600 w 7121530"/>
              <a:gd name="connsiteY78" fmla="*/ 2449029 h 5234271"/>
              <a:gd name="connsiteX79" fmla="*/ 3720662 w 7121530"/>
              <a:gd name="connsiteY79" fmla="*/ 2406988 h 5234271"/>
              <a:gd name="connsiteX80" fmla="*/ 3752193 w 7121530"/>
              <a:gd name="connsiteY80" fmla="*/ 2385967 h 5234271"/>
              <a:gd name="connsiteX81" fmla="*/ 3815255 w 7121530"/>
              <a:gd name="connsiteY81" fmla="*/ 2364947 h 5234271"/>
              <a:gd name="connsiteX82" fmla="*/ 3878317 w 7121530"/>
              <a:gd name="connsiteY82" fmla="*/ 2322905 h 5234271"/>
              <a:gd name="connsiteX83" fmla="*/ 3909849 w 7121530"/>
              <a:gd name="connsiteY83" fmla="*/ 2301884 h 5234271"/>
              <a:gd name="connsiteX84" fmla="*/ 3941380 w 7121530"/>
              <a:gd name="connsiteY84" fmla="*/ 2291374 h 5234271"/>
              <a:gd name="connsiteX85" fmla="*/ 3972911 w 7121530"/>
              <a:gd name="connsiteY85" fmla="*/ 2270353 h 5234271"/>
              <a:gd name="connsiteX86" fmla="*/ 4025462 w 7121530"/>
              <a:gd name="connsiteY86" fmla="*/ 2259843 h 5234271"/>
              <a:gd name="connsiteX87" fmla="*/ 4056993 w 7121530"/>
              <a:gd name="connsiteY87" fmla="*/ 2249333 h 5234271"/>
              <a:gd name="connsiteX88" fmla="*/ 4120055 w 7121530"/>
              <a:gd name="connsiteY88" fmla="*/ 2196781 h 5234271"/>
              <a:gd name="connsiteX89" fmla="*/ 4151586 w 7121530"/>
              <a:gd name="connsiteY89" fmla="*/ 2175760 h 5234271"/>
              <a:gd name="connsiteX90" fmla="*/ 4214649 w 7121530"/>
              <a:gd name="connsiteY90" fmla="*/ 2133719 h 5234271"/>
              <a:gd name="connsiteX91" fmla="*/ 4309242 w 7121530"/>
              <a:gd name="connsiteY91" fmla="*/ 2091678 h 5234271"/>
              <a:gd name="connsiteX92" fmla="*/ 4340773 w 7121530"/>
              <a:gd name="connsiteY92" fmla="*/ 2081167 h 5234271"/>
              <a:gd name="connsiteX93" fmla="*/ 4372304 w 7121530"/>
              <a:gd name="connsiteY93" fmla="*/ 2070657 h 5234271"/>
              <a:gd name="connsiteX94" fmla="*/ 4403835 w 7121530"/>
              <a:gd name="connsiteY94" fmla="*/ 2039126 h 5234271"/>
              <a:gd name="connsiteX95" fmla="*/ 4435366 w 7121530"/>
              <a:gd name="connsiteY95" fmla="*/ 2018105 h 5234271"/>
              <a:gd name="connsiteX96" fmla="*/ 4466897 w 7121530"/>
              <a:gd name="connsiteY96" fmla="*/ 1955043 h 5234271"/>
              <a:gd name="connsiteX97" fmla="*/ 4529959 w 7121530"/>
              <a:gd name="connsiteY97" fmla="*/ 1913002 h 5234271"/>
              <a:gd name="connsiteX98" fmla="*/ 4656083 w 7121530"/>
              <a:gd name="connsiteY98" fmla="*/ 1913002 h 5234271"/>
              <a:gd name="connsiteX99" fmla="*/ 4687614 w 7121530"/>
              <a:gd name="connsiteY99" fmla="*/ 1902491 h 5234271"/>
              <a:gd name="connsiteX100" fmla="*/ 4750676 w 7121530"/>
              <a:gd name="connsiteY100" fmla="*/ 1860450 h 5234271"/>
              <a:gd name="connsiteX101" fmla="*/ 4876800 w 7121530"/>
              <a:gd name="connsiteY101" fmla="*/ 1818409 h 5234271"/>
              <a:gd name="connsiteX102" fmla="*/ 4908331 w 7121530"/>
              <a:gd name="connsiteY102" fmla="*/ 1807898 h 5234271"/>
              <a:gd name="connsiteX103" fmla="*/ 4971393 w 7121530"/>
              <a:gd name="connsiteY103" fmla="*/ 1765857 h 5234271"/>
              <a:gd name="connsiteX104" fmla="*/ 5002924 w 7121530"/>
              <a:gd name="connsiteY104" fmla="*/ 1744836 h 5234271"/>
              <a:gd name="connsiteX105" fmla="*/ 5034455 w 7121530"/>
              <a:gd name="connsiteY105" fmla="*/ 1713305 h 5234271"/>
              <a:gd name="connsiteX106" fmla="*/ 5065986 w 7121530"/>
              <a:gd name="connsiteY106" fmla="*/ 1702795 h 5234271"/>
              <a:gd name="connsiteX107" fmla="*/ 5171090 w 7121530"/>
              <a:gd name="connsiteY107" fmla="*/ 1671264 h 5234271"/>
              <a:gd name="connsiteX108" fmla="*/ 5202621 w 7121530"/>
              <a:gd name="connsiteY108" fmla="*/ 1660753 h 5234271"/>
              <a:gd name="connsiteX109" fmla="*/ 5276193 w 7121530"/>
              <a:gd name="connsiteY109" fmla="*/ 1608202 h 5234271"/>
              <a:gd name="connsiteX110" fmla="*/ 5349766 w 7121530"/>
              <a:gd name="connsiteY110" fmla="*/ 1555650 h 5234271"/>
              <a:gd name="connsiteX111" fmla="*/ 5391807 w 7121530"/>
              <a:gd name="connsiteY111" fmla="*/ 1524119 h 5234271"/>
              <a:gd name="connsiteX112" fmla="*/ 5391807 w 7121530"/>
              <a:gd name="connsiteY112" fmla="*/ 1471567 h 5234271"/>
              <a:gd name="connsiteX113" fmla="*/ 5465380 w 7121530"/>
              <a:gd name="connsiteY113" fmla="*/ 1408505 h 5234271"/>
              <a:gd name="connsiteX114" fmla="*/ 5475890 w 7121530"/>
              <a:gd name="connsiteY114" fmla="*/ 1376974 h 5234271"/>
              <a:gd name="connsiteX115" fmla="*/ 5538952 w 7121530"/>
              <a:gd name="connsiteY115" fmla="*/ 1345443 h 5234271"/>
              <a:gd name="connsiteX116" fmla="*/ 5602014 w 7121530"/>
              <a:gd name="connsiteY116" fmla="*/ 1282381 h 5234271"/>
              <a:gd name="connsiteX117" fmla="*/ 5654566 w 7121530"/>
              <a:gd name="connsiteY117" fmla="*/ 1229829 h 5234271"/>
              <a:gd name="connsiteX118" fmla="*/ 5707117 w 7121530"/>
              <a:gd name="connsiteY118" fmla="*/ 1135236 h 5234271"/>
              <a:gd name="connsiteX119" fmla="*/ 5728138 w 7121530"/>
              <a:gd name="connsiteY119" fmla="*/ 1103705 h 5234271"/>
              <a:gd name="connsiteX120" fmla="*/ 5791200 w 7121530"/>
              <a:gd name="connsiteY120" fmla="*/ 1061664 h 5234271"/>
              <a:gd name="connsiteX121" fmla="*/ 5822731 w 7121530"/>
              <a:gd name="connsiteY121" fmla="*/ 1040643 h 5234271"/>
              <a:gd name="connsiteX122" fmla="*/ 5854262 w 7121530"/>
              <a:gd name="connsiteY122" fmla="*/ 1009112 h 5234271"/>
              <a:gd name="connsiteX123" fmla="*/ 5917324 w 7121530"/>
              <a:gd name="connsiteY123" fmla="*/ 967071 h 5234271"/>
              <a:gd name="connsiteX124" fmla="*/ 5969876 w 7121530"/>
              <a:gd name="connsiteY124" fmla="*/ 904009 h 5234271"/>
              <a:gd name="connsiteX125" fmla="*/ 6032938 w 7121530"/>
              <a:gd name="connsiteY125" fmla="*/ 851457 h 5234271"/>
              <a:gd name="connsiteX126" fmla="*/ 6074980 w 7121530"/>
              <a:gd name="connsiteY126" fmla="*/ 809416 h 5234271"/>
              <a:gd name="connsiteX127" fmla="*/ 6138042 w 7121530"/>
              <a:gd name="connsiteY127" fmla="*/ 767374 h 5234271"/>
              <a:gd name="connsiteX128" fmla="*/ 6222124 w 7121530"/>
              <a:gd name="connsiteY128" fmla="*/ 693802 h 5234271"/>
              <a:gd name="connsiteX129" fmla="*/ 6253655 w 7121530"/>
              <a:gd name="connsiteY129" fmla="*/ 662271 h 5234271"/>
              <a:gd name="connsiteX130" fmla="*/ 6274676 w 7121530"/>
              <a:gd name="connsiteY130" fmla="*/ 630740 h 5234271"/>
              <a:gd name="connsiteX131" fmla="*/ 6306207 w 7121530"/>
              <a:gd name="connsiteY131" fmla="*/ 620229 h 5234271"/>
              <a:gd name="connsiteX132" fmla="*/ 6358759 w 7121530"/>
              <a:gd name="connsiteY132" fmla="*/ 557167 h 5234271"/>
              <a:gd name="connsiteX133" fmla="*/ 6379780 w 7121530"/>
              <a:gd name="connsiteY133" fmla="*/ 525636 h 5234271"/>
              <a:gd name="connsiteX134" fmla="*/ 6442842 w 7121530"/>
              <a:gd name="connsiteY134" fmla="*/ 473084 h 5234271"/>
              <a:gd name="connsiteX135" fmla="*/ 6453352 w 7121530"/>
              <a:gd name="connsiteY135" fmla="*/ 441553 h 5234271"/>
              <a:gd name="connsiteX136" fmla="*/ 6484883 w 7121530"/>
              <a:gd name="connsiteY136" fmla="*/ 420533 h 5234271"/>
              <a:gd name="connsiteX137" fmla="*/ 6516414 w 7121530"/>
              <a:gd name="connsiteY137" fmla="*/ 389002 h 5234271"/>
              <a:gd name="connsiteX138" fmla="*/ 6547945 w 7121530"/>
              <a:gd name="connsiteY138" fmla="*/ 367981 h 5234271"/>
              <a:gd name="connsiteX139" fmla="*/ 6579476 w 7121530"/>
              <a:gd name="connsiteY139" fmla="*/ 336450 h 5234271"/>
              <a:gd name="connsiteX140" fmla="*/ 6611007 w 7121530"/>
              <a:gd name="connsiteY140" fmla="*/ 315429 h 5234271"/>
              <a:gd name="connsiteX141" fmla="*/ 6695090 w 7121530"/>
              <a:gd name="connsiteY141" fmla="*/ 220836 h 5234271"/>
              <a:gd name="connsiteX142" fmla="*/ 6726621 w 7121530"/>
              <a:gd name="connsiteY142" fmla="*/ 157774 h 5234271"/>
              <a:gd name="connsiteX143" fmla="*/ 6737131 w 7121530"/>
              <a:gd name="connsiteY143" fmla="*/ 126243 h 5234271"/>
              <a:gd name="connsiteX144" fmla="*/ 6747642 w 7121530"/>
              <a:gd name="connsiteY144" fmla="*/ 42160 h 5234271"/>
              <a:gd name="connsiteX145" fmla="*/ 6768662 w 7121530"/>
              <a:gd name="connsiteY145" fmla="*/ 10629 h 5234271"/>
              <a:gd name="connsiteX146" fmla="*/ 6873766 w 7121530"/>
              <a:gd name="connsiteY146" fmla="*/ 10629 h 5234271"/>
              <a:gd name="connsiteX147" fmla="*/ 7020911 w 7121530"/>
              <a:gd name="connsiteY147" fmla="*/ 21140 h 5234271"/>
              <a:gd name="connsiteX148" fmla="*/ 7062952 w 7121530"/>
              <a:gd name="connsiteY148" fmla="*/ 147264 h 5234271"/>
              <a:gd name="connsiteX149" fmla="*/ 7073462 w 7121530"/>
              <a:gd name="connsiteY149" fmla="*/ 178795 h 5234271"/>
              <a:gd name="connsiteX150" fmla="*/ 7094483 w 7121530"/>
              <a:gd name="connsiteY150" fmla="*/ 210326 h 5234271"/>
              <a:gd name="connsiteX151" fmla="*/ 7083973 w 7121530"/>
              <a:gd name="connsiteY151" fmla="*/ 410022 h 5234271"/>
              <a:gd name="connsiteX152" fmla="*/ 7052442 w 7121530"/>
              <a:gd name="connsiteY152" fmla="*/ 473084 h 5234271"/>
              <a:gd name="connsiteX153" fmla="*/ 7020911 w 7121530"/>
              <a:gd name="connsiteY153" fmla="*/ 578188 h 5234271"/>
              <a:gd name="connsiteX154" fmla="*/ 7010400 w 7121530"/>
              <a:gd name="connsiteY154" fmla="*/ 714822 h 5234271"/>
              <a:gd name="connsiteX155" fmla="*/ 6989380 w 7121530"/>
              <a:gd name="connsiteY155" fmla="*/ 777884 h 5234271"/>
              <a:gd name="connsiteX156" fmla="*/ 6968359 w 7121530"/>
              <a:gd name="connsiteY156" fmla="*/ 840947 h 5234271"/>
              <a:gd name="connsiteX157" fmla="*/ 6957849 w 7121530"/>
              <a:gd name="connsiteY157" fmla="*/ 872478 h 5234271"/>
              <a:gd name="connsiteX158" fmla="*/ 6947338 w 7121530"/>
              <a:gd name="connsiteY158" fmla="*/ 914519 h 5234271"/>
              <a:gd name="connsiteX159" fmla="*/ 6936828 w 7121530"/>
              <a:gd name="connsiteY159" fmla="*/ 977581 h 5234271"/>
              <a:gd name="connsiteX160" fmla="*/ 6915807 w 7121530"/>
              <a:gd name="connsiteY160" fmla="*/ 1009112 h 5234271"/>
              <a:gd name="connsiteX161" fmla="*/ 6884276 w 7121530"/>
              <a:gd name="connsiteY161" fmla="*/ 1072174 h 5234271"/>
              <a:gd name="connsiteX162" fmla="*/ 6842235 w 7121530"/>
              <a:gd name="connsiteY162" fmla="*/ 1135236 h 5234271"/>
              <a:gd name="connsiteX163" fmla="*/ 6800193 w 7121530"/>
              <a:gd name="connsiteY163" fmla="*/ 1229829 h 5234271"/>
              <a:gd name="connsiteX164" fmla="*/ 6768662 w 7121530"/>
              <a:gd name="connsiteY164" fmla="*/ 1261360 h 5234271"/>
              <a:gd name="connsiteX165" fmla="*/ 6695090 w 7121530"/>
              <a:gd name="connsiteY165" fmla="*/ 1345443 h 5234271"/>
              <a:gd name="connsiteX166" fmla="*/ 6621517 w 7121530"/>
              <a:gd name="connsiteY166" fmla="*/ 1419016 h 5234271"/>
              <a:gd name="connsiteX167" fmla="*/ 6589986 w 7121530"/>
              <a:gd name="connsiteY167" fmla="*/ 1440036 h 5234271"/>
              <a:gd name="connsiteX168" fmla="*/ 6537435 w 7121530"/>
              <a:gd name="connsiteY168" fmla="*/ 1503098 h 5234271"/>
              <a:gd name="connsiteX169" fmla="*/ 6474373 w 7121530"/>
              <a:gd name="connsiteY169" fmla="*/ 1545140 h 5234271"/>
              <a:gd name="connsiteX170" fmla="*/ 7074847 w 7121530"/>
              <a:gd name="connsiteY170" fmla="*/ 1576671 h 5234271"/>
              <a:gd name="connsiteX171" fmla="*/ 7078709 w 7121530"/>
              <a:gd name="connsiteY171" fmla="*/ 1612910 h 5234271"/>
              <a:gd name="connsiteX172" fmla="*/ 7051970 w 7121530"/>
              <a:gd name="connsiteY172" fmla="*/ 1724909 h 5234271"/>
              <a:gd name="connsiteX173" fmla="*/ 7060006 w 7121530"/>
              <a:gd name="connsiteY173" fmla="*/ 1870436 h 5234271"/>
              <a:gd name="connsiteX174" fmla="*/ 7020785 w 7121530"/>
              <a:gd name="connsiteY174" fmla="*/ 1922724 h 5234271"/>
              <a:gd name="connsiteX175" fmla="*/ 6972547 w 7121530"/>
              <a:gd name="connsiteY175" fmla="*/ 2019500 h 5234271"/>
              <a:gd name="connsiteX176" fmla="*/ 6938674 w 7121530"/>
              <a:gd name="connsiteY176" fmla="*/ 2042595 h 5234271"/>
              <a:gd name="connsiteX177" fmla="*/ 6885350 w 7121530"/>
              <a:gd name="connsiteY177" fmla="*/ 2033892 h 5234271"/>
              <a:gd name="connsiteX178" fmla="*/ 6878859 w 7121530"/>
              <a:gd name="connsiteY178" fmla="*/ 2078834 h 5234271"/>
              <a:gd name="connsiteX179" fmla="*/ 6801948 w 7121530"/>
              <a:gd name="connsiteY179" fmla="*/ 2100410 h 5234271"/>
              <a:gd name="connsiteX180" fmla="*/ 6669077 w 7121530"/>
              <a:gd name="connsiteY180" fmla="*/ 2157124 h 5234271"/>
              <a:gd name="connsiteX181" fmla="*/ 6575142 w 7121530"/>
              <a:gd name="connsiteY181" fmla="*/ 2218370 h 5234271"/>
              <a:gd name="connsiteX182" fmla="*/ 6542401 w 7121530"/>
              <a:gd name="connsiteY182" fmla="*/ 2240218 h 5234271"/>
              <a:gd name="connsiteX183" fmla="*/ 6468493 w 7121530"/>
              <a:gd name="connsiteY183" fmla="*/ 2276724 h 5234271"/>
              <a:gd name="connsiteX184" fmla="*/ 6454556 w 7121530"/>
              <a:gd name="connsiteY184" fmla="*/ 2295943 h 5234271"/>
              <a:gd name="connsiteX185" fmla="*/ 6376668 w 7121530"/>
              <a:gd name="connsiteY185" fmla="*/ 2316962 h 5234271"/>
              <a:gd name="connsiteX186" fmla="*/ 6234019 w 7121530"/>
              <a:gd name="connsiteY186" fmla="*/ 2368416 h 5234271"/>
              <a:gd name="connsiteX187" fmla="*/ 6186931 w 7121530"/>
              <a:gd name="connsiteY187" fmla="*/ 2391526 h 5234271"/>
              <a:gd name="connsiteX188" fmla="*/ 6063537 w 7121530"/>
              <a:gd name="connsiteY188" fmla="*/ 2416973 h 5234271"/>
              <a:gd name="connsiteX189" fmla="*/ 6029533 w 7121530"/>
              <a:gd name="connsiteY189" fmla="*/ 2432193 h 5234271"/>
              <a:gd name="connsiteX190" fmla="*/ 6084260 w 7121530"/>
              <a:gd name="connsiteY190" fmla="*/ 2405007 h 5234271"/>
              <a:gd name="connsiteX191" fmla="*/ 5819399 w 7121530"/>
              <a:gd name="connsiteY191" fmla="*/ 2546595 h 5234271"/>
              <a:gd name="connsiteX192" fmla="*/ 5833236 w 7121530"/>
              <a:gd name="connsiteY192" fmla="*/ 2552705 h 5234271"/>
              <a:gd name="connsiteX193" fmla="*/ 5756419 w 7121530"/>
              <a:gd name="connsiteY193" fmla="*/ 2546713 h 5234271"/>
              <a:gd name="connsiteX194" fmla="*/ 5753945 w 7121530"/>
              <a:gd name="connsiteY194" fmla="*/ 2564833 h 5234271"/>
              <a:gd name="connsiteX195" fmla="*/ 5734741 w 7121530"/>
              <a:gd name="connsiteY195" fmla="*/ 2579623 h 5234271"/>
              <a:gd name="connsiteX196" fmla="*/ 5642506 w 7121530"/>
              <a:gd name="connsiteY196" fmla="*/ 2599264 h 5234271"/>
              <a:gd name="connsiteX197" fmla="*/ 5683619 w 7121530"/>
              <a:gd name="connsiteY197" fmla="*/ 2577150 h 5234271"/>
              <a:gd name="connsiteX198" fmla="*/ 5584304 w 7121530"/>
              <a:gd name="connsiteY198" fmla="*/ 2588837 h 5234271"/>
              <a:gd name="connsiteX199" fmla="*/ 5417469 w 7121530"/>
              <a:gd name="connsiteY199" fmla="*/ 2726664 h 5234271"/>
              <a:gd name="connsiteX200" fmla="*/ 5308050 w 7121530"/>
              <a:gd name="connsiteY200" fmla="*/ 2742330 h 5234271"/>
              <a:gd name="connsiteX201" fmla="*/ 5211024 w 7121530"/>
              <a:gd name="connsiteY201" fmla="*/ 2798054 h 5234271"/>
              <a:gd name="connsiteX202" fmla="*/ 5132480 w 7121530"/>
              <a:gd name="connsiteY202" fmla="*/ 2801128 h 5234271"/>
              <a:gd name="connsiteX203" fmla="*/ 4961500 w 7121530"/>
              <a:gd name="connsiteY203" fmla="*/ 2837008 h 5234271"/>
              <a:gd name="connsiteX204" fmla="*/ 4771697 w 7121530"/>
              <a:gd name="connsiteY204" fmla="*/ 2900974 h 5234271"/>
              <a:gd name="connsiteX205" fmla="*/ 4683284 w 7121530"/>
              <a:gd name="connsiteY205" fmla="*/ 2934502 h 5234271"/>
              <a:gd name="connsiteX206" fmla="*/ 4629960 w 7121530"/>
              <a:gd name="connsiteY206" fmla="*/ 2972739 h 5234271"/>
              <a:gd name="connsiteX207" fmla="*/ 4576636 w 7121530"/>
              <a:gd name="connsiteY207" fmla="*/ 2993760 h 5234271"/>
              <a:gd name="connsiteX208" fmla="*/ 4536912 w 7121530"/>
              <a:gd name="connsiteY208" fmla="*/ 3045407 h 5234271"/>
              <a:gd name="connsiteX209" fmla="*/ 4512646 w 7121530"/>
              <a:gd name="connsiteY209" fmla="*/ 3089446 h 5234271"/>
              <a:gd name="connsiteX210" fmla="*/ 4401206 w 7121530"/>
              <a:gd name="connsiteY210" fmla="*/ 3141094 h 5234271"/>
              <a:gd name="connsiteX211" fmla="*/ 4333353 w 7121530"/>
              <a:gd name="connsiteY211" fmla="*/ 3162115 h 5234271"/>
              <a:gd name="connsiteX212" fmla="*/ 4261481 w 7121530"/>
              <a:gd name="connsiteY212" fmla="*/ 3180235 h 5234271"/>
              <a:gd name="connsiteX213" fmla="*/ 4200892 w 7121530"/>
              <a:gd name="connsiteY213" fmla="*/ 3207961 h 5234271"/>
              <a:gd name="connsiteX214" fmla="*/ 4157151 w 7121530"/>
              <a:gd name="connsiteY214" fmla="*/ 3241299 h 5234271"/>
              <a:gd name="connsiteX215" fmla="*/ 4118355 w 7121530"/>
              <a:gd name="connsiteY215" fmla="*/ 3255615 h 5234271"/>
              <a:gd name="connsiteX216" fmla="*/ 4077087 w 7121530"/>
              <a:gd name="connsiteY216" fmla="*/ 3283340 h 5234271"/>
              <a:gd name="connsiteX217" fmla="*/ 4031027 w 7121530"/>
              <a:gd name="connsiteY217" fmla="*/ 3320674 h 5234271"/>
              <a:gd name="connsiteX218" fmla="*/ 3924378 w 7121530"/>
              <a:gd name="connsiteY218" fmla="*/ 3337890 h 5234271"/>
              <a:gd name="connsiteX219" fmla="*/ 3887899 w 7121530"/>
              <a:gd name="connsiteY219" fmla="*/ 3382831 h 5234271"/>
              <a:gd name="connsiteX220" fmla="*/ 3834575 w 7121530"/>
              <a:gd name="connsiteY220" fmla="*/ 3433577 h 5234271"/>
              <a:gd name="connsiteX221" fmla="*/ 3773986 w 7121530"/>
              <a:gd name="connsiteY221" fmla="*/ 3441185 h 5234271"/>
              <a:gd name="connsiteX222" fmla="*/ 3738437 w 7121530"/>
              <a:gd name="connsiteY222" fmla="*/ 3470720 h 5234271"/>
              <a:gd name="connsiteX223" fmla="*/ 3665637 w 7121530"/>
              <a:gd name="connsiteY223" fmla="*/ 3496449 h 5234271"/>
              <a:gd name="connsiteX224" fmla="*/ 3584028 w 7121530"/>
              <a:gd name="connsiteY224" fmla="*/ 3542295 h 5234271"/>
              <a:gd name="connsiteX225" fmla="*/ 3541986 w 7121530"/>
              <a:gd name="connsiteY225" fmla="*/ 3563126 h 5234271"/>
              <a:gd name="connsiteX226" fmla="*/ 3478924 w 7121530"/>
              <a:gd name="connsiteY226" fmla="*/ 3584147 h 5234271"/>
              <a:gd name="connsiteX227" fmla="*/ 3447393 w 7121530"/>
              <a:gd name="connsiteY227" fmla="*/ 3594657 h 5234271"/>
              <a:gd name="connsiteX228" fmla="*/ 3415862 w 7121530"/>
              <a:gd name="connsiteY228" fmla="*/ 3615678 h 5234271"/>
              <a:gd name="connsiteX229" fmla="*/ 3384331 w 7121530"/>
              <a:gd name="connsiteY229" fmla="*/ 3626188 h 5234271"/>
              <a:gd name="connsiteX230" fmla="*/ 3373821 w 7121530"/>
              <a:gd name="connsiteY230" fmla="*/ 3657719 h 5234271"/>
              <a:gd name="connsiteX231" fmla="*/ 3363311 w 7121530"/>
              <a:gd name="connsiteY231" fmla="*/ 3783843 h 5234271"/>
              <a:gd name="connsiteX232" fmla="*/ 3331780 w 7121530"/>
              <a:gd name="connsiteY232" fmla="*/ 3794353 h 5234271"/>
              <a:gd name="connsiteX233" fmla="*/ 3300249 w 7121530"/>
              <a:gd name="connsiteY233" fmla="*/ 3815374 h 5234271"/>
              <a:gd name="connsiteX234" fmla="*/ 3153104 w 7121530"/>
              <a:gd name="connsiteY234" fmla="*/ 3836395 h 5234271"/>
              <a:gd name="connsiteX235" fmla="*/ 3090042 w 7121530"/>
              <a:gd name="connsiteY235" fmla="*/ 3878436 h 5234271"/>
              <a:gd name="connsiteX236" fmla="*/ 2995449 w 7121530"/>
              <a:gd name="connsiteY236" fmla="*/ 3899457 h 5234271"/>
              <a:gd name="connsiteX237" fmla="*/ 2932386 w 7121530"/>
              <a:gd name="connsiteY237" fmla="*/ 3952009 h 5234271"/>
              <a:gd name="connsiteX238" fmla="*/ 2869324 w 7121530"/>
              <a:gd name="connsiteY238" fmla="*/ 3983540 h 5234271"/>
              <a:gd name="connsiteX239" fmla="*/ 2806262 w 7121530"/>
              <a:gd name="connsiteY239" fmla="*/ 4015071 h 5234271"/>
              <a:gd name="connsiteX240" fmla="*/ 2764221 w 7121530"/>
              <a:gd name="connsiteY240" fmla="*/ 4057112 h 5234271"/>
              <a:gd name="connsiteX241" fmla="*/ 2743200 w 7121530"/>
              <a:gd name="connsiteY241" fmla="*/ 4088643 h 5234271"/>
              <a:gd name="connsiteX242" fmla="*/ 2711669 w 7121530"/>
              <a:gd name="connsiteY242" fmla="*/ 4109664 h 5234271"/>
              <a:gd name="connsiteX243" fmla="*/ 2617076 w 7121530"/>
              <a:gd name="connsiteY243" fmla="*/ 4183236 h 5234271"/>
              <a:gd name="connsiteX244" fmla="*/ 2585545 w 7121530"/>
              <a:gd name="connsiteY244" fmla="*/ 4214767 h 5234271"/>
              <a:gd name="connsiteX245" fmla="*/ 2522483 w 7121530"/>
              <a:gd name="connsiteY245" fmla="*/ 4235788 h 5234271"/>
              <a:gd name="connsiteX246" fmla="*/ 2459421 w 7121530"/>
              <a:gd name="connsiteY246" fmla="*/ 4277829 h 5234271"/>
              <a:gd name="connsiteX247" fmla="*/ 2396359 w 7121530"/>
              <a:gd name="connsiteY247" fmla="*/ 4330381 h 5234271"/>
              <a:gd name="connsiteX248" fmla="*/ 2375338 w 7121530"/>
              <a:gd name="connsiteY248" fmla="*/ 4361912 h 5234271"/>
              <a:gd name="connsiteX249" fmla="*/ 2270235 w 7121530"/>
              <a:gd name="connsiteY249" fmla="*/ 4414464 h 5234271"/>
              <a:gd name="connsiteX250" fmla="*/ 2217683 w 7121530"/>
              <a:gd name="connsiteY250" fmla="*/ 4424974 h 5234271"/>
              <a:gd name="connsiteX251" fmla="*/ 2154621 w 7121530"/>
              <a:gd name="connsiteY251" fmla="*/ 4445995 h 5234271"/>
              <a:gd name="connsiteX252" fmla="*/ 2091559 w 7121530"/>
              <a:gd name="connsiteY252" fmla="*/ 4488036 h 5234271"/>
              <a:gd name="connsiteX253" fmla="*/ 2028497 w 7121530"/>
              <a:gd name="connsiteY253" fmla="*/ 4519567 h 5234271"/>
              <a:gd name="connsiteX254" fmla="*/ 1933904 w 7121530"/>
              <a:gd name="connsiteY254" fmla="*/ 4572119 h 5234271"/>
              <a:gd name="connsiteX255" fmla="*/ 1723697 w 7121530"/>
              <a:gd name="connsiteY255" fmla="*/ 4603650 h 5234271"/>
              <a:gd name="connsiteX256" fmla="*/ 1713186 w 7121530"/>
              <a:gd name="connsiteY256" fmla="*/ 4635181 h 5234271"/>
              <a:gd name="connsiteX257" fmla="*/ 1650124 w 7121530"/>
              <a:gd name="connsiteY257" fmla="*/ 4687733 h 5234271"/>
              <a:gd name="connsiteX258" fmla="*/ 1618593 w 7121530"/>
              <a:gd name="connsiteY258" fmla="*/ 4719264 h 5234271"/>
              <a:gd name="connsiteX259" fmla="*/ 1555531 w 7121530"/>
              <a:gd name="connsiteY259" fmla="*/ 4740284 h 5234271"/>
              <a:gd name="connsiteX260" fmla="*/ 1524000 w 7121530"/>
              <a:gd name="connsiteY260" fmla="*/ 4750795 h 5234271"/>
              <a:gd name="connsiteX261" fmla="*/ 1460938 w 7121530"/>
              <a:gd name="connsiteY261" fmla="*/ 4792836 h 5234271"/>
              <a:gd name="connsiteX262" fmla="*/ 1397876 w 7121530"/>
              <a:gd name="connsiteY262" fmla="*/ 4834878 h 5234271"/>
              <a:gd name="connsiteX263" fmla="*/ 1366345 w 7121530"/>
              <a:gd name="connsiteY263" fmla="*/ 4845388 h 5234271"/>
              <a:gd name="connsiteX264" fmla="*/ 1271752 w 7121530"/>
              <a:gd name="connsiteY264" fmla="*/ 4866409 h 5234271"/>
              <a:gd name="connsiteX265" fmla="*/ 1208690 w 7121530"/>
              <a:gd name="connsiteY265" fmla="*/ 4876919 h 5234271"/>
              <a:gd name="connsiteX266" fmla="*/ 1093076 w 7121530"/>
              <a:gd name="connsiteY266" fmla="*/ 4908450 h 5234271"/>
              <a:gd name="connsiteX267" fmla="*/ 1061545 w 7121530"/>
              <a:gd name="connsiteY267" fmla="*/ 4929471 h 5234271"/>
              <a:gd name="connsiteX268" fmla="*/ 998483 w 7121530"/>
              <a:gd name="connsiteY268" fmla="*/ 4950491 h 5234271"/>
              <a:gd name="connsiteX269" fmla="*/ 935421 w 7121530"/>
              <a:gd name="connsiteY269" fmla="*/ 4982022 h 5234271"/>
              <a:gd name="connsiteX270" fmla="*/ 872359 w 7121530"/>
              <a:gd name="connsiteY270" fmla="*/ 5024064 h 5234271"/>
              <a:gd name="connsiteX271" fmla="*/ 777766 w 7121530"/>
              <a:gd name="connsiteY271" fmla="*/ 5034574 h 5234271"/>
              <a:gd name="connsiteX272" fmla="*/ 756745 w 7121530"/>
              <a:gd name="connsiteY272" fmla="*/ 5066105 h 5234271"/>
              <a:gd name="connsiteX273" fmla="*/ 693683 w 7121530"/>
              <a:gd name="connsiteY273" fmla="*/ 5097636 h 5234271"/>
              <a:gd name="connsiteX274" fmla="*/ 493986 w 7121530"/>
              <a:gd name="connsiteY274" fmla="*/ 5087126 h 5234271"/>
              <a:gd name="connsiteX275" fmla="*/ 388883 w 7121530"/>
              <a:gd name="connsiteY275" fmla="*/ 5097636 h 5234271"/>
              <a:gd name="connsiteX276" fmla="*/ 325821 w 7121530"/>
              <a:gd name="connsiteY276" fmla="*/ 5118657 h 5234271"/>
              <a:gd name="connsiteX277" fmla="*/ 294290 w 7121530"/>
              <a:gd name="connsiteY277" fmla="*/ 5139678 h 5234271"/>
              <a:gd name="connsiteX278" fmla="*/ 252249 w 7121530"/>
              <a:gd name="connsiteY278" fmla="*/ 5181719 h 5234271"/>
              <a:gd name="connsiteX279" fmla="*/ 220717 w 7121530"/>
              <a:gd name="connsiteY279" fmla="*/ 5202740 h 5234271"/>
              <a:gd name="connsiteX280" fmla="*/ 94593 w 7121530"/>
              <a:gd name="connsiteY280" fmla="*/ 5234271 h 5234271"/>
              <a:gd name="connsiteX281" fmla="*/ 52552 w 7121530"/>
              <a:gd name="connsiteY281" fmla="*/ 5171209 h 5234271"/>
              <a:gd name="connsiteX282" fmla="*/ 63062 w 7121530"/>
              <a:gd name="connsiteY282" fmla="*/ 5139678 h 5234271"/>
              <a:gd name="connsiteX283" fmla="*/ 94593 w 7121530"/>
              <a:gd name="connsiteY283" fmla="*/ 5118657 h 5234271"/>
              <a:gd name="connsiteX284" fmla="*/ 94593 w 7121530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7045945 w 7094483"/>
              <a:gd name="connsiteY168" fmla="*/ 1389103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7047645 w 7094483"/>
              <a:gd name="connsiteY167" fmla="*/ 1238867 h 5234271"/>
              <a:gd name="connsiteX168" fmla="*/ 7045945 w 7094483"/>
              <a:gd name="connsiteY168" fmla="*/ 1389103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7000196 w 7094483"/>
              <a:gd name="connsiteY165" fmla="*/ 1171097 h 5234271"/>
              <a:gd name="connsiteX166" fmla="*/ 6621517 w 7094483"/>
              <a:gd name="connsiteY166" fmla="*/ 1419016 h 5234271"/>
              <a:gd name="connsiteX167" fmla="*/ 7047645 w 7094483"/>
              <a:gd name="connsiteY167" fmla="*/ 1238867 h 5234271"/>
              <a:gd name="connsiteX168" fmla="*/ 7045945 w 7094483"/>
              <a:gd name="connsiteY168" fmla="*/ 1389103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110438"/>
              <a:gd name="connsiteY0" fmla="*/ 5181719 h 5234271"/>
              <a:gd name="connsiteX1" fmla="*/ 0 w 7110438"/>
              <a:gd name="connsiteY1" fmla="*/ 5181719 h 5234271"/>
              <a:gd name="connsiteX2" fmla="*/ 73573 w 7110438"/>
              <a:gd name="connsiteY2" fmla="*/ 5118657 h 5234271"/>
              <a:gd name="connsiteX3" fmla="*/ 136635 w 7110438"/>
              <a:gd name="connsiteY3" fmla="*/ 5066105 h 5234271"/>
              <a:gd name="connsiteX4" fmla="*/ 199697 w 7110438"/>
              <a:gd name="connsiteY4" fmla="*/ 5045084 h 5234271"/>
              <a:gd name="connsiteX5" fmla="*/ 220717 w 7110438"/>
              <a:gd name="connsiteY5" fmla="*/ 5013553 h 5234271"/>
              <a:gd name="connsiteX6" fmla="*/ 283780 w 7110438"/>
              <a:gd name="connsiteY6" fmla="*/ 4982022 h 5234271"/>
              <a:gd name="connsiteX7" fmla="*/ 304800 w 7110438"/>
              <a:gd name="connsiteY7" fmla="*/ 4950491 h 5234271"/>
              <a:gd name="connsiteX8" fmla="*/ 367862 w 7110438"/>
              <a:gd name="connsiteY8" fmla="*/ 4918960 h 5234271"/>
              <a:gd name="connsiteX9" fmla="*/ 399393 w 7110438"/>
              <a:gd name="connsiteY9" fmla="*/ 4887429 h 5234271"/>
              <a:gd name="connsiteX10" fmla="*/ 430924 w 7110438"/>
              <a:gd name="connsiteY10" fmla="*/ 4866409 h 5234271"/>
              <a:gd name="connsiteX11" fmla="*/ 483476 w 7110438"/>
              <a:gd name="connsiteY11" fmla="*/ 4813857 h 5234271"/>
              <a:gd name="connsiteX12" fmla="*/ 504497 w 7110438"/>
              <a:gd name="connsiteY12" fmla="*/ 4782326 h 5234271"/>
              <a:gd name="connsiteX13" fmla="*/ 536028 w 7110438"/>
              <a:gd name="connsiteY13" fmla="*/ 4761305 h 5234271"/>
              <a:gd name="connsiteX14" fmla="*/ 546538 w 7110438"/>
              <a:gd name="connsiteY14" fmla="*/ 4729774 h 5234271"/>
              <a:gd name="connsiteX15" fmla="*/ 567559 w 7110438"/>
              <a:gd name="connsiteY15" fmla="*/ 4698243 h 5234271"/>
              <a:gd name="connsiteX16" fmla="*/ 578069 w 7110438"/>
              <a:gd name="connsiteY16" fmla="*/ 4666712 h 5234271"/>
              <a:gd name="connsiteX17" fmla="*/ 609600 w 7110438"/>
              <a:gd name="connsiteY17" fmla="*/ 4635181 h 5234271"/>
              <a:gd name="connsiteX18" fmla="*/ 683173 w 7110438"/>
              <a:gd name="connsiteY18" fmla="*/ 4593140 h 5234271"/>
              <a:gd name="connsiteX19" fmla="*/ 777766 w 7110438"/>
              <a:gd name="connsiteY19" fmla="*/ 4519567 h 5234271"/>
              <a:gd name="connsiteX20" fmla="*/ 819807 w 7110438"/>
              <a:gd name="connsiteY20" fmla="*/ 4498547 h 5234271"/>
              <a:gd name="connsiteX21" fmla="*/ 882869 w 7110438"/>
              <a:gd name="connsiteY21" fmla="*/ 4456505 h 5234271"/>
              <a:gd name="connsiteX22" fmla="*/ 914400 w 7110438"/>
              <a:gd name="connsiteY22" fmla="*/ 4435484 h 5234271"/>
              <a:gd name="connsiteX23" fmla="*/ 1008993 w 7110438"/>
              <a:gd name="connsiteY23" fmla="*/ 4403953 h 5234271"/>
              <a:gd name="connsiteX24" fmla="*/ 1040524 w 7110438"/>
              <a:gd name="connsiteY24" fmla="*/ 4393443 h 5234271"/>
              <a:gd name="connsiteX25" fmla="*/ 1072055 w 7110438"/>
              <a:gd name="connsiteY25" fmla="*/ 4382933 h 5234271"/>
              <a:gd name="connsiteX26" fmla="*/ 1135117 w 7110438"/>
              <a:gd name="connsiteY26" fmla="*/ 4340891 h 5234271"/>
              <a:gd name="connsiteX27" fmla="*/ 1229711 w 7110438"/>
              <a:gd name="connsiteY27" fmla="*/ 4267319 h 5234271"/>
              <a:gd name="connsiteX28" fmla="*/ 1345324 w 7110438"/>
              <a:gd name="connsiteY28" fmla="*/ 4235788 h 5234271"/>
              <a:gd name="connsiteX29" fmla="*/ 1408386 w 7110438"/>
              <a:gd name="connsiteY29" fmla="*/ 4204257 h 5234271"/>
              <a:gd name="connsiteX30" fmla="*/ 1439917 w 7110438"/>
              <a:gd name="connsiteY30" fmla="*/ 4183236 h 5234271"/>
              <a:gd name="connsiteX31" fmla="*/ 1502980 w 7110438"/>
              <a:gd name="connsiteY31" fmla="*/ 4162216 h 5234271"/>
              <a:gd name="connsiteX32" fmla="*/ 1534511 w 7110438"/>
              <a:gd name="connsiteY32" fmla="*/ 4151705 h 5234271"/>
              <a:gd name="connsiteX33" fmla="*/ 1629104 w 7110438"/>
              <a:gd name="connsiteY33" fmla="*/ 4078133 h 5234271"/>
              <a:gd name="connsiteX34" fmla="*/ 1660635 w 7110438"/>
              <a:gd name="connsiteY34" fmla="*/ 4057112 h 5234271"/>
              <a:gd name="connsiteX35" fmla="*/ 1692166 w 7110438"/>
              <a:gd name="connsiteY35" fmla="*/ 4025581 h 5234271"/>
              <a:gd name="connsiteX36" fmla="*/ 1723697 w 7110438"/>
              <a:gd name="connsiteY36" fmla="*/ 4004560 h 5234271"/>
              <a:gd name="connsiteX37" fmla="*/ 1786759 w 7110438"/>
              <a:gd name="connsiteY37" fmla="*/ 3952009 h 5234271"/>
              <a:gd name="connsiteX38" fmla="*/ 1849821 w 7110438"/>
              <a:gd name="connsiteY38" fmla="*/ 3930988 h 5234271"/>
              <a:gd name="connsiteX39" fmla="*/ 1881352 w 7110438"/>
              <a:gd name="connsiteY39" fmla="*/ 3909967 h 5234271"/>
              <a:gd name="connsiteX40" fmla="*/ 1912883 w 7110438"/>
              <a:gd name="connsiteY40" fmla="*/ 3899457 h 5234271"/>
              <a:gd name="connsiteX41" fmla="*/ 1965435 w 7110438"/>
              <a:gd name="connsiteY41" fmla="*/ 3857416 h 5234271"/>
              <a:gd name="connsiteX42" fmla="*/ 2028497 w 7110438"/>
              <a:gd name="connsiteY42" fmla="*/ 3804864 h 5234271"/>
              <a:gd name="connsiteX43" fmla="*/ 2091559 w 7110438"/>
              <a:gd name="connsiteY43" fmla="*/ 3783843 h 5234271"/>
              <a:gd name="connsiteX44" fmla="*/ 2154621 w 7110438"/>
              <a:gd name="connsiteY44" fmla="*/ 3741802 h 5234271"/>
              <a:gd name="connsiteX45" fmla="*/ 2186152 w 7110438"/>
              <a:gd name="connsiteY45" fmla="*/ 3710271 h 5234271"/>
              <a:gd name="connsiteX46" fmla="*/ 2249214 w 7110438"/>
              <a:gd name="connsiteY46" fmla="*/ 3689250 h 5234271"/>
              <a:gd name="connsiteX47" fmla="*/ 2301766 w 7110438"/>
              <a:gd name="connsiteY47" fmla="*/ 3636698 h 5234271"/>
              <a:gd name="connsiteX48" fmla="*/ 2333297 w 7110438"/>
              <a:gd name="connsiteY48" fmla="*/ 3615678 h 5234271"/>
              <a:gd name="connsiteX49" fmla="*/ 2385849 w 7110438"/>
              <a:gd name="connsiteY49" fmla="*/ 3552616 h 5234271"/>
              <a:gd name="connsiteX50" fmla="*/ 2417380 w 7110438"/>
              <a:gd name="connsiteY50" fmla="*/ 3531595 h 5234271"/>
              <a:gd name="connsiteX51" fmla="*/ 2448911 w 7110438"/>
              <a:gd name="connsiteY51" fmla="*/ 3500064 h 5234271"/>
              <a:gd name="connsiteX52" fmla="*/ 2511973 w 7110438"/>
              <a:gd name="connsiteY52" fmla="*/ 3479043 h 5234271"/>
              <a:gd name="connsiteX53" fmla="*/ 2543504 w 7110438"/>
              <a:gd name="connsiteY53" fmla="*/ 3447512 h 5234271"/>
              <a:gd name="connsiteX54" fmla="*/ 2575035 w 7110438"/>
              <a:gd name="connsiteY54" fmla="*/ 3437002 h 5234271"/>
              <a:gd name="connsiteX55" fmla="*/ 2606566 w 7110438"/>
              <a:gd name="connsiteY55" fmla="*/ 3415981 h 5234271"/>
              <a:gd name="connsiteX56" fmla="*/ 2659117 w 7110438"/>
              <a:gd name="connsiteY56" fmla="*/ 3363429 h 5234271"/>
              <a:gd name="connsiteX57" fmla="*/ 2690649 w 7110438"/>
              <a:gd name="connsiteY57" fmla="*/ 3331898 h 5234271"/>
              <a:gd name="connsiteX58" fmla="*/ 2795752 w 7110438"/>
              <a:gd name="connsiteY58" fmla="*/ 3258326 h 5234271"/>
              <a:gd name="connsiteX59" fmla="*/ 2827283 w 7110438"/>
              <a:gd name="connsiteY59" fmla="*/ 3237305 h 5234271"/>
              <a:gd name="connsiteX60" fmla="*/ 2858814 w 7110438"/>
              <a:gd name="connsiteY60" fmla="*/ 3205774 h 5234271"/>
              <a:gd name="connsiteX61" fmla="*/ 2890345 w 7110438"/>
              <a:gd name="connsiteY61" fmla="*/ 3195264 h 5234271"/>
              <a:gd name="connsiteX62" fmla="*/ 2921876 w 7110438"/>
              <a:gd name="connsiteY62" fmla="*/ 3163733 h 5234271"/>
              <a:gd name="connsiteX63" fmla="*/ 2984938 w 7110438"/>
              <a:gd name="connsiteY63" fmla="*/ 3121691 h 5234271"/>
              <a:gd name="connsiteX64" fmla="*/ 3048000 w 7110438"/>
              <a:gd name="connsiteY64" fmla="*/ 3058629 h 5234271"/>
              <a:gd name="connsiteX65" fmla="*/ 3111062 w 7110438"/>
              <a:gd name="connsiteY65" fmla="*/ 3016588 h 5234271"/>
              <a:gd name="connsiteX66" fmla="*/ 3174124 w 7110438"/>
              <a:gd name="connsiteY66" fmla="*/ 2974547 h 5234271"/>
              <a:gd name="connsiteX67" fmla="*/ 3205655 w 7110438"/>
              <a:gd name="connsiteY67" fmla="*/ 2953526 h 5234271"/>
              <a:gd name="connsiteX68" fmla="*/ 3237186 w 7110438"/>
              <a:gd name="connsiteY68" fmla="*/ 2943016 h 5234271"/>
              <a:gd name="connsiteX69" fmla="*/ 3289738 w 7110438"/>
              <a:gd name="connsiteY69" fmla="*/ 2879953 h 5234271"/>
              <a:gd name="connsiteX70" fmla="*/ 3321269 w 7110438"/>
              <a:gd name="connsiteY70" fmla="*/ 2858933 h 5234271"/>
              <a:gd name="connsiteX71" fmla="*/ 3331780 w 7110438"/>
              <a:gd name="connsiteY71" fmla="*/ 2827402 h 5234271"/>
              <a:gd name="connsiteX72" fmla="*/ 3363311 w 7110438"/>
              <a:gd name="connsiteY72" fmla="*/ 2806381 h 5234271"/>
              <a:gd name="connsiteX73" fmla="*/ 3426373 w 7110438"/>
              <a:gd name="connsiteY73" fmla="*/ 2753829 h 5234271"/>
              <a:gd name="connsiteX74" fmla="*/ 3531476 w 7110438"/>
              <a:gd name="connsiteY74" fmla="*/ 2596174 h 5234271"/>
              <a:gd name="connsiteX75" fmla="*/ 3552497 w 7110438"/>
              <a:gd name="connsiteY75" fmla="*/ 2564643 h 5234271"/>
              <a:gd name="connsiteX76" fmla="*/ 3573517 w 7110438"/>
              <a:gd name="connsiteY76" fmla="*/ 2533112 h 5234271"/>
              <a:gd name="connsiteX77" fmla="*/ 3636580 w 7110438"/>
              <a:gd name="connsiteY77" fmla="*/ 2480560 h 5234271"/>
              <a:gd name="connsiteX78" fmla="*/ 3657600 w 7110438"/>
              <a:gd name="connsiteY78" fmla="*/ 2449029 h 5234271"/>
              <a:gd name="connsiteX79" fmla="*/ 3720662 w 7110438"/>
              <a:gd name="connsiteY79" fmla="*/ 2406988 h 5234271"/>
              <a:gd name="connsiteX80" fmla="*/ 3752193 w 7110438"/>
              <a:gd name="connsiteY80" fmla="*/ 2385967 h 5234271"/>
              <a:gd name="connsiteX81" fmla="*/ 3815255 w 7110438"/>
              <a:gd name="connsiteY81" fmla="*/ 2364947 h 5234271"/>
              <a:gd name="connsiteX82" fmla="*/ 3878317 w 7110438"/>
              <a:gd name="connsiteY82" fmla="*/ 2322905 h 5234271"/>
              <a:gd name="connsiteX83" fmla="*/ 3909849 w 7110438"/>
              <a:gd name="connsiteY83" fmla="*/ 2301884 h 5234271"/>
              <a:gd name="connsiteX84" fmla="*/ 3941380 w 7110438"/>
              <a:gd name="connsiteY84" fmla="*/ 2291374 h 5234271"/>
              <a:gd name="connsiteX85" fmla="*/ 3972911 w 7110438"/>
              <a:gd name="connsiteY85" fmla="*/ 2270353 h 5234271"/>
              <a:gd name="connsiteX86" fmla="*/ 4025462 w 7110438"/>
              <a:gd name="connsiteY86" fmla="*/ 2259843 h 5234271"/>
              <a:gd name="connsiteX87" fmla="*/ 4056993 w 7110438"/>
              <a:gd name="connsiteY87" fmla="*/ 2249333 h 5234271"/>
              <a:gd name="connsiteX88" fmla="*/ 4120055 w 7110438"/>
              <a:gd name="connsiteY88" fmla="*/ 2196781 h 5234271"/>
              <a:gd name="connsiteX89" fmla="*/ 4151586 w 7110438"/>
              <a:gd name="connsiteY89" fmla="*/ 2175760 h 5234271"/>
              <a:gd name="connsiteX90" fmla="*/ 4214649 w 7110438"/>
              <a:gd name="connsiteY90" fmla="*/ 2133719 h 5234271"/>
              <a:gd name="connsiteX91" fmla="*/ 4309242 w 7110438"/>
              <a:gd name="connsiteY91" fmla="*/ 2091678 h 5234271"/>
              <a:gd name="connsiteX92" fmla="*/ 4340773 w 7110438"/>
              <a:gd name="connsiteY92" fmla="*/ 2081167 h 5234271"/>
              <a:gd name="connsiteX93" fmla="*/ 4372304 w 7110438"/>
              <a:gd name="connsiteY93" fmla="*/ 2070657 h 5234271"/>
              <a:gd name="connsiteX94" fmla="*/ 4403835 w 7110438"/>
              <a:gd name="connsiteY94" fmla="*/ 2039126 h 5234271"/>
              <a:gd name="connsiteX95" fmla="*/ 4435366 w 7110438"/>
              <a:gd name="connsiteY95" fmla="*/ 2018105 h 5234271"/>
              <a:gd name="connsiteX96" fmla="*/ 4466897 w 7110438"/>
              <a:gd name="connsiteY96" fmla="*/ 1955043 h 5234271"/>
              <a:gd name="connsiteX97" fmla="*/ 4529959 w 7110438"/>
              <a:gd name="connsiteY97" fmla="*/ 1913002 h 5234271"/>
              <a:gd name="connsiteX98" fmla="*/ 4656083 w 7110438"/>
              <a:gd name="connsiteY98" fmla="*/ 1913002 h 5234271"/>
              <a:gd name="connsiteX99" fmla="*/ 4687614 w 7110438"/>
              <a:gd name="connsiteY99" fmla="*/ 1902491 h 5234271"/>
              <a:gd name="connsiteX100" fmla="*/ 4750676 w 7110438"/>
              <a:gd name="connsiteY100" fmla="*/ 1860450 h 5234271"/>
              <a:gd name="connsiteX101" fmla="*/ 4876800 w 7110438"/>
              <a:gd name="connsiteY101" fmla="*/ 1818409 h 5234271"/>
              <a:gd name="connsiteX102" fmla="*/ 4908331 w 7110438"/>
              <a:gd name="connsiteY102" fmla="*/ 1807898 h 5234271"/>
              <a:gd name="connsiteX103" fmla="*/ 4971393 w 7110438"/>
              <a:gd name="connsiteY103" fmla="*/ 1765857 h 5234271"/>
              <a:gd name="connsiteX104" fmla="*/ 5002924 w 7110438"/>
              <a:gd name="connsiteY104" fmla="*/ 1744836 h 5234271"/>
              <a:gd name="connsiteX105" fmla="*/ 5034455 w 7110438"/>
              <a:gd name="connsiteY105" fmla="*/ 1713305 h 5234271"/>
              <a:gd name="connsiteX106" fmla="*/ 5065986 w 7110438"/>
              <a:gd name="connsiteY106" fmla="*/ 1702795 h 5234271"/>
              <a:gd name="connsiteX107" fmla="*/ 5171090 w 7110438"/>
              <a:gd name="connsiteY107" fmla="*/ 1671264 h 5234271"/>
              <a:gd name="connsiteX108" fmla="*/ 5202621 w 7110438"/>
              <a:gd name="connsiteY108" fmla="*/ 1660753 h 5234271"/>
              <a:gd name="connsiteX109" fmla="*/ 5276193 w 7110438"/>
              <a:gd name="connsiteY109" fmla="*/ 1608202 h 5234271"/>
              <a:gd name="connsiteX110" fmla="*/ 5349766 w 7110438"/>
              <a:gd name="connsiteY110" fmla="*/ 1555650 h 5234271"/>
              <a:gd name="connsiteX111" fmla="*/ 5391807 w 7110438"/>
              <a:gd name="connsiteY111" fmla="*/ 1524119 h 5234271"/>
              <a:gd name="connsiteX112" fmla="*/ 5391807 w 7110438"/>
              <a:gd name="connsiteY112" fmla="*/ 1471567 h 5234271"/>
              <a:gd name="connsiteX113" fmla="*/ 5465380 w 7110438"/>
              <a:gd name="connsiteY113" fmla="*/ 1408505 h 5234271"/>
              <a:gd name="connsiteX114" fmla="*/ 5475890 w 7110438"/>
              <a:gd name="connsiteY114" fmla="*/ 1376974 h 5234271"/>
              <a:gd name="connsiteX115" fmla="*/ 5538952 w 7110438"/>
              <a:gd name="connsiteY115" fmla="*/ 1345443 h 5234271"/>
              <a:gd name="connsiteX116" fmla="*/ 5602014 w 7110438"/>
              <a:gd name="connsiteY116" fmla="*/ 1282381 h 5234271"/>
              <a:gd name="connsiteX117" fmla="*/ 5654566 w 7110438"/>
              <a:gd name="connsiteY117" fmla="*/ 1229829 h 5234271"/>
              <a:gd name="connsiteX118" fmla="*/ 5707117 w 7110438"/>
              <a:gd name="connsiteY118" fmla="*/ 1135236 h 5234271"/>
              <a:gd name="connsiteX119" fmla="*/ 5728138 w 7110438"/>
              <a:gd name="connsiteY119" fmla="*/ 1103705 h 5234271"/>
              <a:gd name="connsiteX120" fmla="*/ 5791200 w 7110438"/>
              <a:gd name="connsiteY120" fmla="*/ 1061664 h 5234271"/>
              <a:gd name="connsiteX121" fmla="*/ 5822731 w 7110438"/>
              <a:gd name="connsiteY121" fmla="*/ 1040643 h 5234271"/>
              <a:gd name="connsiteX122" fmla="*/ 5854262 w 7110438"/>
              <a:gd name="connsiteY122" fmla="*/ 1009112 h 5234271"/>
              <a:gd name="connsiteX123" fmla="*/ 5917324 w 7110438"/>
              <a:gd name="connsiteY123" fmla="*/ 967071 h 5234271"/>
              <a:gd name="connsiteX124" fmla="*/ 5969876 w 7110438"/>
              <a:gd name="connsiteY124" fmla="*/ 904009 h 5234271"/>
              <a:gd name="connsiteX125" fmla="*/ 6032938 w 7110438"/>
              <a:gd name="connsiteY125" fmla="*/ 851457 h 5234271"/>
              <a:gd name="connsiteX126" fmla="*/ 6074980 w 7110438"/>
              <a:gd name="connsiteY126" fmla="*/ 809416 h 5234271"/>
              <a:gd name="connsiteX127" fmla="*/ 6138042 w 7110438"/>
              <a:gd name="connsiteY127" fmla="*/ 767374 h 5234271"/>
              <a:gd name="connsiteX128" fmla="*/ 6222124 w 7110438"/>
              <a:gd name="connsiteY128" fmla="*/ 693802 h 5234271"/>
              <a:gd name="connsiteX129" fmla="*/ 6253655 w 7110438"/>
              <a:gd name="connsiteY129" fmla="*/ 662271 h 5234271"/>
              <a:gd name="connsiteX130" fmla="*/ 6274676 w 7110438"/>
              <a:gd name="connsiteY130" fmla="*/ 630740 h 5234271"/>
              <a:gd name="connsiteX131" fmla="*/ 6306207 w 7110438"/>
              <a:gd name="connsiteY131" fmla="*/ 620229 h 5234271"/>
              <a:gd name="connsiteX132" fmla="*/ 6358759 w 7110438"/>
              <a:gd name="connsiteY132" fmla="*/ 557167 h 5234271"/>
              <a:gd name="connsiteX133" fmla="*/ 6379780 w 7110438"/>
              <a:gd name="connsiteY133" fmla="*/ 525636 h 5234271"/>
              <a:gd name="connsiteX134" fmla="*/ 6442842 w 7110438"/>
              <a:gd name="connsiteY134" fmla="*/ 473084 h 5234271"/>
              <a:gd name="connsiteX135" fmla="*/ 6453352 w 7110438"/>
              <a:gd name="connsiteY135" fmla="*/ 441553 h 5234271"/>
              <a:gd name="connsiteX136" fmla="*/ 6484883 w 7110438"/>
              <a:gd name="connsiteY136" fmla="*/ 420533 h 5234271"/>
              <a:gd name="connsiteX137" fmla="*/ 6516414 w 7110438"/>
              <a:gd name="connsiteY137" fmla="*/ 389002 h 5234271"/>
              <a:gd name="connsiteX138" fmla="*/ 6547945 w 7110438"/>
              <a:gd name="connsiteY138" fmla="*/ 367981 h 5234271"/>
              <a:gd name="connsiteX139" fmla="*/ 6579476 w 7110438"/>
              <a:gd name="connsiteY139" fmla="*/ 336450 h 5234271"/>
              <a:gd name="connsiteX140" fmla="*/ 6611007 w 7110438"/>
              <a:gd name="connsiteY140" fmla="*/ 315429 h 5234271"/>
              <a:gd name="connsiteX141" fmla="*/ 6695090 w 7110438"/>
              <a:gd name="connsiteY141" fmla="*/ 220836 h 5234271"/>
              <a:gd name="connsiteX142" fmla="*/ 6726621 w 7110438"/>
              <a:gd name="connsiteY142" fmla="*/ 157774 h 5234271"/>
              <a:gd name="connsiteX143" fmla="*/ 6737131 w 7110438"/>
              <a:gd name="connsiteY143" fmla="*/ 126243 h 5234271"/>
              <a:gd name="connsiteX144" fmla="*/ 6747642 w 7110438"/>
              <a:gd name="connsiteY144" fmla="*/ 42160 h 5234271"/>
              <a:gd name="connsiteX145" fmla="*/ 6768662 w 7110438"/>
              <a:gd name="connsiteY145" fmla="*/ 10629 h 5234271"/>
              <a:gd name="connsiteX146" fmla="*/ 6873766 w 7110438"/>
              <a:gd name="connsiteY146" fmla="*/ 10629 h 5234271"/>
              <a:gd name="connsiteX147" fmla="*/ 7020911 w 7110438"/>
              <a:gd name="connsiteY147" fmla="*/ 21140 h 5234271"/>
              <a:gd name="connsiteX148" fmla="*/ 7062952 w 7110438"/>
              <a:gd name="connsiteY148" fmla="*/ 147264 h 5234271"/>
              <a:gd name="connsiteX149" fmla="*/ 7073462 w 7110438"/>
              <a:gd name="connsiteY149" fmla="*/ 178795 h 5234271"/>
              <a:gd name="connsiteX150" fmla="*/ 7094483 w 7110438"/>
              <a:gd name="connsiteY150" fmla="*/ 210326 h 5234271"/>
              <a:gd name="connsiteX151" fmla="*/ 7083973 w 7110438"/>
              <a:gd name="connsiteY151" fmla="*/ 410022 h 5234271"/>
              <a:gd name="connsiteX152" fmla="*/ 7052442 w 7110438"/>
              <a:gd name="connsiteY152" fmla="*/ 473084 h 5234271"/>
              <a:gd name="connsiteX153" fmla="*/ 7020911 w 7110438"/>
              <a:gd name="connsiteY153" fmla="*/ 578188 h 5234271"/>
              <a:gd name="connsiteX154" fmla="*/ 7010400 w 7110438"/>
              <a:gd name="connsiteY154" fmla="*/ 714822 h 5234271"/>
              <a:gd name="connsiteX155" fmla="*/ 6989380 w 7110438"/>
              <a:gd name="connsiteY155" fmla="*/ 777884 h 5234271"/>
              <a:gd name="connsiteX156" fmla="*/ 6968359 w 7110438"/>
              <a:gd name="connsiteY156" fmla="*/ 840947 h 5234271"/>
              <a:gd name="connsiteX157" fmla="*/ 7110402 w 7110438"/>
              <a:gd name="connsiteY157" fmla="*/ 657897 h 5234271"/>
              <a:gd name="connsiteX158" fmla="*/ 6947338 w 7110438"/>
              <a:gd name="connsiteY158" fmla="*/ 914519 h 5234271"/>
              <a:gd name="connsiteX159" fmla="*/ 6936828 w 7110438"/>
              <a:gd name="connsiteY159" fmla="*/ 977581 h 5234271"/>
              <a:gd name="connsiteX160" fmla="*/ 6915807 w 7110438"/>
              <a:gd name="connsiteY160" fmla="*/ 1009112 h 5234271"/>
              <a:gd name="connsiteX161" fmla="*/ 6884276 w 7110438"/>
              <a:gd name="connsiteY161" fmla="*/ 1072174 h 5234271"/>
              <a:gd name="connsiteX162" fmla="*/ 6842235 w 7110438"/>
              <a:gd name="connsiteY162" fmla="*/ 1135236 h 5234271"/>
              <a:gd name="connsiteX163" fmla="*/ 6800193 w 7110438"/>
              <a:gd name="connsiteY163" fmla="*/ 1229829 h 5234271"/>
              <a:gd name="connsiteX164" fmla="*/ 6768662 w 7110438"/>
              <a:gd name="connsiteY164" fmla="*/ 1261360 h 5234271"/>
              <a:gd name="connsiteX165" fmla="*/ 7000196 w 7110438"/>
              <a:gd name="connsiteY165" fmla="*/ 1171097 h 5234271"/>
              <a:gd name="connsiteX166" fmla="*/ 6621517 w 7110438"/>
              <a:gd name="connsiteY166" fmla="*/ 1419016 h 5234271"/>
              <a:gd name="connsiteX167" fmla="*/ 7047645 w 7110438"/>
              <a:gd name="connsiteY167" fmla="*/ 1238867 h 5234271"/>
              <a:gd name="connsiteX168" fmla="*/ 7045945 w 7110438"/>
              <a:gd name="connsiteY168" fmla="*/ 1389103 h 5234271"/>
              <a:gd name="connsiteX169" fmla="*/ 7040999 w 7110438"/>
              <a:gd name="connsiteY169" fmla="*/ 1484789 h 5234271"/>
              <a:gd name="connsiteX170" fmla="*/ 7074847 w 7110438"/>
              <a:gd name="connsiteY170" fmla="*/ 1576671 h 5234271"/>
              <a:gd name="connsiteX171" fmla="*/ 7078709 w 7110438"/>
              <a:gd name="connsiteY171" fmla="*/ 1612910 h 5234271"/>
              <a:gd name="connsiteX172" fmla="*/ 7051970 w 7110438"/>
              <a:gd name="connsiteY172" fmla="*/ 1724909 h 5234271"/>
              <a:gd name="connsiteX173" fmla="*/ 7060006 w 7110438"/>
              <a:gd name="connsiteY173" fmla="*/ 1870436 h 5234271"/>
              <a:gd name="connsiteX174" fmla="*/ 7020785 w 7110438"/>
              <a:gd name="connsiteY174" fmla="*/ 1922724 h 5234271"/>
              <a:gd name="connsiteX175" fmla="*/ 6972547 w 7110438"/>
              <a:gd name="connsiteY175" fmla="*/ 2019500 h 5234271"/>
              <a:gd name="connsiteX176" fmla="*/ 6938674 w 7110438"/>
              <a:gd name="connsiteY176" fmla="*/ 2042595 h 5234271"/>
              <a:gd name="connsiteX177" fmla="*/ 6885350 w 7110438"/>
              <a:gd name="connsiteY177" fmla="*/ 2033892 h 5234271"/>
              <a:gd name="connsiteX178" fmla="*/ 6878859 w 7110438"/>
              <a:gd name="connsiteY178" fmla="*/ 2078834 h 5234271"/>
              <a:gd name="connsiteX179" fmla="*/ 6801948 w 7110438"/>
              <a:gd name="connsiteY179" fmla="*/ 2100410 h 5234271"/>
              <a:gd name="connsiteX180" fmla="*/ 6669077 w 7110438"/>
              <a:gd name="connsiteY180" fmla="*/ 2157124 h 5234271"/>
              <a:gd name="connsiteX181" fmla="*/ 6575142 w 7110438"/>
              <a:gd name="connsiteY181" fmla="*/ 2218370 h 5234271"/>
              <a:gd name="connsiteX182" fmla="*/ 6542401 w 7110438"/>
              <a:gd name="connsiteY182" fmla="*/ 2240218 h 5234271"/>
              <a:gd name="connsiteX183" fmla="*/ 6468493 w 7110438"/>
              <a:gd name="connsiteY183" fmla="*/ 2276724 h 5234271"/>
              <a:gd name="connsiteX184" fmla="*/ 6454556 w 7110438"/>
              <a:gd name="connsiteY184" fmla="*/ 2295943 h 5234271"/>
              <a:gd name="connsiteX185" fmla="*/ 6376668 w 7110438"/>
              <a:gd name="connsiteY185" fmla="*/ 2316962 h 5234271"/>
              <a:gd name="connsiteX186" fmla="*/ 6234019 w 7110438"/>
              <a:gd name="connsiteY186" fmla="*/ 2368416 h 5234271"/>
              <a:gd name="connsiteX187" fmla="*/ 6186931 w 7110438"/>
              <a:gd name="connsiteY187" fmla="*/ 2391526 h 5234271"/>
              <a:gd name="connsiteX188" fmla="*/ 6063537 w 7110438"/>
              <a:gd name="connsiteY188" fmla="*/ 2416973 h 5234271"/>
              <a:gd name="connsiteX189" fmla="*/ 6029533 w 7110438"/>
              <a:gd name="connsiteY189" fmla="*/ 2432193 h 5234271"/>
              <a:gd name="connsiteX190" fmla="*/ 6084260 w 7110438"/>
              <a:gd name="connsiteY190" fmla="*/ 2405007 h 5234271"/>
              <a:gd name="connsiteX191" fmla="*/ 5819399 w 7110438"/>
              <a:gd name="connsiteY191" fmla="*/ 2546595 h 5234271"/>
              <a:gd name="connsiteX192" fmla="*/ 5833236 w 7110438"/>
              <a:gd name="connsiteY192" fmla="*/ 2552705 h 5234271"/>
              <a:gd name="connsiteX193" fmla="*/ 5756419 w 7110438"/>
              <a:gd name="connsiteY193" fmla="*/ 2546713 h 5234271"/>
              <a:gd name="connsiteX194" fmla="*/ 5753945 w 7110438"/>
              <a:gd name="connsiteY194" fmla="*/ 2564833 h 5234271"/>
              <a:gd name="connsiteX195" fmla="*/ 5734741 w 7110438"/>
              <a:gd name="connsiteY195" fmla="*/ 2579623 h 5234271"/>
              <a:gd name="connsiteX196" fmla="*/ 5642506 w 7110438"/>
              <a:gd name="connsiteY196" fmla="*/ 2599264 h 5234271"/>
              <a:gd name="connsiteX197" fmla="*/ 5683619 w 7110438"/>
              <a:gd name="connsiteY197" fmla="*/ 2577150 h 5234271"/>
              <a:gd name="connsiteX198" fmla="*/ 5584304 w 7110438"/>
              <a:gd name="connsiteY198" fmla="*/ 2588837 h 5234271"/>
              <a:gd name="connsiteX199" fmla="*/ 5417469 w 7110438"/>
              <a:gd name="connsiteY199" fmla="*/ 2726664 h 5234271"/>
              <a:gd name="connsiteX200" fmla="*/ 5308050 w 7110438"/>
              <a:gd name="connsiteY200" fmla="*/ 2742330 h 5234271"/>
              <a:gd name="connsiteX201" fmla="*/ 5211024 w 7110438"/>
              <a:gd name="connsiteY201" fmla="*/ 2798054 h 5234271"/>
              <a:gd name="connsiteX202" fmla="*/ 5132480 w 7110438"/>
              <a:gd name="connsiteY202" fmla="*/ 2801128 h 5234271"/>
              <a:gd name="connsiteX203" fmla="*/ 4961500 w 7110438"/>
              <a:gd name="connsiteY203" fmla="*/ 2837008 h 5234271"/>
              <a:gd name="connsiteX204" fmla="*/ 4771697 w 7110438"/>
              <a:gd name="connsiteY204" fmla="*/ 2900974 h 5234271"/>
              <a:gd name="connsiteX205" fmla="*/ 4683284 w 7110438"/>
              <a:gd name="connsiteY205" fmla="*/ 2934502 h 5234271"/>
              <a:gd name="connsiteX206" fmla="*/ 4629960 w 7110438"/>
              <a:gd name="connsiteY206" fmla="*/ 2972739 h 5234271"/>
              <a:gd name="connsiteX207" fmla="*/ 4576636 w 7110438"/>
              <a:gd name="connsiteY207" fmla="*/ 2993760 h 5234271"/>
              <a:gd name="connsiteX208" fmla="*/ 4536912 w 7110438"/>
              <a:gd name="connsiteY208" fmla="*/ 3045407 h 5234271"/>
              <a:gd name="connsiteX209" fmla="*/ 4512646 w 7110438"/>
              <a:gd name="connsiteY209" fmla="*/ 3089446 h 5234271"/>
              <a:gd name="connsiteX210" fmla="*/ 4401206 w 7110438"/>
              <a:gd name="connsiteY210" fmla="*/ 3141094 h 5234271"/>
              <a:gd name="connsiteX211" fmla="*/ 4333353 w 7110438"/>
              <a:gd name="connsiteY211" fmla="*/ 3162115 h 5234271"/>
              <a:gd name="connsiteX212" fmla="*/ 4261481 w 7110438"/>
              <a:gd name="connsiteY212" fmla="*/ 3180235 h 5234271"/>
              <a:gd name="connsiteX213" fmla="*/ 4200892 w 7110438"/>
              <a:gd name="connsiteY213" fmla="*/ 3207961 h 5234271"/>
              <a:gd name="connsiteX214" fmla="*/ 4157151 w 7110438"/>
              <a:gd name="connsiteY214" fmla="*/ 3241299 h 5234271"/>
              <a:gd name="connsiteX215" fmla="*/ 4118355 w 7110438"/>
              <a:gd name="connsiteY215" fmla="*/ 3255615 h 5234271"/>
              <a:gd name="connsiteX216" fmla="*/ 4077087 w 7110438"/>
              <a:gd name="connsiteY216" fmla="*/ 3283340 h 5234271"/>
              <a:gd name="connsiteX217" fmla="*/ 4031027 w 7110438"/>
              <a:gd name="connsiteY217" fmla="*/ 3320674 h 5234271"/>
              <a:gd name="connsiteX218" fmla="*/ 3924378 w 7110438"/>
              <a:gd name="connsiteY218" fmla="*/ 3337890 h 5234271"/>
              <a:gd name="connsiteX219" fmla="*/ 3887899 w 7110438"/>
              <a:gd name="connsiteY219" fmla="*/ 3382831 h 5234271"/>
              <a:gd name="connsiteX220" fmla="*/ 3834575 w 7110438"/>
              <a:gd name="connsiteY220" fmla="*/ 3433577 h 5234271"/>
              <a:gd name="connsiteX221" fmla="*/ 3773986 w 7110438"/>
              <a:gd name="connsiteY221" fmla="*/ 3441185 h 5234271"/>
              <a:gd name="connsiteX222" fmla="*/ 3738437 w 7110438"/>
              <a:gd name="connsiteY222" fmla="*/ 3470720 h 5234271"/>
              <a:gd name="connsiteX223" fmla="*/ 3665637 w 7110438"/>
              <a:gd name="connsiteY223" fmla="*/ 3496449 h 5234271"/>
              <a:gd name="connsiteX224" fmla="*/ 3584028 w 7110438"/>
              <a:gd name="connsiteY224" fmla="*/ 3542295 h 5234271"/>
              <a:gd name="connsiteX225" fmla="*/ 3541986 w 7110438"/>
              <a:gd name="connsiteY225" fmla="*/ 3563126 h 5234271"/>
              <a:gd name="connsiteX226" fmla="*/ 3478924 w 7110438"/>
              <a:gd name="connsiteY226" fmla="*/ 3584147 h 5234271"/>
              <a:gd name="connsiteX227" fmla="*/ 3447393 w 7110438"/>
              <a:gd name="connsiteY227" fmla="*/ 3594657 h 5234271"/>
              <a:gd name="connsiteX228" fmla="*/ 3415862 w 7110438"/>
              <a:gd name="connsiteY228" fmla="*/ 3615678 h 5234271"/>
              <a:gd name="connsiteX229" fmla="*/ 3384331 w 7110438"/>
              <a:gd name="connsiteY229" fmla="*/ 3626188 h 5234271"/>
              <a:gd name="connsiteX230" fmla="*/ 3373821 w 7110438"/>
              <a:gd name="connsiteY230" fmla="*/ 3657719 h 5234271"/>
              <a:gd name="connsiteX231" fmla="*/ 3363311 w 7110438"/>
              <a:gd name="connsiteY231" fmla="*/ 3783843 h 5234271"/>
              <a:gd name="connsiteX232" fmla="*/ 3331780 w 7110438"/>
              <a:gd name="connsiteY232" fmla="*/ 3794353 h 5234271"/>
              <a:gd name="connsiteX233" fmla="*/ 3300249 w 7110438"/>
              <a:gd name="connsiteY233" fmla="*/ 3815374 h 5234271"/>
              <a:gd name="connsiteX234" fmla="*/ 3153104 w 7110438"/>
              <a:gd name="connsiteY234" fmla="*/ 3836395 h 5234271"/>
              <a:gd name="connsiteX235" fmla="*/ 3090042 w 7110438"/>
              <a:gd name="connsiteY235" fmla="*/ 3878436 h 5234271"/>
              <a:gd name="connsiteX236" fmla="*/ 2995449 w 7110438"/>
              <a:gd name="connsiteY236" fmla="*/ 3899457 h 5234271"/>
              <a:gd name="connsiteX237" fmla="*/ 2932386 w 7110438"/>
              <a:gd name="connsiteY237" fmla="*/ 3952009 h 5234271"/>
              <a:gd name="connsiteX238" fmla="*/ 2869324 w 7110438"/>
              <a:gd name="connsiteY238" fmla="*/ 3983540 h 5234271"/>
              <a:gd name="connsiteX239" fmla="*/ 2806262 w 7110438"/>
              <a:gd name="connsiteY239" fmla="*/ 4015071 h 5234271"/>
              <a:gd name="connsiteX240" fmla="*/ 2764221 w 7110438"/>
              <a:gd name="connsiteY240" fmla="*/ 4057112 h 5234271"/>
              <a:gd name="connsiteX241" fmla="*/ 2743200 w 7110438"/>
              <a:gd name="connsiteY241" fmla="*/ 4088643 h 5234271"/>
              <a:gd name="connsiteX242" fmla="*/ 2711669 w 7110438"/>
              <a:gd name="connsiteY242" fmla="*/ 4109664 h 5234271"/>
              <a:gd name="connsiteX243" fmla="*/ 2617076 w 7110438"/>
              <a:gd name="connsiteY243" fmla="*/ 4183236 h 5234271"/>
              <a:gd name="connsiteX244" fmla="*/ 2585545 w 7110438"/>
              <a:gd name="connsiteY244" fmla="*/ 4214767 h 5234271"/>
              <a:gd name="connsiteX245" fmla="*/ 2522483 w 7110438"/>
              <a:gd name="connsiteY245" fmla="*/ 4235788 h 5234271"/>
              <a:gd name="connsiteX246" fmla="*/ 2459421 w 7110438"/>
              <a:gd name="connsiteY246" fmla="*/ 4277829 h 5234271"/>
              <a:gd name="connsiteX247" fmla="*/ 2396359 w 7110438"/>
              <a:gd name="connsiteY247" fmla="*/ 4330381 h 5234271"/>
              <a:gd name="connsiteX248" fmla="*/ 2375338 w 7110438"/>
              <a:gd name="connsiteY248" fmla="*/ 4361912 h 5234271"/>
              <a:gd name="connsiteX249" fmla="*/ 2270235 w 7110438"/>
              <a:gd name="connsiteY249" fmla="*/ 4414464 h 5234271"/>
              <a:gd name="connsiteX250" fmla="*/ 2217683 w 7110438"/>
              <a:gd name="connsiteY250" fmla="*/ 4424974 h 5234271"/>
              <a:gd name="connsiteX251" fmla="*/ 2154621 w 7110438"/>
              <a:gd name="connsiteY251" fmla="*/ 4445995 h 5234271"/>
              <a:gd name="connsiteX252" fmla="*/ 2091559 w 7110438"/>
              <a:gd name="connsiteY252" fmla="*/ 4488036 h 5234271"/>
              <a:gd name="connsiteX253" fmla="*/ 2028497 w 7110438"/>
              <a:gd name="connsiteY253" fmla="*/ 4519567 h 5234271"/>
              <a:gd name="connsiteX254" fmla="*/ 1933904 w 7110438"/>
              <a:gd name="connsiteY254" fmla="*/ 4572119 h 5234271"/>
              <a:gd name="connsiteX255" fmla="*/ 1723697 w 7110438"/>
              <a:gd name="connsiteY255" fmla="*/ 4603650 h 5234271"/>
              <a:gd name="connsiteX256" fmla="*/ 1713186 w 7110438"/>
              <a:gd name="connsiteY256" fmla="*/ 4635181 h 5234271"/>
              <a:gd name="connsiteX257" fmla="*/ 1650124 w 7110438"/>
              <a:gd name="connsiteY257" fmla="*/ 4687733 h 5234271"/>
              <a:gd name="connsiteX258" fmla="*/ 1618593 w 7110438"/>
              <a:gd name="connsiteY258" fmla="*/ 4719264 h 5234271"/>
              <a:gd name="connsiteX259" fmla="*/ 1555531 w 7110438"/>
              <a:gd name="connsiteY259" fmla="*/ 4740284 h 5234271"/>
              <a:gd name="connsiteX260" fmla="*/ 1524000 w 7110438"/>
              <a:gd name="connsiteY260" fmla="*/ 4750795 h 5234271"/>
              <a:gd name="connsiteX261" fmla="*/ 1460938 w 7110438"/>
              <a:gd name="connsiteY261" fmla="*/ 4792836 h 5234271"/>
              <a:gd name="connsiteX262" fmla="*/ 1397876 w 7110438"/>
              <a:gd name="connsiteY262" fmla="*/ 4834878 h 5234271"/>
              <a:gd name="connsiteX263" fmla="*/ 1366345 w 7110438"/>
              <a:gd name="connsiteY263" fmla="*/ 4845388 h 5234271"/>
              <a:gd name="connsiteX264" fmla="*/ 1271752 w 7110438"/>
              <a:gd name="connsiteY264" fmla="*/ 4866409 h 5234271"/>
              <a:gd name="connsiteX265" fmla="*/ 1208690 w 7110438"/>
              <a:gd name="connsiteY265" fmla="*/ 4876919 h 5234271"/>
              <a:gd name="connsiteX266" fmla="*/ 1093076 w 7110438"/>
              <a:gd name="connsiteY266" fmla="*/ 4908450 h 5234271"/>
              <a:gd name="connsiteX267" fmla="*/ 1061545 w 7110438"/>
              <a:gd name="connsiteY267" fmla="*/ 4929471 h 5234271"/>
              <a:gd name="connsiteX268" fmla="*/ 998483 w 7110438"/>
              <a:gd name="connsiteY268" fmla="*/ 4950491 h 5234271"/>
              <a:gd name="connsiteX269" fmla="*/ 935421 w 7110438"/>
              <a:gd name="connsiteY269" fmla="*/ 4982022 h 5234271"/>
              <a:gd name="connsiteX270" fmla="*/ 872359 w 7110438"/>
              <a:gd name="connsiteY270" fmla="*/ 5024064 h 5234271"/>
              <a:gd name="connsiteX271" fmla="*/ 777766 w 7110438"/>
              <a:gd name="connsiteY271" fmla="*/ 5034574 h 5234271"/>
              <a:gd name="connsiteX272" fmla="*/ 756745 w 7110438"/>
              <a:gd name="connsiteY272" fmla="*/ 5066105 h 5234271"/>
              <a:gd name="connsiteX273" fmla="*/ 693683 w 7110438"/>
              <a:gd name="connsiteY273" fmla="*/ 5097636 h 5234271"/>
              <a:gd name="connsiteX274" fmla="*/ 493986 w 7110438"/>
              <a:gd name="connsiteY274" fmla="*/ 5087126 h 5234271"/>
              <a:gd name="connsiteX275" fmla="*/ 388883 w 7110438"/>
              <a:gd name="connsiteY275" fmla="*/ 5097636 h 5234271"/>
              <a:gd name="connsiteX276" fmla="*/ 325821 w 7110438"/>
              <a:gd name="connsiteY276" fmla="*/ 5118657 h 5234271"/>
              <a:gd name="connsiteX277" fmla="*/ 294290 w 7110438"/>
              <a:gd name="connsiteY277" fmla="*/ 5139678 h 5234271"/>
              <a:gd name="connsiteX278" fmla="*/ 252249 w 7110438"/>
              <a:gd name="connsiteY278" fmla="*/ 5181719 h 5234271"/>
              <a:gd name="connsiteX279" fmla="*/ 220717 w 7110438"/>
              <a:gd name="connsiteY279" fmla="*/ 5202740 h 5234271"/>
              <a:gd name="connsiteX280" fmla="*/ 94593 w 7110438"/>
              <a:gd name="connsiteY280" fmla="*/ 5234271 h 5234271"/>
              <a:gd name="connsiteX281" fmla="*/ 52552 w 7110438"/>
              <a:gd name="connsiteY281" fmla="*/ 5171209 h 5234271"/>
              <a:gd name="connsiteX282" fmla="*/ 63062 w 7110438"/>
              <a:gd name="connsiteY282" fmla="*/ 5139678 h 5234271"/>
              <a:gd name="connsiteX283" fmla="*/ 94593 w 7110438"/>
              <a:gd name="connsiteY283" fmla="*/ 5118657 h 5234271"/>
              <a:gd name="connsiteX284" fmla="*/ 94593 w 7110438"/>
              <a:gd name="connsiteY284" fmla="*/ 5118657 h 5234271"/>
              <a:gd name="connsiteX0" fmla="*/ 0 w 7110438"/>
              <a:gd name="connsiteY0" fmla="*/ 5181719 h 5234271"/>
              <a:gd name="connsiteX1" fmla="*/ 0 w 7110438"/>
              <a:gd name="connsiteY1" fmla="*/ 5181719 h 5234271"/>
              <a:gd name="connsiteX2" fmla="*/ 73573 w 7110438"/>
              <a:gd name="connsiteY2" fmla="*/ 5118657 h 5234271"/>
              <a:gd name="connsiteX3" fmla="*/ 136635 w 7110438"/>
              <a:gd name="connsiteY3" fmla="*/ 5066105 h 5234271"/>
              <a:gd name="connsiteX4" fmla="*/ 199697 w 7110438"/>
              <a:gd name="connsiteY4" fmla="*/ 5045084 h 5234271"/>
              <a:gd name="connsiteX5" fmla="*/ 220717 w 7110438"/>
              <a:gd name="connsiteY5" fmla="*/ 5013553 h 5234271"/>
              <a:gd name="connsiteX6" fmla="*/ 283780 w 7110438"/>
              <a:gd name="connsiteY6" fmla="*/ 4982022 h 5234271"/>
              <a:gd name="connsiteX7" fmla="*/ 304800 w 7110438"/>
              <a:gd name="connsiteY7" fmla="*/ 4950491 h 5234271"/>
              <a:gd name="connsiteX8" fmla="*/ 367862 w 7110438"/>
              <a:gd name="connsiteY8" fmla="*/ 4918960 h 5234271"/>
              <a:gd name="connsiteX9" fmla="*/ 399393 w 7110438"/>
              <a:gd name="connsiteY9" fmla="*/ 4887429 h 5234271"/>
              <a:gd name="connsiteX10" fmla="*/ 430924 w 7110438"/>
              <a:gd name="connsiteY10" fmla="*/ 4866409 h 5234271"/>
              <a:gd name="connsiteX11" fmla="*/ 483476 w 7110438"/>
              <a:gd name="connsiteY11" fmla="*/ 4813857 h 5234271"/>
              <a:gd name="connsiteX12" fmla="*/ 504497 w 7110438"/>
              <a:gd name="connsiteY12" fmla="*/ 4782326 h 5234271"/>
              <a:gd name="connsiteX13" fmla="*/ 536028 w 7110438"/>
              <a:gd name="connsiteY13" fmla="*/ 4761305 h 5234271"/>
              <a:gd name="connsiteX14" fmla="*/ 546538 w 7110438"/>
              <a:gd name="connsiteY14" fmla="*/ 4729774 h 5234271"/>
              <a:gd name="connsiteX15" fmla="*/ 567559 w 7110438"/>
              <a:gd name="connsiteY15" fmla="*/ 4698243 h 5234271"/>
              <a:gd name="connsiteX16" fmla="*/ 578069 w 7110438"/>
              <a:gd name="connsiteY16" fmla="*/ 4666712 h 5234271"/>
              <a:gd name="connsiteX17" fmla="*/ 609600 w 7110438"/>
              <a:gd name="connsiteY17" fmla="*/ 4635181 h 5234271"/>
              <a:gd name="connsiteX18" fmla="*/ 683173 w 7110438"/>
              <a:gd name="connsiteY18" fmla="*/ 4593140 h 5234271"/>
              <a:gd name="connsiteX19" fmla="*/ 777766 w 7110438"/>
              <a:gd name="connsiteY19" fmla="*/ 4519567 h 5234271"/>
              <a:gd name="connsiteX20" fmla="*/ 819807 w 7110438"/>
              <a:gd name="connsiteY20" fmla="*/ 4498547 h 5234271"/>
              <a:gd name="connsiteX21" fmla="*/ 882869 w 7110438"/>
              <a:gd name="connsiteY21" fmla="*/ 4456505 h 5234271"/>
              <a:gd name="connsiteX22" fmla="*/ 914400 w 7110438"/>
              <a:gd name="connsiteY22" fmla="*/ 4435484 h 5234271"/>
              <a:gd name="connsiteX23" fmla="*/ 1008993 w 7110438"/>
              <a:gd name="connsiteY23" fmla="*/ 4403953 h 5234271"/>
              <a:gd name="connsiteX24" fmla="*/ 1040524 w 7110438"/>
              <a:gd name="connsiteY24" fmla="*/ 4393443 h 5234271"/>
              <a:gd name="connsiteX25" fmla="*/ 1072055 w 7110438"/>
              <a:gd name="connsiteY25" fmla="*/ 4382933 h 5234271"/>
              <a:gd name="connsiteX26" fmla="*/ 1135117 w 7110438"/>
              <a:gd name="connsiteY26" fmla="*/ 4340891 h 5234271"/>
              <a:gd name="connsiteX27" fmla="*/ 1229711 w 7110438"/>
              <a:gd name="connsiteY27" fmla="*/ 4267319 h 5234271"/>
              <a:gd name="connsiteX28" fmla="*/ 1345324 w 7110438"/>
              <a:gd name="connsiteY28" fmla="*/ 4235788 h 5234271"/>
              <a:gd name="connsiteX29" fmla="*/ 1408386 w 7110438"/>
              <a:gd name="connsiteY29" fmla="*/ 4204257 h 5234271"/>
              <a:gd name="connsiteX30" fmla="*/ 1439917 w 7110438"/>
              <a:gd name="connsiteY30" fmla="*/ 4183236 h 5234271"/>
              <a:gd name="connsiteX31" fmla="*/ 1502980 w 7110438"/>
              <a:gd name="connsiteY31" fmla="*/ 4162216 h 5234271"/>
              <a:gd name="connsiteX32" fmla="*/ 1534511 w 7110438"/>
              <a:gd name="connsiteY32" fmla="*/ 4151705 h 5234271"/>
              <a:gd name="connsiteX33" fmla="*/ 1629104 w 7110438"/>
              <a:gd name="connsiteY33" fmla="*/ 4078133 h 5234271"/>
              <a:gd name="connsiteX34" fmla="*/ 1660635 w 7110438"/>
              <a:gd name="connsiteY34" fmla="*/ 4057112 h 5234271"/>
              <a:gd name="connsiteX35" fmla="*/ 1692166 w 7110438"/>
              <a:gd name="connsiteY35" fmla="*/ 4025581 h 5234271"/>
              <a:gd name="connsiteX36" fmla="*/ 1723697 w 7110438"/>
              <a:gd name="connsiteY36" fmla="*/ 4004560 h 5234271"/>
              <a:gd name="connsiteX37" fmla="*/ 1786759 w 7110438"/>
              <a:gd name="connsiteY37" fmla="*/ 3952009 h 5234271"/>
              <a:gd name="connsiteX38" fmla="*/ 1849821 w 7110438"/>
              <a:gd name="connsiteY38" fmla="*/ 3930988 h 5234271"/>
              <a:gd name="connsiteX39" fmla="*/ 1881352 w 7110438"/>
              <a:gd name="connsiteY39" fmla="*/ 3909967 h 5234271"/>
              <a:gd name="connsiteX40" fmla="*/ 1912883 w 7110438"/>
              <a:gd name="connsiteY40" fmla="*/ 3899457 h 5234271"/>
              <a:gd name="connsiteX41" fmla="*/ 1965435 w 7110438"/>
              <a:gd name="connsiteY41" fmla="*/ 3857416 h 5234271"/>
              <a:gd name="connsiteX42" fmla="*/ 2028497 w 7110438"/>
              <a:gd name="connsiteY42" fmla="*/ 3804864 h 5234271"/>
              <a:gd name="connsiteX43" fmla="*/ 2091559 w 7110438"/>
              <a:gd name="connsiteY43" fmla="*/ 3783843 h 5234271"/>
              <a:gd name="connsiteX44" fmla="*/ 2154621 w 7110438"/>
              <a:gd name="connsiteY44" fmla="*/ 3741802 h 5234271"/>
              <a:gd name="connsiteX45" fmla="*/ 2186152 w 7110438"/>
              <a:gd name="connsiteY45" fmla="*/ 3710271 h 5234271"/>
              <a:gd name="connsiteX46" fmla="*/ 2249214 w 7110438"/>
              <a:gd name="connsiteY46" fmla="*/ 3689250 h 5234271"/>
              <a:gd name="connsiteX47" fmla="*/ 2301766 w 7110438"/>
              <a:gd name="connsiteY47" fmla="*/ 3636698 h 5234271"/>
              <a:gd name="connsiteX48" fmla="*/ 2333297 w 7110438"/>
              <a:gd name="connsiteY48" fmla="*/ 3615678 h 5234271"/>
              <a:gd name="connsiteX49" fmla="*/ 2385849 w 7110438"/>
              <a:gd name="connsiteY49" fmla="*/ 3552616 h 5234271"/>
              <a:gd name="connsiteX50" fmla="*/ 2417380 w 7110438"/>
              <a:gd name="connsiteY50" fmla="*/ 3531595 h 5234271"/>
              <a:gd name="connsiteX51" fmla="*/ 2448911 w 7110438"/>
              <a:gd name="connsiteY51" fmla="*/ 3500064 h 5234271"/>
              <a:gd name="connsiteX52" fmla="*/ 2511973 w 7110438"/>
              <a:gd name="connsiteY52" fmla="*/ 3479043 h 5234271"/>
              <a:gd name="connsiteX53" fmla="*/ 2543504 w 7110438"/>
              <a:gd name="connsiteY53" fmla="*/ 3447512 h 5234271"/>
              <a:gd name="connsiteX54" fmla="*/ 2575035 w 7110438"/>
              <a:gd name="connsiteY54" fmla="*/ 3437002 h 5234271"/>
              <a:gd name="connsiteX55" fmla="*/ 2606566 w 7110438"/>
              <a:gd name="connsiteY55" fmla="*/ 3415981 h 5234271"/>
              <a:gd name="connsiteX56" fmla="*/ 2659117 w 7110438"/>
              <a:gd name="connsiteY56" fmla="*/ 3363429 h 5234271"/>
              <a:gd name="connsiteX57" fmla="*/ 2690649 w 7110438"/>
              <a:gd name="connsiteY57" fmla="*/ 3331898 h 5234271"/>
              <a:gd name="connsiteX58" fmla="*/ 2795752 w 7110438"/>
              <a:gd name="connsiteY58" fmla="*/ 3258326 h 5234271"/>
              <a:gd name="connsiteX59" fmla="*/ 2827283 w 7110438"/>
              <a:gd name="connsiteY59" fmla="*/ 3237305 h 5234271"/>
              <a:gd name="connsiteX60" fmla="*/ 2858814 w 7110438"/>
              <a:gd name="connsiteY60" fmla="*/ 3205774 h 5234271"/>
              <a:gd name="connsiteX61" fmla="*/ 2890345 w 7110438"/>
              <a:gd name="connsiteY61" fmla="*/ 3195264 h 5234271"/>
              <a:gd name="connsiteX62" fmla="*/ 2921876 w 7110438"/>
              <a:gd name="connsiteY62" fmla="*/ 3163733 h 5234271"/>
              <a:gd name="connsiteX63" fmla="*/ 2984938 w 7110438"/>
              <a:gd name="connsiteY63" fmla="*/ 3121691 h 5234271"/>
              <a:gd name="connsiteX64" fmla="*/ 3048000 w 7110438"/>
              <a:gd name="connsiteY64" fmla="*/ 3058629 h 5234271"/>
              <a:gd name="connsiteX65" fmla="*/ 3111062 w 7110438"/>
              <a:gd name="connsiteY65" fmla="*/ 3016588 h 5234271"/>
              <a:gd name="connsiteX66" fmla="*/ 3174124 w 7110438"/>
              <a:gd name="connsiteY66" fmla="*/ 2974547 h 5234271"/>
              <a:gd name="connsiteX67" fmla="*/ 3205655 w 7110438"/>
              <a:gd name="connsiteY67" fmla="*/ 2953526 h 5234271"/>
              <a:gd name="connsiteX68" fmla="*/ 3237186 w 7110438"/>
              <a:gd name="connsiteY68" fmla="*/ 2943016 h 5234271"/>
              <a:gd name="connsiteX69" fmla="*/ 3289738 w 7110438"/>
              <a:gd name="connsiteY69" fmla="*/ 2879953 h 5234271"/>
              <a:gd name="connsiteX70" fmla="*/ 3321269 w 7110438"/>
              <a:gd name="connsiteY70" fmla="*/ 2858933 h 5234271"/>
              <a:gd name="connsiteX71" fmla="*/ 3331780 w 7110438"/>
              <a:gd name="connsiteY71" fmla="*/ 2827402 h 5234271"/>
              <a:gd name="connsiteX72" fmla="*/ 3363311 w 7110438"/>
              <a:gd name="connsiteY72" fmla="*/ 2806381 h 5234271"/>
              <a:gd name="connsiteX73" fmla="*/ 3426373 w 7110438"/>
              <a:gd name="connsiteY73" fmla="*/ 2753829 h 5234271"/>
              <a:gd name="connsiteX74" fmla="*/ 3531476 w 7110438"/>
              <a:gd name="connsiteY74" fmla="*/ 2596174 h 5234271"/>
              <a:gd name="connsiteX75" fmla="*/ 3552497 w 7110438"/>
              <a:gd name="connsiteY75" fmla="*/ 2564643 h 5234271"/>
              <a:gd name="connsiteX76" fmla="*/ 3573517 w 7110438"/>
              <a:gd name="connsiteY76" fmla="*/ 2533112 h 5234271"/>
              <a:gd name="connsiteX77" fmla="*/ 3636580 w 7110438"/>
              <a:gd name="connsiteY77" fmla="*/ 2480560 h 5234271"/>
              <a:gd name="connsiteX78" fmla="*/ 3657600 w 7110438"/>
              <a:gd name="connsiteY78" fmla="*/ 2449029 h 5234271"/>
              <a:gd name="connsiteX79" fmla="*/ 3720662 w 7110438"/>
              <a:gd name="connsiteY79" fmla="*/ 2406988 h 5234271"/>
              <a:gd name="connsiteX80" fmla="*/ 3752193 w 7110438"/>
              <a:gd name="connsiteY80" fmla="*/ 2385967 h 5234271"/>
              <a:gd name="connsiteX81" fmla="*/ 3815255 w 7110438"/>
              <a:gd name="connsiteY81" fmla="*/ 2364947 h 5234271"/>
              <a:gd name="connsiteX82" fmla="*/ 3878317 w 7110438"/>
              <a:gd name="connsiteY82" fmla="*/ 2322905 h 5234271"/>
              <a:gd name="connsiteX83" fmla="*/ 3909849 w 7110438"/>
              <a:gd name="connsiteY83" fmla="*/ 2301884 h 5234271"/>
              <a:gd name="connsiteX84" fmla="*/ 3941380 w 7110438"/>
              <a:gd name="connsiteY84" fmla="*/ 2291374 h 5234271"/>
              <a:gd name="connsiteX85" fmla="*/ 3972911 w 7110438"/>
              <a:gd name="connsiteY85" fmla="*/ 2270353 h 5234271"/>
              <a:gd name="connsiteX86" fmla="*/ 4025462 w 7110438"/>
              <a:gd name="connsiteY86" fmla="*/ 2259843 h 5234271"/>
              <a:gd name="connsiteX87" fmla="*/ 4056993 w 7110438"/>
              <a:gd name="connsiteY87" fmla="*/ 2249333 h 5234271"/>
              <a:gd name="connsiteX88" fmla="*/ 4120055 w 7110438"/>
              <a:gd name="connsiteY88" fmla="*/ 2196781 h 5234271"/>
              <a:gd name="connsiteX89" fmla="*/ 4151586 w 7110438"/>
              <a:gd name="connsiteY89" fmla="*/ 2175760 h 5234271"/>
              <a:gd name="connsiteX90" fmla="*/ 4214649 w 7110438"/>
              <a:gd name="connsiteY90" fmla="*/ 2133719 h 5234271"/>
              <a:gd name="connsiteX91" fmla="*/ 4309242 w 7110438"/>
              <a:gd name="connsiteY91" fmla="*/ 2091678 h 5234271"/>
              <a:gd name="connsiteX92" fmla="*/ 4340773 w 7110438"/>
              <a:gd name="connsiteY92" fmla="*/ 2081167 h 5234271"/>
              <a:gd name="connsiteX93" fmla="*/ 4372304 w 7110438"/>
              <a:gd name="connsiteY93" fmla="*/ 2070657 h 5234271"/>
              <a:gd name="connsiteX94" fmla="*/ 4403835 w 7110438"/>
              <a:gd name="connsiteY94" fmla="*/ 2039126 h 5234271"/>
              <a:gd name="connsiteX95" fmla="*/ 4435366 w 7110438"/>
              <a:gd name="connsiteY95" fmla="*/ 2018105 h 5234271"/>
              <a:gd name="connsiteX96" fmla="*/ 4466897 w 7110438"/>
              <a:gd name="connsiteY96" fmla="*/ 1955043 h 5234271"/>
              <a:gd name="connsiteX97" fmla="*/ 4529959 w 7110438"/>
              <a:gd name="connsiteY97" fmla="*/ 1913002 h 5234271"/>
              <a:gd name="connsiteX98" fmla="*/ 4656083 w 7110438"/>
              <a:gd name="connsiteY98" fmla="*/ 1913002 h 5234271"/>
              <a:gd name="connsiteX99" fmla="*/ 4687614 w 7110438"/>
              <a:gd name="connsiteY99" fmla="*/ 1902491 h 5234271"/>
              <a:gd name="connsiteX100" fmla="*/ 4750676 w 7110438"/>
              <a:gd name="connsiteY100" fmla="*/ 1860450 h 5234271"/>
              <a:gd name="connsiteX101" fmla="*/ 4876800 w 7110438"/>
              <a:gd name="connsiteY101" fmla="*/ 1818409 h 5234271"/>
              <a:gd name="connsiteX102" fmla="*/ 4908331 w 7110438"/>
              <a:gd name="connsiteY102" fmla="*/ 1807898 h 5234271"/>
              <a:gd name="connsiteX103" fmla="*/ 4971393 w 7110438"/>
              <a:gd name="connsiteY103" fmla="*/ 1765857 h 5234271"/>
              <a:gd name="connsiteX104" fmla="*/ 5002924 w 7110438"/>
              <a:gd name="connsiteY104" fmla="*/ 1744836 h 5234271"/>
              <a:gd name="connsiteX105" fmla="*/ 5034455 w 7110438"/>
              <a:gd name="connsiteY105" fmla="*/ 1713305 h 5234271"/>
              <a:gd name="connsiteX106" fmla="*/ 5065986 w 7110438"/>
              <a:gd name="connsiteY106" fmla="*/ 1702795 h 5234271"/>
              <a:gd name="connsiteX107" fmla="*/ 5171090 w 7110438"/>
              <a:gd name="connsiteY107" fmla="*/ 1671264 h 5234271"/>
              <a:gd name="connsiteX108" fmla="*/ 5202621 w 7110438"/>
              <a:gd name="connsiteY108" fmla="*/ 1660753 h 5234271"/>
              <a:gd name="connsiteX109" fmla="*/ 5276193 w 7110438"/>
              <a:gd name="connsiteY109" fmla="*/ 1608202 h 5234271"/>
              <a:gd name="connsiteX110" fmla="*/ 5349766 w 7110438"/>
              <a:gd name="connsiteY110" fmla="*/ 1555650 h 5234271"/>
              <a:gd name="connsiteX111" fmla="*/ 5391807 w 7110438"/>
              <a:gd name="connsiteY111" fmla="*/ 1524119 h 5234271"/>
              <a:gd name="connsiteX112" fmla="*/ 5391807 w 7110438"/>
              <a:gd name="connsiteY112" fmla="*/ 1471567 h 5234271"/>
              <a:gd name="connsiteX113" fmla="*/ 5465380 w 7110438"/>
              <a:gd name="connsiteY113" fmla="*/ 1408505 h 5234271"/>
              <a:gd name="connsiteX114" fmla="*/ 5475890 w 7110438"/>
              <a:gd name="connsiteY114" fmla="*/ 1376974 h 5234271"/>
              <a:gd name="connsiteX115" fmla="*/ 5538952 w 7110438"/>
              <a:gd name="connsiteY115" fmla="*/ 1345443 h 5234271"/>
              <a:gd name="connsiteX116" fmla="*/ 5602014 w 7110438"/>
              <a:gd name="connsiteY116" fmla="*/ 1282381 h 5234271"/>
              <a:gd name="connsiteX117" fmla="*/ 5654566 w 7110438"/>
              <a:gd name="connsiteY117" fmla="*/ 1229829 h 5234271"/>
              <a:gd name="connsiteX118" fmla="*/ 5707117 w 7110438"/>
              <a:gd name="connsiteY118" fmla="*/ 1135236 h 5234271"/>
              <a:gd name="connsiteX119" fmla="*/ 5728138 w 7110438"/>
              <a:gd name="connsiteY119" fmla="*/ 1103705 h 5234271"/>
              <a:gd name="connsiteX120" fmla="*/ 5791200 w 7110438"/>
              <a:gd name="connsiteY120" fmla="*/ 1061664 h 5234271"/>
              <a:gd name="connsiteX121" fmla="*/ 5822731 w 7110438"/>
              <a:gd name="connsiteY121" fmla="*/ 1040643 h 5234271"/>
              <a:gd name="connsiteX122" fmla="*/ 5854262 w 7110438"/>
              <a:gd name="connsiteY122" fmla="*/ 1009112 h 5234271"/>
              <a:gd name="connsiteX123" fmla="*/ 5917324 w 7110438"/>
              <a:gd name="connsiteY123" fmla="*/ 967071 h 5234271"/>
              <a:gd name="connsiteX124" fmla="*/ 5969876 w 7110438"/>
              <a:gd name="connsiteY124" fmla="*/ 904009 h 5234271"/>
              <a:gd name="connsiteX125" fmla="*/ 6032938 w 7110438"/>
              <a:gd name="connsiteY125" fmla="*/ 851457 h 5234271"/>
              <a:gd name="connsiteX126" fmla="*/ 6074980 w 7110438"/>
              <a:gd name="connsiteY126" fmla="*/ 809416 h 5234271"/>
              <a:gd name="connsiteX127" fmla="*/ 6138042 w 7110438"/>
              <a:gd name="connsiteY127" fmla="*/ 767374 h 5234271"/>
              <a:gd name="connsiteX128" fmla="*/ 6222124 w 7110438"/>
              <a:gd name="connsiteY128" fmla="*/ 693802 h 5234271"/>
              <a:gd name="connsiteX129" fmla="*/ 6253655 w 7110438"/>
              <a:gd name="connsiteY129" fmla="*/ 662271 h 5234271"/>
              <a:gd name="connsiteX130" fmla="*/ 6274676 w 7110438"/>
              <a:gd name="connsiteY130" fmla="*/ 630740 h 5234271"/>
              <a:gd name="connsiteX131" fmla="*/ 6306207 w 7110438"/>
              <a:gd name="connsiteY131" fmla="*/ 620229 h 5234271"/>
              <a:gd name="connsiteX132" fmla="*/ 6358759 w 7110438"/>
              <a:gd name="connsiteY132" fmla="*/ 557167 h 5234271"/>
              <a:gd name="connsiteX133" fmla="*/ 6379780 w 7110438"/>
              <a:gd name="connsiteY133" fmla="*/ 525636 h 5234271"/>
              <a:gd name="connsiteX134" fmla="*/ 6442842 w 7110438"/>
              <a:gd name="connsiteY134" fmla="*/ 473084 h 5234271"/>
              <a:gd name="connsiteX135" fmla="*/ 6453352 w 7110438"/>
              <a:gd name="connsiteY135" fmla="*/ 441553 h 5234271"/>
              <a:gd name="connsiteX136" fmla="*/ 6484883 w 7110438"/>
              <a:gd name="connsiteY136" fmla="*/ 420533 h 5234271"/>
              <a:gd name="connsiteX137" fmla="*/ 6516414 w 7110438"/>
              <a:gd name="connsiteY137" fmla="*/ 389002 h 5234271"/>
              <a:gd name="connsiteX138" fmla="*/ 6547945 w 7110438"/>
              <a:gd name="connsiteY138" fmla="*/ 367981 h 5234271"/>
              <a:gd name="connsiteX139" fmla="*/ 6579476 w 7110438"/>
              <a:gd name="connsiteY139" fmla="*/ 336450 h 5234271"/>
              <a:gd name="connsiteX140" fmla="*/ 6611007 w 7110438"/>
              <a:gd name="connsiteY140" fmla="*/ 315429 h 5234271"/>
              <a:gd name="connsiteX141" fmla="*/ 6695090 w 7110438"/>
              <a:gd name="connsiteY141" fmla="*/ 220836 h 5234271"/>
              <a:gd name="connsiteX142" fmla="*/ 6726621 w 7110438"/>
              <a:gd name="connsiteY142" fmla="*/ 157774 h 5234271"/>
              <a:gd name="connsiteX143" fmla="*/ 6737131 w 7110438"/>
              <a:gd name="connsiteY143" fmla="*/ 126243 h 5234271"/>
              <a:gd name="connsiteX144" fmla="*/ 6747642 w 7110438"/>
              <a:gd name="connsiteY144" fmla="*/ 42160 h 5234271"/>
              <a:gd name="connsiteX145" fmla="*/ 6768662 w 7110438"/>
              <a:gd name="connsiteY145" fmla="*/ 10629 h 5234271"/>
              <a:gd name="connsiteX146" fmla="*/ 6873766 w 7110438"/>
              <a:gd name="connsiteY146" fmla="*/ 10629 h 5234271"/>
              <a:gd name="connsiteX147" fmla="*/ 7020911 w 7110438"/>
              <a:gd name="connsiteY147" fmla="*/ 21140 h 5234271"/>
              <a:gd name="connsiteX148" fmla="*/ 7062952 w 7110438"/>
              <a:gd name="connsiteY148" fmla="*/ 147264 h 5234271"/>
              <a:gd name="connsiteX149" fmla="*/ 7073462 w 7110438"/>
              <a:gd name="connsiteY149" fmla="*/ 178795 h 5234271"/>
              <a:gd name="connsiteX150" fmla="*/ 7094483 w 7110438"/>
              <a:gd name="connsiteY150" fmla="*/ 210326 h 5234271"/>
              <a:gd name="connsiteX151" fmla="*/ 7083973 w 7110438"/>
              <a:gd name="connsiteY151" fmla="*/ 410022 h 5234271"/>
              <a:gd name="connsiteX152" fmla="*/ 7052442 w 7110438"/>
              <a:gd name="connsiteY152" fmla="*/ 473084 h 5234271"/>
              <a:gd name="connsiteX153" fmla="*/ 7020911 w 7110438"/>
              <a:gd name="connsiteY153" fmla="*/ 578188 h 5234271"/>
              <a:gd name="connsiteX154" fmla="*/ 7010400 w 7110438"/>
              <a:gd name="connsiteY154" fmla="*/ 714822 h 5234271"/>
              <a:gd name="connsiteX155" fmla="*/ 6989380 w 7110438"/>
              <a:gd name="connsiteY155" fmla="*/ 777884 h 5234271"/>
              <a:gd name="connsiteX156" fmla="*/ 6968359 w 7110438"/>
              <a:gd name="connsiteY156" fmla="*/ 840947 h 5234271"/>
              <a:gd name="connsiteX157" fmla="*/ 7110402 w 7110438"/>
              <a:gd name="connsiteY157" fmla="*/ 657897 h 5234271"/>
              <a:gd name="connsiteX158" fmla="*/ 6947338 w 7110438"/>
              <a:gd name="connsiteY158" fmla="*/ 914519 h 5234271"/>
              <a:gd name="connsiteX159" fmla="*/ 6936828 w 7110438"/>
              <a:gd name="connsiteY159" fmla="*/ 977581 h 5234271"/>
              <a:gd name="connsiteX160" fmla="*/ 6915807 w 7110438"/>
              <a:gd name="connsiteY160" fmla="*/ 1009112 h 5234271"/>
              <a:gd name="connsiteX161" fmla="*/ 6884276 w 7110438"/>
              <a:gd name="connsiteY161" fmla="*/ 1072174 h 5234271"/>
              <a:gd name="connsiteX162" fmla="*/ 7096490 w 7110438"/>
              <a:gd name="connsiteY162" fmla="*/ 934067 h 5234271"/>
              <a:gd name="connsiteX163" fmla="*/ 6800193 w 7110438"/>
              <a:gd name="connsiteY163" fmla="*/ 1229829 h 5234271"/>
              <a:gd name="connsiteX164" fmla="*/ 6768662 w 7110438"/>
              <a:gd name="connsiteY164" fmla="*/ 1261360 h 5234271"/>
              <a:gd name="connsiteX165" fmla="*/ 7000196 w 7110438"/>
              <a:gd name="connsiteY165" fmla="*/ 1171097 h 5234271"/>
              <a:gd name="connsiteX166" fmla="*/ 6621517 w 7110438"/>
              <a:gd name="connsiteY166" fmla="*/ 1419016 h 5234271"/>
              <a:gd name="connsiteX167" fmla="*/ 7047645 w 7110438"/>
              <a:gd name="connsiteY167" fmla="*/ 1238867 h 5234271"/>
              <a:gd name="connsiteX168" fmla="*/ 7045945 w 7110438"/>
              <a:gd name="connsiteY168" fmla="*/ 1389103 h 5234271"/>
              <a:gd name="connsiteX169" fmla="*/ 7040999 w 7110438"/>
              <a:gd name="connsiteY169" fmla="*/ 1484789 h 5234271"/>
              <a:gd name="connsiteX170" fmla="*/ 7074847 w 7110438"/>
              <a:gd name="connsiteY170" fmla="*/ 1576671 h 5234271"/>
              <a:gd name="connsiteX171" fmla="*/ 7078709 w 7110438"/>
              <a:gd name="connsiteY171" fmla="*/ 1612910 h 5234271"/>
              <a:gd name="connsiteX172" fmla="*/ 7051970 w 7110438"/>
              <a:gd name="connsiteY172" fmla="*/ 1724909 h 5234271"/>
              <a:gd name="connsiteX173" fmla="*/ 7060006 w 7110438"/>
              <a:gd name="connsiteY173" fmla="*/ 1870436 h 5234271"/>
              <a:gd name="connsiteX174" fmla="*/ 7020785 w 7110438"/>
              <a:gd name="connsiteY174" fmla="*/ 1922724 h 5234271"/>
              <a:gd name="connsiteX175" fmla="*/ 6972547 w 7110438"/>
              <a:gd name="connsiteY175" fmla="*/ 2019500 h 5234271"/>
              <a:gd name="connsiteX176" fmla="*/ 6938674 w 7110438"/>
              <a:gd name="connsiteY176" fmla="*/ 2042595 h 5234271"/>
              <a:gd name="connsiteX177" fmla="*/ 6885350 w 7110438"/>
              <a:gd name="connsiteY177" fmla="*/ 2033892 h 5234271"/>
              <a:gd name="connsiteX178" fmla="*/ 6878859 w 7110438"/>
              <a:gd name="connsiteY178" fmla="*/ 2078834 h 5234271"/>
              <a:gd name="connsiteX179" fmla="*/ 6801948 w 7110438"/>
              <a:gd name="connsiteY179" fmla="*/ 2100410 h 5234271"/>
              <a:gd name="connsiteX180" fmla="*/ 6669077 w 7110438"/>
              <a:gd name="connsiteY180" fmla="*/ 2157124 h 5234271"/>
              <a:gd name="connsiteX181" fmla="*/ 6575142 w 7110438"/>
              <a:gd name="connsiteY181" fmla="*/ 2218370 h 5234271"/>
              <a:gd name="connsiteX182" fmla="*/ 6542401 w 7110438"/>
              <a:gd name="connsiteY182" fmla="*/ 2240218 h 5234271"/>
              <a:gd name="connsiteX183" fmla="*/ 6468493 w 7110438"/>
              <a:gd name="connsiteY183" fmla="*/ 2276724 h 5234271"/>
              <a:gd name="connsiteX184" fmla="*/ 6454556 w 7110438"/>
              <a:gd name="connsiteY184" fmla="*/ 2295943 h 5234271"/>
              <a:gd name="connsiteX185" fmla="*/ 6376668 w 7110438"/>
              <a:gd name="connsiteY185" fmla="*/ 2316962 h 5234271"/>
              <a:gd name="connsiteX186" fmla="*/ 6234019 w 7110438"/>
              <a:gd name="connsiteY186" fmla="*/ 2368416 h 5234271"/>
              <a:gd name="connsiteX187" fmla="*/ 6186931 w 7110438"/>
              <a:gd name="connsiteY187" fmla="*/ 2391526 h 5234271"/>
              <a:gd name="connsiteX188" fmla="*/ 6063537 w 7110438"/>
              <a:gd name="connsiteY188" fmla="*/ 2416973 h 5234271"/>
              <a:gd name="connsiteX189" fmla="*/ 6029533 w 7110438"/>
              <a:gd name="connsiteY189" fmla="*/ 2432193 h 5234271"/>
              <a:gd name="connsiteX190" fmla="*/ 6084260 w 7110438"/>
              <a:gd name="connsiteY190" fmla="*/ 2405007 h 5234271"/>
              <a:gd name="connsiteX191" fmla="*/ 5819399 w 7110438"/>
              <a:gd name="connsiteY191" fmla="*/ 2546595 h 5234271"/>
              <a:gd name="connsiteX192" fmla="*/ 5833236 w 7110438"/>
              <a:gd name="connsiteY192" fmla="*/ 2552705 h 5234271"/>
              <a:gd name="connsiteX193" fmla="*/ 5756419 w 7110438"/>
              <a:gd name="connsiteY193" fmla="*/ 2546713 h 5234271"/>
              <a:gd name="connsiteX194" fmla="*/ 5753945 w 7110438"/>
              <a:gd name="connsiteY194" fmla="*/ 2564833 h 5234271"/>
              <a:gd name="connsiteX195" fmla="*/ 5734741 w 7110438"/>
              <a:gd name="connsiteY195" fmla="*/ 2579623 h 5234271"/>
              <a:gd name="connsiteX196" fmla="*/ 5642506 w 7110438"/>
              <a:gd name="connsiteY196" fmla="*/ 2599264 h 5234271"/>
              <a:gd name="connsiteX197" fmla="*/ 5683619 w 7110438"/>
              <a:gd name="connsiteY197" fmla="*/ 2577150 h 5234271"/>
              <a:gd name="connsiteX198" fmla="*/ 5584304 w 7110438"/>
              <a:gd name="connsiteY198" fmla="*/ 2588837 h 5234271"/>
              <a:gd name="connsiteX199" fmla="*/ 5417469 w 7110438"/>
              <a:gd name="connsiteY199" fmla="*/ 2726664 h 5234271"/>
              <a:gd name="connsiteX200" fmla="*/ 5308050 w 7110438"/>
              <a:gd name="connsiteY200" fmla="*/ 2742330 h 5234271"/>
              <a:gd name="connsiteX201" fmla="*/ 5211024 w 7110438"/>
              <a:gd name="connsiteY201" fmla="*/ 2798054 h 5234271"/>
              <a:gd name="connsiteX202" fmla="*/ 5132480 w 7110438"/>
              <a:gd name="connsiteY202" fmla="*/ 2801128 h 5234271"/>
              <a:gd name="connsiteX203" fmla="*/ 4961500 w 7110438"/>
              <a:gd name="connsiteY203" fmla="*/ 2837008 h 5234271"/>
              <a:gd name="connsiteX204" fmla="*/ 4771697 w 7110438"/>
              <a:gd name="connsiteY204" fmla="*/ 2900974 h 5234271"/>
              <a:gd name="connsiteX205" fmla="*/ 4683284 w 7110438"/>
              <a:gd name="connsiteY205" fmla="*/ 2934502 h 5234271"/>
              <a:gd name="connsiteX206" fmla="*/ 4629960 w 7110438"/>
              <a:gd name="connsiteY206" fmla="*/ 2972739 h 5234271"/>
              <a:gd name="connsiteX207" fmla="*/ 4576636 w 7110438"/>
              <a:gd name="connsiteY207" fmla="*/ 2993760 h 5234271"/>
              <a:gd name="connsiteX208" fmla="*/ 4536912 w 7110438"/>
              <a:gd name="connsiteY208" fmla="*/ 3045407 h 5234271"/>
              <a:gd name="connsiteX209" fmla="*/ 4512646 w 7110438"/>
              <a:gd name="connsiteY209" fmla="*/ 3089446 h 5234271"/>
              <a:gd name="connsiteX210" fmla="*/ 4401206 w 7110438"/>
              <a:gd name="connsiteY210" fmla="*/ 3141094 h 5234271"/>
              <a:gd name="connsiteX211" fmla="*/ 4333353 w 7110438"/>
              <a:gd name="connsiteY211" fmla="*/ 3162115 h 5234271"/>
              <a:gd name="connsiteX212" fmla="*/ 4261481 w 7110438"/>
              <a:gd name="connsiteY212" fmla="*/ 3180235 h 5234271"/>
              <a:gd name="connsiteX213" fmla="*/ 4200892 w 7110438"/>
              <a:gd name="connsiteY213" fmla="*/ 3207961 h 5234271"/>
              <a:gd name="connsiteX214" fmla="*/ 4157151 w 7110438"/>
              <a:gd name="connsiteY214" fmla="*/ 3241299 h 5234271"/>
              <a:gd name="connsiteX215" fmla="*/ 4118355 w 7110438"/>
              <a:gd name="connsiteY215" fmla="*/ 3255615 h 5234271"/>
              <a:gd name="connsiteX216" fmla="*/ 4077087 w 7110438"/>
              <a:gd name="connsiteY216" fmla="*/ 3283340 h 5234271"/>
              <a:gd name="connsiteX217" fmla="*/ 4031027 w 7110438"/>
              <a:gd name="connsiteY217" fmla="*/ 3320674 h 5234271"/>
              <a:gd name="connsiteX218" fmla="*/ 3924378 w 7110438"/>
              <a:gd name="connsiteY218" fmla="*/ 3337890 h 5234271"/>
              <a:gd name="connsiteX219" fmla="*/ 3887899 w 7110438"/>
              <a:gd name="connsiteY219" fmla="*/ 3382831 h 5234271"/>
              <a:gd name="connsiteX220" fmla="*/ 3834575 w 7110438"/>
              <a:gd name="connsiteY220" fmla="*/ 3433577 h 5234271"/>
              <a:gd name="connsiteX221" fmla="*/ 3773986 w 7110438"/>
              <a:gd name="connsiteY221" fmla="*/ 3441185 h 5234271"/>
              <a:gd name="connsiteX222" fmla="*/ 3738437 w 7110438"/>
              <a:gd name="connsiteY222" fmla="*/ 3470720 h 5234271"/>
              <a:gd name="connsiteX223" fmla="*/ 3665637 w 7110438"/>
              <a:gd name="connsiteY223" fmla="*/ 3496449 h 5234271"/>
              <a:gd name="connsiteX224" fmla="*/ 3584028 w 7110438"/>
              <a:gd name="connsiteY224" fmla="*/ 3542295 h 5234271"/>
              <a:gd name="connsiteX225" fmla="*/ 3541986 w 7110438"/>
              <a:gd name="connsiteY225" fmla="*/ 3563126 h 5234271"/>
              <a:gd name="connsiteX226" fmla="*/ 3478924 w 7110438"/>
              <a:gd name="connsiteY226" fmla="*/ 3584147 h 5234271"/>
              <a:gd name="connsiteX227" fmla="*/ 3447393 w 7110438"/>
              <a:gd name="connsiteY227" fmla="*/ 3594657 h 5234271"/>
              <a:gd name="connsiteX228" fmla="*/ 3415862 w 7110438"/>
              <a:gd name="connsiteY228" fmla="*/ 3615678 h 5234271"/>
              <a:gd name="connsiteX229" fmla="*/ 3384331 w 7110438"/>
              <a:gd name="connsiteY229" fmla="*/ 3626188 h 5234271"/>
              <a:gd name="connsiteX230" fmla="*/ 3373821 w 7110438"/>
              <a:gd name="connsiteY230" fmla="*/ 3657719 h 5234271"/>
              <a:gd name="connsiteX231" fmla="*/ 3363311 w 7110438"/>
              <a:gd name="connsiteY231" fmla="*/ 3783843 h 5234271"/>
              <a:gd name="connsiteX232" fmla="*/ 3331780 w 7110438"/>
              <a:gd name="connsiteY232" fmla="*/ 3794353 h 5234271"/>
              <a:gd name="connsiteX233" fmla="*/ 3300249 w 7110438"/>
              <a:gd name="connsiteY233" fmla="*/ 3815374 h 5234271"/>
              <a:gd name="connsiteX234" fmla="*/ 3153104 w 7110438"/>
              <a:gd name="connsiteY234" fmla="*/ 3836395 h 5234271"/>
              <a:gd name="connsiteX235" fmla="*/ 3090042 w 7110438"/>
              <a:gd name="connsiteY235" fmla="*/ 3878436 h 5234271"/>
              <a:gd name="connsiteX236" fmla="*/ 2995449 w 7110438"/>
              <a:gd name="connsiteY236" fmla="*/ 3899457 h 5234271"/>
              <a:gd name="connsiteX237" fmla="*/ 2932386 w 7110438"/>
              <a:gd name="connsiteY237" fmla="*/ 3952009 h 5234271"/>
              <a:gd name="connsiteX238" fmla="*/ 2869324 w 7110438"/>
              <a:gd name="connsiteY238" fmla="*/ 3983540 h 5234271"/>
              <a:gd name="connsiteX239" fmla="*/ 2806262 w 7110438"/>
              <a:gd name="connsiteY239" fmla="*/ 4015071 h 5234271"/>
              <a:gd name="connsiteX240" fmla="*/ 2764221 w 7110438"/>
              <a:gd name="connsiteY240" fmla="*/ 4057112 h 5234271"/>
              <a:gd name="connsiteX241" fmla="*/ 2743200 w 7110438"/>
              <a:gd name="connsiteY241" fmla="*/ 4088643 h 5234271"/>
              <a:gd name="connsiteX242" fmla="*/ 2711669 w 7110438"/>
              <a:gd name="connsiteY242" fmla="*/ 4109664 h 5234271"/>
              <a:gd name="connsiteX243" fmla="*/ 2617076 w 7110438"/>
              <a:gd name="connsiteY243" fmla="*/ 4183236 h 5234271"/>
              <a:gd name="connsiteX244" fmla="*/ 2585545 w 7110438"/>
              <a:gd name="connsiteY244" fmla="*/ 4214767 h 5234271"/>
              <a:gd name="connsiteX245" fmla="*/ 2522483 w 7110438"/>
              <a:gd name="connsiteY245" fmla="*/ 4235788 h 5234271"/>
              <a:gd name="connsiteX246" fmla="*/ 2459421 w 7110438"/>
              <a:gd name="connsiteY246" fmla="*/ 4277829 h 5234271"/>
              <a:gd name="connsiteX247" fmla="*/ 2396359 w 7110438"/>
              <a:gd name="connsiteY247" fmla="*/ 4330381 h 5234271"/>
              <a:gd name="connsiteX248" fmla="*/ 2375338 w 7110438"/>
              <a:gd name="connsiteY248" fmla="*/ 4361912 h 5234271"/>
              <a:gd name="connsiteX249" fmla="*/ 2270235 w 7110438"/>
              <a:gd name="connsiteY249" fmla="*/ 4414464 h 5234271"/>
              <a:gd name="connsiteX250" fmla="*/ 2217683 w 7110438"/>
              <a:gd name="connsiteY250" fmla="*/ 4424974 h 5234271"/>
              <a:gd name="connsiteX251" fmla="*/ 2154621 w 7110438"/>
              <a:gd name="connsiteY251" fmla="*/ 4445995 h 5234271"/>
              <a:gd name="connsiteX252" fmla="*/ 2091559 w 7110438"/>
              <a:gd name="connsiteY252" fmla="*/ 4488036 h 5234271"/>
              <a:gd name="connsiteX253" fmla="*/ 2028497 w 7110438"/>
              <a:gd name="connsiteY253" fmla="*/ 4519567 h 5234271"/>
              <a:gd name="connsiteX254" fmla="*/ 1933904 w 7110438"/>
              <a:gd name="connsiteY254" fmla="*/ 4572119 h 5234271"/>
              <a:gd name="connsiteX255" fmla="*/ 1723697 w 7110438"/>
              <a:gd name="connsiteY255" fmla="*/ 4603650 h 5234271"/>
              <a:gd name="connsiteX256" fmla="*/ 1713186 w 7110438"/>
              <a:gd name="connsiteY256" fmla="*/ 4635181 h 5234271"/>
              <a:gd name="connsiteX257" fmla="*/ 1650124 w 7110438"/>
              <a:gd name="connsiteY257" fmla="*/ 4687733 h 5234271"/>
              <a:gd name="connsiteX258" fmla="*/ 1618593 w 7110438"/>
              <a:gd name="connsiteY258" fmla="*/ 4719264 h 5234271"/>
              <a:gd name="connsiteX259" fmla="*/ 1555531 w 7110438"/>
              <a:gd name="connsiteY259" fmla="*/ 4740284 h 5234271"/>
              <a:gd name="connsiteX260" fmla="*/ 1524000 w 7110438"/>
              <a:gd name="connsiteY260" fmla="*/ 4750795 h 5234271"/>
              <a:gd name="connsiteX261" fmla="*/ 1460938 w 7110438"/>
              <a:gd name="connsiteY261" fmla="*/ 4792836 h 5234271"/>
              <a:gd name="connsiteX262" fmla="*/ 1397876 w 7110438"/>
              <a:gd name="connsiteY262" fmla="*/ 4834878 h 5234271"/>
              <a:gd name="connsiteX263" fmla="*/ 1366345 w 7110438"/>
              <a:gd name="connsiteY263" fmla="*/ 4845388 h 5234271"/>
              <a:gd name="connsiteX264" fmla="*/ 1271752 w 7110438"/>
              <a:gd name="connsiteY264" fmla="*/ 4866409 h 5234271"/>
              <a:gd name="connsiteX265" fmla="*/ 1208690 w 7110438"/>
              <a:gd name="connsiteY265" fmla="*/ 4876919 h 5234271"/>
              <a:gd name="connsiteX266" fmla="*/ 1093076 w 7110438"/>
              <a:gd name="connsiteY266" fmla="*/ 4908450 h 5234271"/>
              <a:gd name="connsiteX267" fmla="*/ 1061545 w 7110438"/>
              <a:gd name="connsiteY267" fmla="*/ 4929471 h 5234271"/>
              <a:gd name="connsiteX268" fmla="*/ 998483 w 7110438"/>
              <a:gd name="connsiteY268" fmla="*/ 4950491 h 5234271"/>
              <a:gd name="connsiteX269" fmla="*/ 935421 w 7110438"/>
              <a:gd name="connsiteY269" fmla="*/ 4982022 h 5234271"/>
              <a:gd name="connsiteX270" fmla="*/ 872359 w 7110438"/>
              <a:gd name="connsiteY270" fmla="*/ 5024064 h 5234271"/>
              <a:gd name="connsiteX271" fmla="*/ 777766 w 7110438"/>
              <a:gd name="connsiteY271" fmla="*/ 5034574 h 5234271"/>
              <a:gd name="connsiteX272" fmla="*/ 756745 w 7110438"/>
              <a:gd name="connsiteY272" fmla="*/ 5066105 h 5234271"/>
              <a:gd name="connsiteX273" fmla="*/ 693683 w 7110438"/>
              <a:gd name="connsiteY273" fmla="*/ 5097636 h 5234271"/>
              <a:gd name="connsiteX274" fmla="*/ 493986 w 7110438"/>
              <a:gd name="connsiteY274" fmla="*/ 5087126 h 5234271"/>
              <a:gd name="connsiteX275" fmla="*/ 388883 w 7110438"/>
              <a:gd name="connsiteY275" fmla="*/ 5097636 h 5234271"/>
              <a:gd name="connsiteX276" fmla="*/ 325821 w 7110438"/>
              <a:gd name="connsiteY276" fmla="*/ 5118657 h 5234271"/>
              <a:gd name="connsiteX277" fmla="*/ 294290 w 7110438"/>
              <a:gd name="connsiteY277" fmla="*/ 5139678 h 5234271"/>
              <a:gd name="connsiteX278" fmla="*/ 252249 w 7110438"/>
              <a:gd name="connsiteY278" fmla="*/ 5181719 h 5234271"/>
              <a:gd name="connsiteX279" fmla="*/ 220717 w 7110438"/>
              <a:gd name="connsiteY279" fmla="*/ 5202740 h 5234271"/>
              <a:gd name="connsiteX280" fmla="*/ 94593 w 7110438"/>
              <a:gd name="connsiteY280" fmla="*/ 5234271 h 5234271"/>
              <a:gd name="connsiteX281" fmla="*/ 52552 w 7110438"/>
              <a:gd name="connsiteY281" fmla="*/ 5171209 h 5234271"/>
              <a:gd name="connsiteX282" fmla="*/ 63062 w 7110438"/>
              <a:gd name="connsiteY282" fmla="*/ 5139678 h 5234271"/>
              <a:gd name="connsiteX283" fmla="*/ 94593 w 7110438"/>
              <a:gd name="connsiteY283" fmla="*/ 5118657 h 5234271"/>
              <a:gd name="connsiteX284" fmla="*/ 94593 w 7110438"/>
              <a:gd name="connsiteY284" fmla="*/ 5118657 h 5234271"/>
              <a:gd name="connsiteX0" fmla="*/ 0 w 7125861"/>
              <a:gd name="connsiteY0" fmla="*/ 5181719 h 5234271"/>
              <a:gd name="connsiteX1" fmla="*/ 0 w 7125861"/>
              <a:gd name="connsiteY1" fmla="*/ 5181719 h 5234271"/>
              <a:gd name="connsiteX2" fmla="*/ 73573 w 7125861"/>
              <a:gd name="connsiteY2" fmla="*/ 5118657 h 5234271"/>
              <a:gd name="connsiteX3" fmla="*/ 136635 w 7125861"/>
              <a:gd name="connsiteY3" fmla="*/ 5066105 h 5234271"/>
              <a:gd name="connsiteX4" fmla="*/ 199697 w 7125861"/>
              <a:gd name="connsiteY4" fmla="*/ 5045084 h 5234271"/>
              <a:gd name="connsiteX5" fmla="*/ 220717 w 7125861"/>
              <a:gd name="connsiteY5" fmla="*/ 5013553 h 5234271"/>
              <a:gd name="connsiteX6" fmla="*/ 283780 w 7125861"/>
              <a:gd name="connsiteY6" fmla="*/ 4982022 h 5234271"/>
              <a:gd name="connsiteX7" fmla="*/ 304800 w 7125861"/>
              <a:gd name="connsiteY7" fmla="*/ 4950491 h 5234271"/>
              <a:gd name="connsiteX8" fmla="*/ 367862 w 7125861"/>
              <a:gd name="connsiteY8" fmla="*/ 4918960 h 5234271"/>
              <a:gd name="connsiteX9" fmla="*/ 399393 w 7125861"/>
              <a:gd name="connsiteY9" fmla="*/ 4887429 h 5234271"/>
              <a:gd name="connsiteX10" fmla="*/ 430924 w 7125861"/>
              <a:gd name="connsiteY10" fmla="*/ 4866409 h 5234271"/>
              <a:gd name="connsiteX11" fmla="*/ 483476 w 7125861"/>
              <a:gd name="connsiteY11" fmla="*/ 4813857 h 5234271"/>
              <a:gd name="connsiteX12" fmla="*/ 504497 w 7125861"/>
              <a:gd name="connsiteY12" fmla="*/ 4782326 h 5234271"/>
              <a:gd name="connsiteX13" fmla="*/ 536028 w 7125861"/>
              <a:gd name="connsiteY13" fmla="*/ 4761305 h 5234271"/>
              <a:gd name="connsiteX14" fmla="*/ 546538 w 7125861"/>
              <a:gd name="connsiteY14" fmla="*/ 4729774 h 5234271"/>
              <a:gd name="connsiteX15" fmla="*/ 567559 w 7125861"/>
              <a:gd name="connsiteY15" fmla="*/ 4698243 h 5234271"/>
              <a:gd name="connsiteX16" fmla="*/ 578069 w 7125861"/>
              <a:gd name="connsiteY16" fmla="*/ 4666712 h 5234271"/>
              <a:gd name="connsiteX17" fmla="*/ 609600 w 7125861"/>
              <a:gd name="connsiteY17" fmla="*/ 4635181 h 5234271"/>
              <a:gd name="connsiteX18" fmla="*/ 683173 w 7125861"/>
              <a:gd name="connsiteY18" fmla="*/ 4593140 h 5234271"/>
              <a:gd name="connsiteX19" fmla="*/ 777766 w 7125861"/>
              <a:gd name="connsiteY19" fmla="*/ 4519567 h 5234271"/>
              <a:gd name="connsiteX20" fmla="*/ 819807 w 7125861"/>
              <a:gd name="connsiteY20" fmla="*/ 4498547 h 5234271"/>
              <a:gd name="connsiteX21" fmla="*/ 882869 w 7125861"/>
              <a:gd name="connsiteY21" fmla="*/ 4456505 h 5234271"/>
              <a:gd name="connsiteX22" fmla="*/ 914400 w 7125861"/>
              <a:gd name="connsiteY22" fmla="*/ 4435484 h 5234271"/>
              <a:gd name="connsiteX23" fmla="*/ 1008993 w 7125861"/>
              <a:gd name="connsiteY23" fmla="*/ 4403953 h 5234271"/>
              <a:gd name="connsiteX24" fmla="*/ 1040524 w 7125861"/>
              <a:gd name="connsiteY24" fmla="*/ 4393443 h 5234271"/>
              <a:gd name="connsiteX25" fmla="*/ 1072055 w 7125861"/>
              <a:gd name="connsiteY25" fmla="*/ 4382933 h 5234271"/>
              <a:gd name="connsiteX26" fmla="*/ 1135117 w 7125861"/>
              <a:gd name="connsiteY26" fmla="*/ 4340891 h 5234271"/>
              <a:gd name="connsiteX27" fmla="*/ 1229711 w 7125861"/>
              <a:gd name="connsiteY27" fmla="*/ 4267319 h 5234271"/>
              <a:gd name="connsiteX28" fmla="*/ 1345324 w 7125861"/>
              <a:gd name="connsiteY28" fmla="*/ 4235788 h 5234271"/>
              <a:gd name="connsiteX29" fmla="*/ 1408386 w 7125861"/>
              <a:gd name="connsiteY29" fmla="*/ 4204257 h 5234271"/>
              <a:gd name="connsiteX30" fmla="*/ 1439917 w 7125861"/>
              <a:gd name="connsiteY30" fmla="*/ 4183236 h 5234271"/>
              <a:gd name="connsiteX31" fmla="*/ 1502980 w 7125861"/>
              <a:gd name="connsiteY31" fmla="*/ 4162216 h 5234271"/>
              <a:gd name="connsiteX32" fmla="*/ 1534511 w 7125861"/>
              <a:gd name="connsiteY32" fmla="*/ 4151705 h 5234271"/>
              <a:gd name="connsiteX33" fmla="*/ 1629104 w 7125861"/>
              <a:gd name="connsiteY33" fmla="*/ 4078133 h 5234271"/>
              <a:gd name="connsiteX34" fmla="*/ 1660635 w 7125861"/>
              <a:gd name="connsiteY34" fmla="*/ 4057112 h 5234271"/>
              <a:gd name="connsiteX35" fmla="*/ 1692166 w 7125861"/>
              <a:gd name="connsiteY35" fmla="*/ 4025581 h 5234271"/>
              <a:gd name="connsiteX36" fmla="*/ 1723697 w 7125861"/>
              <a:gd name="connsiteY36" fmla="*/ 4004560 h 5234271"/>
              <a:gd name="connsiteX37" fmla="*/ 1786759 w 7125861"/>
              <a:gd name="connsiteY37" fmla="*/ 3952009 h 5234271"/>
              <a:gd name="connsiteX38" fmla="*/ 1849821 w 7125861"/>
              <a:gd name="connsiteY38" fmla="*/ 3930988 h 5234271"/>
              <a:gd name="connsiteX39" fmla="*/ 1881352 w 7125861"/>
              <a:gd name="connsiteY39" fmla="*/ 3909967 h 5234271"/>
              <a:gd name="connsiteX40" fmla="*/ 1912883 w 7125861"/>
              <a:gd name="connsiteY40" fmla="*/ 3899457 h 5234271"/>
              <a:gd name="connsiteX41" fmla="*/ 1965435 w 7125861"/>
              <a:gd name="connsiteY41" fmla="*/ 3857416 h 5234271"/>
              <a:gd name="connsiteX42" fmla="*/ 2028497 w 7125861"/>
              <a:gd name="connsiteY42" fmla="*/ 3804864 h 5234271"/>
              <a:gd name="connsiteX43" fmla="*/ 2091559 w 7125861"/>
              <a:gd name="connsiteY43" fmla="*/ 3783843 h 5234271"/>
              <a:gd name="connsiteX44" fmla="*/ 2154621 w 7125861"/>
              <a:gd name="connsiteY44" fmla="*/ 3741802 h 5234271"/>
              <a:gd name="connsiteX45" fmla="*/ 2186152 w 7125861"/>
              <a:gd name="connsiteY45" fmla="*/ 3710271 h 5234271"/>
              <a:gd name="connsiteX46" fmla="*/ 2249214 w 7125861"/>
              <a:gd name="connsiteY46" fmla="*/ 3689250 h 5234271"/>
              <a:gd name="connsiteX47" fmla="*/ 2301766 w 7125861"/>
              <a:gd name="connsiteY47" fmla="*/ 3636698 h 5234271"/>
              <a:gd name="connsiteX48" fmla="*/ 2333297 w 7125861"/>
              <a:gd name="connsiteY48" fmla="*/ 3615678 h 5234271"/>
              <a:gd name="connsiteX49" fmla="*/ 2385849 w 7125861"/>
              <a:gd name="connsiteY49" fmla="*/ 3552616 h 5234271"/>
              <a:gd name="connsiteX50" fmla="*/ 2417380 w 7125861"/>
              <a:gd name="connsiteY50" fmla="*/ 3531595 h 5234271"/>
              <a:gd name="connsiteX51" fmla="*/ 2448911 w 7125861"/>
              <a:gd name="connsiteY51" fmla="*/ 3500064 h 5234271"/>
              <a:gd name="connsiteX52" fmla="*/ 2511973 w 7125861"/>
              <a:gd name="connsiteY52" fmla="*/ 3479043 h 5234271"/>
              <a:gd name="connsiteX53" fmla="*/ 2543504 w 7125861"/>
              <a:gd name="connsiteY53" fmla="*/ 3447512 h 5234271"/>
              <a:gd name="connsiteX54" fmla="*/ 2575035 w 7125861"/>
              <a:gd name="connsiteY54" fmla="*/ 3437002 h 5234271"/>
              <a:gd name="connsiteX55" fmla="*/ 2606566 w 7125861"/>
              <a:gd name="connsiteY55" fmla="*/ 3415981 h 5234271"/>
              <a:gd name="connsiteX56" fmla="*/ 2659117 w 7125861"/>
              <a:gd name="connsiteY56" fmla="*/ 3363429 h 5234271"/>
              <a:gd name="connsiteX57" fmla="*/ 2690649 w 7125861"/>
              <a:gd name="connsiteY57" fmla="*/ 3331898 h 5234271"/>
              <a:gd name="connsiteX58" fmla="*/ 2795752 w 7125861"/>
              <a:gd name="connsiteY58" fmla="*/ 3258326 h 5234271"/>
              <a:gd name="connsiteX59" fmla="*/ 2827283 w 7125861"/>
              <a:gd name="connsiteY59" fmla="*/ 3237305 h 5234271"/>
              <a:gd name="connsiteX60" fmla="*/ 2858814 w 7125861"/>
              <a:gd name="connsiteY60" fmla="*/ 3205774 h 5234271"/>
              <a:gd name="connsiteX61" fmla="*/ 2890345 w 7125861"/>
              <a:gd name="connsiteY61" fmla="*/ 3195264 h 5234271"/>
              <a:gd name="connsiteX62" fmla="*/ 2921876 w 7125861"/>
              <a:gd name="connsiteY62" fmla="*/ 3163733 h 5234271"/>
              <a:gd name="connsiteX63" fmla="*/ 2984938 w 7125861"/>
              <a:gd name="connsiteY63" fmla="*/ 3121691 h 5234271"/>
              <a:gd name="connsiteX64" fmla="*/ 3048000 w 7125861"/>
              <a:gd name="connsiteY64" fmla="*/ 3058629 h 5234271"/>
              <a:gd name="connsiteX65" fmla="*/ 3111062 w 7125861"/>
              <a:gd name="connsiteY65" fmla="*/ 3016588 h 5234271"/>
              <a:gd name="connsiteX66" fmla="*/ 3174124 w 7125861"/>
              <a:gd name="connsiteY66" fmla="*/ 2974547 h 5234271"/>
              <a:gd name="connsiteX67" fmla="*/ 3205655 w 7125861"/>
              <a:gd name="connsiteY67" fmla="*/ 2953526 h 5234271"/>
              <a:gd name="connsiteX68" fmla="*/ 3237186 w 7125861"/>
              <a:gd name="connsiteY68" fmla="*/ 2943016 h 5234271"/>
              <a:gd name="connsiteX69" fmla="*/ 3289738 w 7125861"/>
              <a:gd name="connsiteY69" fmla="*/ 2879953 h 5234271"/>
              <a:gd name="connsiteX70" fmla="*/ 3321269 w 7125861"/>
              <a:gd name="connsiteY70" fmla="*/ 2858933 h 5234271"/>
              <a:gd name="connsiteX71" fmla="*/ 3331780 w 7125861"/>
              <a:gd name="connsiteY71" fmla="*/ 2827402 h 5234271"/>
              <a:gd name="connsiteX72" fmla="*/ 3363311 w 7125861"/>
              <a:gd name="connsiteY72" fmla="*/ 2806381 h 5234271"/>
              <a:gd name="connsiteX73" fmla="*/ 3426373 w 7125861"/>
              <a:gd name="connsiteY73" fmla="*/ 2753829 h 5234271"/>
              <a:gd name="connsiteX74" fmla="*/ 3531476 w 7125861"/>
              <a:gd name="connsiteY74" fmla="*/ 2596174 h 5234271"/>
              <a:gd name="connsiteX75" fmla="*/ 3552497 w 7125861"/>
              <a:gd name="connsiteY75" fmla="*/ 2564643 h 5234271"/>
              <a:gd name="connsiteX76" fmla="*/ 3573517 w 7125861"/>
              <a:gd name="connsiteY76" fmla="*/ 2533112 h 5234271"/>
              <a:gd name="connsiteX77" fmla="*/ 3636580 w 7125861"/>
              <a:gd name="connsiteY77" fmla="*/ 2480560 h 5234271"/>
              <a:gd name="connsiteX78" fmla="*/ 3657600 w 7125861"/>
              <a:gd name="connsiteY78" fmla="*/ 2449029 h 5234271"/>
              <a:gd name="connsiteX79" fmla="*/ 3720662 w 7125861"/>
              <a:gd name="connsiteY79" fmla="*/ 2406988 h 5234271"/>
              <a:gd name="connsiteX80" fmla="*/ 3752193 w 7125861"/>
              <a:gd name="connsiteY80" fmla="*/ 2385967 h 5234271"/>
              <a:gd name="connsiteX81" fmla="*/ 3815255 w 7125861"/>
              <a:gd name="connsiteY81" fmla="*/ 2364947 h 5234271"/>
              <a:gd name="connsiteX82" fmla="*/ 3878317 w 7125861"/>
              <a:gd name="connsiteY82" fmla="*/ 2322905 h 5234271"/>
              <a:gd name="connsiteX83" fmla="*/ 3909849 w 7125861"/>
              <a:gd name="connsiteY83" fmla="*/ 2301884 h 5234271"/>
              <a:gd name="connsiteX84" fmla="*/ 3941380 w 7125861"/>
              <a:gd name="connsiteY84" fmla="*/ 2291374 h 5234271"/>
              <a:gd name="connsiteX85" fmla="*/ 3972911 w 7125861"/>
              <a:gd name="connsiteY85" fmla="*/ 2270353 h 5234271"/>
              <a:gd name="connsiteX86" fmla="*/ 4025462 w 7125861"/>
              <a:gd name="connsiteY86" fmla="*/ 2259843 h 5234271"/>
              <a:gd name="connsiteX87" fmla="*/ 4056993 w 7125861"/>
              <a:gd name="connsiteY87" fmla="*/ 2249333 h 5234271"/>
              <a:gd name="connsiteX88" fmla="*/ 4120055 w 7125861"/>
              <a:gd name="connsiteY88" fmla="*/ 2196781 h 5234271"/>
              <a:gd name="connsiteX89" fmla="*/ 4151586 w 7125861"/>
              <a:gd name="connsiteY89" fmla="*/ 2175760 h 5234271"/>
              <a:gd name="connsiteX90" fmla="*/ 4214649 w 7125861"/>
              <a:gd name="connsiteY90" fmla="*/ 2133719 h 5234271"/>
              <a:gd name="connsiteX91" fmla="*/ 4309242 w 7125861"/>
              <a:gd name="connsiteY91" fmla="*/ 2091678 h 5234271"/>
              <a:gd name="connsiteX92" fmla="*/ 4340773 w 7125861"/>
              <a:gd name="connsiteY92" fmla="*/ 2081167 h 5234271"/>
              <a:gd name="connsiteX93" fmla="*/ 4372304 w 7125861"/>
              <a:gd name="connsiteY93" fmla="*/ 2070657 h 5234271"/>
              <a:gd name="connsiteX94" fmla="*/ 4403835 w 7125861"/>
              <a:gd name="connsiteY94" fmla="*/ 2039126 h 5234271"/>
              <a:gd name="connsiteX95" fmla="*/ 4435366 w 7125861"/>
              <a:gd name="connsiteY95" fmla="*/ 2018105 h 5234271"/>
              <a:gd name="connsiteX96" fmla="*/ 4466897 w 7125861"/>
              <a:gd name="connsiteY96" fmla="*/ 1955043 h 5234271"/>
              <a:gd name="connsiteX97" fmla="*/ 4529959 w 7125861"/>
              <a:gd name="connsiteY97" fmla="*/ 1913002 h 5234271"/>
              <a:gd name="connsiteX98" fmla="*/ 4656083 w 7125861"/>
              <a:gd name="connsiteY98" fmla="*/ 1913002 h 5234271"/>
              <a:gd name="connsiteX99" fmla="*/ 4687614 w 7125861"/>
              <a:gd name="connsiteY99" fmla="*/ 1902491 h 5234271"/>
              <a:gd name="connsiteX100" fmla="*/ 4750676 w 7125861"/>
              <a:gd name="connsiteY100" fmla="*/ 1860450 h 5234271"/>
              <a:gd name="connsiteX101" fmla="*/ 4876800 w 7125861"/>
              <a:gd name="connsiteY101" fmla="*/ 1818409 h 5234271"/>
              <a:gd name="connsiteX102" fmla="*/ 4908331 w 7125861"/>
              <a:gd name="connsiteY102" fmla="*/ 1807898 h 5234271"/>
              <a:gd name="connsiteX103" fmla="*/ 4971393 w 7125861"/>
              <a:gd name="connsiteY103" fmla="*/ 1765857 h 5234271"/>
              <a:gd name="connsiteX104" fmla="*/ 5002924 w 7125861"/>
              <a:gd name="connsiteY104" fmla="*/ 1744836 h 5234271"/>
              <a:gd name="connsiteX105" fmla="*/ 5034455 w 7125861"/>
              <a:gd name="connsiteY105" fmla="*/ 1713305 h 5234271"/>
              <a:gd name="connsiteX106" fmla="*/ 5065986 w 7125861"/>
              <a:gd name="connsiteY106" fmla="*/ 1702795 h 5234271"/>
              <a:gd name="connsiteX107" fmla="*/ 5171090 w 7125861"/>
              <a:gd name="connsiteY107" fmla="*/ 1671264 h 5234271"/>
              <a:gd name="connsiteX108" fmla="*/ 5202621 w 7125861"/>
              <a:gd name="connsiteY108" fmla="*/ 1660753 h 5234271"/>
              <a:gd name="connsiteX109" fmla="*/ 5276193 w 7125861"/>
              <a:gd name="connsiteY109" fmla="*/ 1608202 h 5234271"/>
              <a:gd name="connsiteX110" fmla="*/ 5349766 w 7125861"/>
              <a:gd name="connsiteY110" fmla="*/ 1555650 h 5234271"/>
              <a:gd name="connsiteX111" fmla="*/ 5391807 w 7125861"/>
              <a:gd name="connsiteY111" fmla="*/ 1524119 h 5234271"/>
              <a:gd name="connsiteX112" fmla="*/ 5391807 w 7125861"/>
              <a:gd name="connsiteY112" fmla="*/ 1471567 h 5234271"/>
              <a:gd name="connsiteX113" fmla="*/ 5465380 w 7125861"/>
              <a:gd name="connsiteY113" fmla="*/ 1408505 h 5234271"/>
              <a:gd name="connsiteX114" fmla="*/ 5475890 w 7125861"/>
              <a:gd name="connsiteY114" fmla="*/ 1376974 h 5234271"/>
              <a:gd name="connsiteX115" fmla="*/ 5538952 w 7125861"/>
              <a:gd name="connsiteY115" fmla="*/ 1345443 h 5234271"/>
              <a:gd name="connsiteX116" fmla="*/ 5602014 w 7125861"/>
              <a:gd name="connsiteY116" fmla="*/ 1282381 h 5234271"/>
              <a:gd name="connsiteX117" fmla="*/ 5654566 w 7125861"/>
              <a:gd name="connsiteY117" fmla="*/ 1229829 h 5234271"/>
              <a:gd name="connsiteX118" fmla="*/ 5707117 w 7125861"/>
              <a:gd name="connsiteY118" fmla="*/ 1135236 h 5234271"/>
              <a:gd name="connsiteX119" fmla="*/ 5728138 w 7125861"/>
              <a:gd name="connsiteY119" fmla="*/ 1103705 h 5234271"/>
              <a:gd name="connsiteX120" fmla="*/ 5791200 w 7125861"/>
              <a:gd name="connsiteY120" fmla="*/ 1061664 h 5234271"/>
              <a:gd name="connsiteX121" fmla="*/ 5822731 w 7125861"/>
              <a:gd name="connsiteY121" fmla="*/ 1040643 h 5234271"/>
              <a:gd name="connsiteX122" fmla="*/ 5854262 w 7125861"/>
              <a:gd name="connsiteY122" fmla="*/ 1009112 h 5234271"/>
              <a:gd name="connsiteX123" fmla="*/ 5917324 w 7125861"/>
              <a:gd name="connsiteY123" fmla="*/ 967071 h 5234271"/>
              <a:gd name="connsiteX124" fmla="*/ 5969876 w 7125861"/>
              <a:gd name="connsiteY124" fmla="*/ 904009 h 5234271"/>
              <a:gd name="connsiteX125" fmla="*/ 6032938 w 7125861"/>
              <a:gd name="connsiteY125" fmla="*/ 851457 h 5234271"/>
              <a:gd name="connsiteX126" fmla="*/ 6074980 w 7125861"/>
              <a:gd name="connsiteY126" fmla="*/ 809416 h 5234271"/>
              <a:gd name="connsiteX127" fmla="*/ 6138042 w 7125861"/>
              <a:gd name="connsiteY127" fmla="*/ 767374 h 5234271"/>
              <a:gd name="connsiteX128" fmla="*/ 6222124 w 7125861"/>
              <a:gd name="connsiteY128" fmla="*/ 693802 h 5234271"/>
              <a:gd name="connsiteX129" fmla="*/ 6253655 w 7125861"/>
              <a:gd name="connsiteY129" fmla="*/ 662271 h 5234271"/>
              <a:gd name="connsiteX130" fmla="*/ 6274676 w 7125861"/>
              <a:gd name="connsiteY130" fmla="*/ 630740 h 5234271"/>
              <a:gd name="connsiteX131" fmla="*/ 6306207 w 7125861"/>
              <a:gd name="connsiteY131" fmla="*/ 620229 h 5234271"/>
              <a:gd name="connsiteX132" fmla="*/ 6358759 w 7125861"/>
              <a:gd name="connsiteY132" fmla="*/ 557167 h 5234271"/>
              <a:gd name="connsiteX133" fmla="*/ 6379780 w 7125861"/>
              <a:gd name="connsiteY133" fmla="*/ 525636 h 5234271"/>
              <a:gd name="connsiteX134" fmla="*/ 6442842 w 7125861"/>
              <a:gd name="connsiteY134" fmla="*/ 473084 h 5234271"/>
              <a:gd name="connsiteX135" fmla="*/ 6453352 w 7125861"/>
              <a:gd name="connsiteY135" fmla="*/ 441553 h 5234271"/>
              <a:gd name="connsiteX136" fmla="*/ 6484883 w 7125861"/>
              <a:gd name="connsiteY136" fmla="*/ 420533 h 5234271"/>
              <a:gd name="connsiteX137" fmla="*/ 6516414 w 7125861"/>
              <a:gd name="connsiteY137" fmla="*/ 389002 h 5234271"/>
              <a:gd name="connsiteX138" fmla="*/ 6547945 w 7125861"/>
              <a:gd name="connsiteY138" fmla="*/ 367981 h 5234271"/>
              <a:gd name="connsiteX139" fmla="*/ 6579476 w 7125861"/>
              <a:gd name="connsiteY139" fmla="*/ 336450 h 5234271"/>
              <a:gd name="connsiteX140" fmla="*/ 6611007 w 7125861"/>
              <a:gd name="connsiteY140" fmla="*/ 315429 h 5234271"/>
              <a:gd name="connsiteX141" fmla="*/ 6695090 w 7125861"/>
              <a:gd name="connsiteY141" fmla="*/ 220836 h 5234271"/>
              <a:gd name="connsiteX142" fmla="*/ 6726621 w 7125861"/>
              <a:gd name="connsiteY142" fmla="*/ 157774 h 5234271"/>
              <a:gd name="connsiteX143" fmla="*/ 6737131 w 7125861"/>
              <a:gd name="connsiteY143" fmla="*/ 126243 h 5234271"/>
              <a:gd name="connsiteX144" fmla="*/ 6747642 w 7125861"/>
              <a:gd name="connsiteY144" fmla="*/ 42160 h 5234271"/>
              <a:gd name="connsiteX145" fmla="*/ 6768662 w 7125861"/>
              <a:gd name="connsiteY145" fmla="*/ 10629 h 5234271"/>
              <a:gd name="connsiteX146" fmla="*/ 6873766 w 7125861"/>
              <a:gd name="connsiteY146" fmla="*/ 10629 h 5234271"/>
              <a:gd name="connsiteX147" fmla="*/ 7020911 w 7125861"/>
              <a:gd name="connsiteY147" fmla="*/ 21140 h 5234271"/>
              <a:gd name="connsiteX148" fmla="*/ 7062952 w 7125861"/>
              <a:gd name="connsiteY148" fmla="*/ 147264 h 5234271"/>
              <a:gd name="connsiteX149" fmla="*/ 7073462 w 7125861"/>
              <a:gd name="connsiteY149" fmla="*/ 178795 h 5234271"/>
              <a:gd name="connsiteX150" fmla="*/ 7094483 w 7125861"/>
              <a:gd name="connsiteY150" fmla="*/ 210326 h 5234271"/>
              <a:gd name="connsiteX151" fmla="*/ 7083973 w 7125861"/>
              <a:gd name="connsiteY151" fmla="*/ 410022 h 5234271"/>
              <a:gd name="connsiteX152" fmla="*/ 7052442 w 7125861"/>
              <a:gd name="connsiteY152" fmla="*/ 473084 h 5234271"/>
              <a:gd name="connsiteX153" fmla="*/ 7020911 w 7125861"/>
              <a:gd name="connsiteY153" fmla="*/ 578188 h 5234271"/>
              <a:gd name="connsiteX154" fmla="*/ 7010400 w 7125861"/>
              <a:gd name="connsiteY154" fmla="*/ 714822 h 5234271"/>
              <a:gd name="connsiteX155" fmla="*/ 6989380 w 7125861"/>
              <a:gd name="connsiteY155" fmla="*/ 777884 h 5234271"/>
              <a:gd name="connsiteX156" fmla="*/ 6968359 w 7125861"/>
              <a:gd name="connsiteY156" fmla="*/ 840947 h 5234271"/>
              <a:gd name="connsiteX157" fmla="*/ 7110402 w 7125861"/>
              <a:gd name="connsiteY157" fmla="*/ 657897 h 5234271"/>
              <a:gd name="connsiteX158" fmla="*/ 6947338 w 7125861"/>
              <a:gd name="connsiteY158" fmla="*/ 914519 h 5234271"/>
              <a:gd name="connsiteX159" fmla="*/ 6936828 w 7125861"/>
              <a:gd name="connsiteY159" fmla="*/ 977581 h 5234271"/>
              <a:gd name="connsiteX160" fmla="*/ 6915807 w 7125861"/>
              <a:gd name="connsiteY160" fmla="*/ 1009112 h 5234271"/>
              <a:gd name="connsiteX161" fmla="*/ 6884276 w 7125861"/>
              <a:gd name="connsiteY161" fmla="*/ 1072174 h 5234271"/>
              <a:gd name="connsiteX162" fmla="*/ 7096490 w 7125861"/>
              <a:gd name="connsiteY162" fmla="*/ 934067 h 5234271"/>
              <a:gd name="connsiteX163" fmla="*/ 6800193 w 7125861"/>
              <a:gd name="connsiteY163" fmla="*/ 1229829 h 5234271"/>
              <a:gd name="connsiteX164" fmla="*/ 6768662 w 7125861"/>
              <a:gd name="connsiteY164" fmla="*/ 1261360 h 5234271"/>
              <a:gd name="connsiteX165" fmla="*/ 7000196 w 7125861"/>
              <a:gd name="connsiteY165" fmla="*/ 1171097 h 5234271"/>
              <a:gd name="connsiteX166" fmla="*/ 6621517 w 7125861"/>
              <a:gd name="connsiteY166" fmla="*/ 1419016 h 5234271"/>
              <a:gd name="connsiteX167" fmla="*/ 7047645 w 7125861"/>
              <a:gd name="connsiteY167" fmla="*/ 1238867 h 5234271"/>
              <a:gd name="connsiteX168" fmla="*/ 7125853 w 7125861"/>
              <a:gd name="connsiteY168" fmla="*/ 1368986 h 5234271"/>
              <a:gd name="connsiteX169" fmla="*/ 7040999 w 7125861"/>
              <a:gd name="connsiteY169" fmla="*/ 1484789 h 5234271"/>
              <a:gd name="connsiteX170" fmla="*/ 7074847 w 7125861"/>
              <a:gd name="connsiteY170" fmla="*/ 1576671 h 5234271"/>
              <a:gd name="connsiteX171" fmla="*/ 7078709 w 7125861"/>
              <a:gd name="connsiteY171" fmla="*/ 1612910 h 5234271"/>
              <a:gd name="connsiteX172" fmla="*/ 7051970 w 7125861"/>
              <a:gd name="connsiteY172" fmla="*/ 1724909 h 5234271"/>
              <a:gd name="connsiteX173" fmla="*/ 7060006 w 7125861"/>
              <a:gd name="connsiteY173" fmla="*/ 1870436 h 5234271"/>
              <a:gd name="connsiteX174" fmla="*/ 7020785 w 7125861"/>
              <a:gd name="connsiteY174" fmla="*/ 1922724 h 5234271"/>
              <a:gd name="connsiteX175" fmla="*/ 6972547 w 7125861"/>
              <a:gd name="connsiteY175" fmla="*/ 2019500 h 5234271"/>
              <a:gd name="connsiteX176" fmla="*/ 6938674 w 7125861"/>
              <a:gd name="connsiteY176" fmla="*/ 2042595 h 5234271"/>
              <a:gd name="connsiteX177" fmla="*/ 6885350 w 7125861"/>
              <a:gd name="connsiteY177" fmla="*/ 2033892 h 5234271"/>
              <a:gd name="connsiteX178" fmla="*/ 6878859 w 7125861"/>
              <a:gd name="connsiteY178" fmla="*/ 2078834 h 5234271"/>
              <a:gd name="connsiteX179" fmla="*/ 6801948 w 7125861"/>
              <a:gd name="connsiteY179" fmla="*/ 2100410 h 5234271"/>
              <a:gd name="connsiteX180" fmla="*/ 6669077 w 7125861"/>
              <a:gd name="connsiteY180" fmla="*/ 2157124 h 5234271"/>
              <a:gd name="connsiteX181" fmla="*/ 6575142 w 7125861"/>
              <a:gd name="connsiteY181" fmla="*/ 2218370 h 5234271"/>
              <a:gd name="connsiteX182" fmla="*/ 6542401 w 7125861"/>
              <a:gd name="connsiteY182" fmla="*/ 2240218 h 5234271"/>
              <a:gd name="connsiteX183" fmla="*/ 6468493 w 7125861"/>
              <a:gd name="connsiteY183" fmla="*/ 2276724 h 5234271"/>
              <a:gd name="connsiteX184" fmla="*/ 6454556 w 7125861"/>
              <a:gd name="connsiteY184" fmla="*/ 2295943 h 5234271"/>
              <a:gd name="connsiteX185" fmla="*/ 6376668 w 7125861"/>
              <a:gd name="connsiteY185" fmla="*/ 2316962 h 5234271"/>
              <a:gd name="connsiteX186" fmla="*/ 6234019 w 7125861"/>
              <a:gd name="connsiteY186" fmla="*/ 2368416 h 5234271"/>
              <a:gd name="connsiteX187" fmla="*/ 6186931 w 7125861"/>
              <a:gd name="connsiteY187" fmla="*/ 2391526 h 5234271"/>
              <a:gd name="connsiteX188" fmla="*/ 6063537 w 7125861"/>
              <a:gd name="connsiteY188" fmla="*/ 2416973 h 5234271"/>
              <a:gd name="connsiteX189" fmla="*/ 6029533 w 7125861"/>
              <a:gd name="connsiteY189" fmla="*/ 2432193 h 5234271"/>
              <a:gd name="connsiteX190" fmla="*/ 6084260 w 7125861"/>
              <a:gd name="connsiteY190" fmla="*/ 2405007 h 5234271"/>
              <a:gd name="connsiteX191" fmla="*/ 5819399 w 7125861"/>
              <a:gd name="connsiteY191" fmla="*/ 2546595 h 5234271"/>
              <a:gd name="connsiteX192" fmla="*/ 5833236 w 7125861"/>
              <a:gd name="connsiteY192" fmla="*/ 2552705 h 5234271"/>
              <a:gd name="connsiteX193" fmla="*/ 5756419 w 7125861"/>
              <a:gd name="connsiteY193" fmla="*/ 2546713 h 5234271"/>
              <a:gd name="connsiteX194" fmla="*/ 5753945 w 7125861"/>
              <a:gd name="connsiteY194" fmla="*/ 2564833 h 5234271"/>
              <a:gd name="connsiteX195" fmla="*/ 5734741 w 7125861"/>
              <a:gd name="connsiteY195" fmla="*/ 2579623 h 5234271"/>
              <a:gd name="connsiteX196" fmla="*/ 5642506 w 7125861"/>
              <a:gd name="connsiteY196" fmla="*/ 2599264 h 5234271"/>
              <a:gd name="connsiteX197" fmla="*/ 5683619 w 7125861"/>
              <a:gd name="connsiteY197" fmla="*/ 2577150 h 5234271"/>
              <a:gd name="connsiteX198" fmla="*/ 5584304 w 7125861"/>
              <a:gd name="connsiteY198" fmla="*/ 2588837 h 5234271"/>
              <a:gd name="connsiteX199" fmla="*/ 5417469 w 7125861"/>
              <a:gd name="connsiteY199" fmla="*/ 2726664 h 5234271"/>
              <a:gd name="connsiteX200" fmla="*/ 5308050 w 7125861"/>
              <a:gd name="connsiteY200" fmla="*/ 2742330 h 5234271"/>
              <a:gd name="connsiteX201" fmla="*/ 5211024 w 7125861"/>
              <a:gd name="connsiteY201" fmla="*/ 2798054 h 5234271"/>
              <a:gd name="connsiteX202" fmla="*/ 5132480 w 7125861"/>
              <a:gd name="connsiteY202" fmla="*/ 2801128 h 5234271"/>
              <a:gd name="connsiteX203" fmla="*/ 4961500 w 7125861"/>
              <a:gd name="connsiteY203" fmla="*/ 2837008 h 5234271"/>
              <a:gd name="connsiteX204" fmla="*/ 4771697 w 7125861"/>
              <a:gd name="connsiteY204" fmla="*/ 2900974 h 5234271"/>
              <a:gd name="connsiteX205" fmla="*/ 4683284 w 7125861"/>
              <a:gd name="connsiteY205" fmla="*/ 2934502 h 5234271"/>
              <a:gd name="connsiteX206" fmla="*/ 4629960 w 7125861"/>
              <a:gd name="connsiteY206" fmla="*/ 2972739 h 5234271"/>
              <a:gd name="connsiteX207" fmla="*/ 4576636 w 7125861"/>
              <a:gd name="connsiteY207" fmla="*/ 2993760 h 5234271"/>
              <a:gd name="connsiteX208" fmla="*/ 4536912 w 7125861"/>
              <a:gd name="connsiteY208" fmla="*/ 3045407 h 5234271"/>
              <a:gd name="connsiteX209" fmla="*/ 4512646 w 7125861"/>
              <a:gd name="connsiteY209" fmla="*/ 3089446 h 5234271"/>
              <a:gd name="connsiteX210" fmla="*/ 4401206 w 7125861"/>
              <a:gd name="connsiteY210" fmla="*/ 3141094 h 5234271"/>
              <a:gd name="connsiteX211" fmla="*/ 4333353 w 7125861"/>
              <a:gd name="connsiteY211" fmla="*/ 3162115 h 5234271"/>
              <a:gd name="connsiteX212" fmla="*/ 4261481 w 7125861"/>
              <a:gd name="connsiteY212" fmla="*/ 3180235 h 5234271"/>
              <a:gd name="connsiteX213" fmla="*/ 4200892 w 7125861"/>
              <a:gd name="connsiteY213" fmla="*/ 3207961 h 5234271"/>
              <a:gd name="connsiteX214" fmla="*/ 4157151 w 7125861"/>
              <a:gd name="connsiteY214" fmla="*/ 3241299 h 5234271"/>
              <a:gd name="connsiteX215" fmla="*/ 4118355 w 7125861"/>
              <a:gd name="connsiteY215" fmla="*/ 3255615 h 5234271"/>
              <a:gd name="connsiteX216" fmla="*/ 4077087 w 7125861"/>
              <a:gd name="connsiteY216" fmla="*/ 3283340 h 5234271"/>
              <a:gd name="connsiteX217" fmla="*/ 4031027 w 7125861"/>
              <a:gd name="connsiteY217" fmla="*/ 3320674 h 5234271"/>
              <a:gd name="connsiteX218" fmla="*/ 3924378 w 7125861"/>
              <a:gd name="connsiteY218" fmla="*/ 3337890 h 5234271"/>
              <a:gd name="connsiteX219" fmla="*/ 3887899 w 7125861"/>
              <a:gd name="connsiteY219" fmla="*/ 3382831 h 5234271"/>
              <a:gd name="connsiteX220" fmla="*/ 3834575 w 7125861"/>
              <a:gd name="connsiteY220" fmla="*/ 3433577 h 5234271"/>
              <a:gd name="connsiteX221" fmla="*/ 3773986 w 7125861"/>
              <a:gd name="connsiteY221" fmla="*/ 3441185 h 5234271"/>
              <a:gd name="connsiteX222" fmla="*/ 3738437 w 7125861"/>
              <a:gd name="connsiteY222" fmla="*/ 3470720 h 5234271"/>
              <a:gd name="connsiteX223" fmla="*/ 3665637 w 7125861"/>
              <a:gd name="connsiteY223" fmla="*/ 3496449 h 5234271"/>
              <a:gd name="connsiteX224" fmla="*/ 3584028 w 7125861"/>
              <a:gd name="connsiteY224" fmla="*/ 3542295 h 5234271"/>
              <a:gd name="connsiteX225" fmla="*/ 3541986 w 7125861"/>
              <a:gd name="connsiteY225" fmla="*/ 3563126 h 5234271"/>
              <a:gd name="connsiteX226" fmla="*/ 3478924 w 7125861"/>
              <a:gd name="connsiteY226" fmla="*/ 3584147 h 5234271"/>
              <a:gd name="connsiteX227" fmla="*/ 3447393 w 7125861"/>
              <a:gd name="connsiteY227" fmla="*/ 3594657 h 5234271"/>
              <a:gd name="connsiteX228" fmla="*/ 3415862 w 7125861"/>
              <a:gd name="connsiteY228" fmla="*/ 3615678 h 5234271"/>
              <a:gd name="connsiteX229" fmla="*/ 3384331 w 7125861"/>
              <a:gd name="connsiteY229" fmla="*/ 3626188 h 5234271"/>
              <a:gd name="connsiteX230" fmla="*/ 3373821 w 7125861"/>
              <a:gd name="connsiteY230" fmla="*/ 3657719 h 5234271"/>
              <a:gd name="connsiteX231" fmla="*/ 3363311 w 7125861"/>
              <a:gd name="connsiteY231" fmla="*/ 3783843 h 5234271"/>
              <a:gd name="connsiteX232" fmla="*/ 3331780 w 7125861"/>
              <a:gd name="connsiteY232" fmla="*/ 3794353 h 5234271"/>
              <a:gd name="connsiteX233" fmla="*/ 3300249 w 7125861"/>
              <a:gd name="connsiteY233" fmla="*/ 3815374 h 5234271"/>
              <a:gd name="connsiteX234" fmla="*/ 3153104 w 7125861"/>
              <a:gd name="connsiteY234" fmla="*/ 3836395 h 5234271"/>
              <a:gd name="connsiteX235" fmla="*/ 3090042 w 7125861"/>
              <a:gd name="connsiteY235" fmla="*/ 3878436 h 5234271"/>
              <a:gd name="connsiteX236" fmla="*/ 2995449 w 7125861"/>
              <a:gd name="connsiteY236" fmla="*/ 3899457 h 5234271"/>
              <a:gd name="connsiteX237" fmla="*/ 2932386 w 7125861"/>
              <a:gd name="connsiteY237" fmla="*/ 3952009 h 5234271"/>
              <a:gd name="connsiteX238" fmla="*/ 2869324 w 7125861"/>
              <a:gd name="connsiteY238" fmla="*/ 3983540 h 5234271"/>
              <a:gd name="connsiteX239" fmla="*/ 2806262 w 7125861"/>
              <a:gd name="connsiteY239" fmla="*/ 4015071 h 5234271"/>
              <a:gd name="connsiteX240" fmla="*/ 2764221 w 7125861"/>
              <a:gd name="connsiteY240" fmla="*/ 4057112 h 5234271"/>
              <a:gd name="connsiteX241" fmla="*/ 2743200 w 7125861"/>
              <a:gd name="connsiteY241" fmla="*/ 4088643 h 5234271"/>
              <a:gd name="connsiteX242" fmla="*/ 2711669 w 7125861"/>
              <a:gd name="connsiteY242" fmla="*/ 4109664 h 5234271"/>
              <a:gd name="connsiteX243" fmla="*/ 2617076 w 7125861"/>
              <a:gd name="connsiteY243" fmla="*/ 4183236 h 5234271"/>
              <a:gd name="connsiteX244" fmla="*/ 2585545 w 7125861"/>
              <a:gd name="connsiteY244" fmla="*/ 4214767 h 5234271"/>
              <a:gd name="connsiteX245" fmla="*/ 2522483 w 7125861"/>
              <a:gd name="connsiteY245" fmla="*/ 4235788 h 5234271"/>
              <a:gd name="connsiteX246" fmla="*/ 2459421 w 7125861"/>
              <a:gd name="connsiteY246" fmla="*/ 4277829 h 5234271"/>
              <a:gd name="connsiteX247" fmla="*/ 2396359 w 7125861"/>
              <a:gd name="connsiteY247" fmla="*/ 4330381 h 5234271"/>
              <a:gd name="connsiteX248" fmla="*/ 2375338 w 7125861"/>
              <a:gd name="connsiteY248" fmla="*/ 4361912 h 5234271"/>
              <a:gd name="connsiteX249" fmla="*/ 2270235 w 7125861"/>
              <a:gd name="connsiteY249" fmla="*/ 4414464 h 5234271"/>
              <a:gd name="connsiteX250" fmla="*/ 2217683 w 7125861"/>
              <a:gd name="connsiteY250" fmla="*/ 4424974 h 5234271"/>
              <a:gd name="connsiteX251" fmla="*/ 2154621 w 7125861"/>
              <a:gd name="connsiteY251" fmla="*/ 4445995 h 5234271"/>
              <a:gd name="connsiteX252" fmla="*/ 2091559 w 7125861"/>
              <a:gd name="connsiteY252" fmla="*/ 4488036 h 5234271"/>
              <a:gd name="connsiteX253" fmla="*/ 2028497 w 7125861"/>
              <a:gd name="connsiteY253" fmla="*/ 4519567 h 5234271"/>
              <a:gd name="connsiteX254" fmla="*/ 1933904 w 7125861"/>
              <a:gd name="connsiteY254" fmla="*/ 4572119 h 5234271"/>
              <a:gd name="connsiteX255" fmla="*/ 1723697 w 7125861"/>
              <a:gd name="connsiteY255" fmla="*/ 4603650 h 5234271"/>
              <a:gd name="connsiteX256" fmla="*/ 1713186 w 7125861"/>
              <a:gd name="connsiteY256" fmla="*/ 4635181 h 5234271"/>
              <a:gd name="connsiteX257" fmla="*/ 1650124 w 7125861"/>
              <a:gd name="connsiteY257" fmla="*/ 4687733 h 5234271"/>
              <a:gd name="connsiteX258" fmla="*/ 1618593 w 7125861"/>
              <a:gd name="connsiteY258" fmla="*/ 4719264 h 5234271"/>
              <a:gd name="connsiteX259" fmla="*/ 1555531 w 7125861"/>
              <a:gd name="connsiteY259" fmla="*/ 4740284 h 5234271"/>
              <a:gd name="connsiteX260" fmla="*/ 1524000 w 7125861"/>
              <a:gd name="connsiteY260" fmla="*/ 4750795 h 5234271"/>
              <a:gd name="connsiteX261" fmla="*/ 1460938 w 7125861"/>
              <a:gd name="connsiteY261" fmla="*/ 4792836 h 5234271"/>
              <a:gd name="connsiteX262" fmla="*/ 1397876 w 7125861"/>
              <a:gd name="connsiteY262" fmla="*/ 4834878 h 5234271"/>
              <a:gd name="connsiteX263" fmla="*/ 1366345 w 7125861"/>
              <a:gd name="connsiteY263" fmla="*/ 4845388 h 5234271"/>
              <a:gd name="connsiteX264" fmla="*/ 1271752 w 7125861"/>
              <a:gd name="connsiteY264" fmla="*/ 4866409 h 5234271"/>
              <a:gd name="connsiteX265" fmla="*/ 1208690 w 7125861"/>
              <a:gd name="connsiteY265" fmla="*/ 4876919 h 5234271"/>
              <a:gd name="connsiteX266" fmla="*/ 1093076 w 7125861"/>
              <a:gd name="connsiteY266" fmla="*/ 4908450 h 5234271"/>
              <a:gd name="connsiteX267" fmla="*/ 1061545 w 7125861"/>
              <a:gd name="connsiteY267" fmla="*/ 4929471 h 5234271"/>
              <a:gd name="connsiteX268" fmla="*/ 998483 w 7125861"/>
              <a:gd name="connsiteY268" fmla="*/ 4950491 h 5234271"/>
              <a:gd name="connsiteX269" fmla="*/ 935421 w 7125861"/>
              <a:gd name="connsiteY269" fmla="*/ 4982022 h 5234271"/>
              <a:gd name="connsiteX270" fmla="*/ 872359 w 7125861"/>
              <a:gd name="connsiteY270" fmla="*/ 5024064 h 5234271"/>
              <a:gd name="connsiteX271" fmla="*/ 777766 w 7125861"/>
              <a:gd name="connsiteY271" fmla="*/ 5034574 h 5234271"/>
              <a:gd name="connsiteX272" fmla="*/ 756745 w 7125861"/>
              <a:gd name="connsiteY272" fmla="*/ 5066105 h 5234271"/>
              <a:gd name="connsiteX273" fmla="*/ 693683 w 7125861"/>
              <a:gd name="connsiteY273" fmla="*/ 5097636 h 5234271"/>
              <a:gd name="connsiteX274" fmla="*/ 493986 w 7125861"/>
              <a:gd name="connsiteY274" fmla="*/ 5087126 h 5234271"/>
              <a:gd name="connsiteX275" fmla="*/ 388883 w 7125861"/>
              <a:gd name="connsiteY275" fmla="*/ 5097636 h 5234271"/>
              <a:gd name="connsiteX276" fmla="*/ 325821 w 7125861"/>
              <a:gd name="connsiteY276" fmla="*/ 5118657 h 5234271"/>
              <a:gd name="connsiteX277" fmla="*/ 294290 w 7125861"/>
              <a:gd name="connsiteY277" fmla="*/ 5139678 h 5234271"/>
              <a:gd name="connsiteX278" fmla="*/ 252249 w 7125861"/>
              <a:gd name="connsiteY278" fmla="*/ 5181719 h 5234271"/>
              <a:gd name="connsiteX279" fmla="*/ 220717 w 7125861"/>
              <a:gd name="connsiteY279" fmla="*/ 5202740 h 5234271"/>
              <a:gd name="connsiteX280" fmla="*/ 94593 w 7125861"/>
              <a:gd name="connsiteY280" fmla="*/ 5234271 h 5234271"/>
              <a:gd name="connsiteX281" fmla="*/ 52552 w 7125861"/>
              <a:gd name="connsiteY281" fmla="*/ 5171209 h 5234271"/>
              <a:gd name="connsiteX282" fmla="*/ 63062 w 7125861"/>
              <a:gd name="connsiteY282" fmla="*/ 5139678 h 5234271"/>
              <a:gd name="connsiteX283" fmla="*/ 94593 w 7125861"/>
              <a:gd name="connsiteY283" fmla="*/ 5118657 h 5234271"/>
              <a:gd name="connsiteX284" fmla="*/ 94593 w 7125861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800193 w 7140005"/>
              <a:gd name="connsiteY163" fmla="*/ 1229829 h 5234271"/>
              <a:gd name="connsiteX164" fmla="*/ 6768662 w 7140005"/>
              <a:gd name="connsiteY164" fmla="*/ 1261360 h 5234271"/>
              <a:gd name="connsiteX165" fmla="*/ 7000196 w 7140005"/>
              <a:gd name="connsiteY165" fmla="*/ 1171097 h 5234271"/>
              <a:gd name="connsiteX166" fmla="*/ 6621517 w 7140005"/>
              <a:gd name="connsiteY166" fmla="*/ 1419016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800193 w 7140005"/>
              <a:gd name="connsiteY163" fmla="*/ 1229829 h 5234271"/>
              <a:gd name="connsiteX164" fmla="*/ 6768662 w 7140005"/>
              <a:gd name="connsiteY164" fmla="*/ 1261360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800193 w 7140005"/>
              <a:gd name="connsiteY163" fmla="*/ 1229829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7068361 w 7140005"/>
              <a:gd name="connsiteY160" fmla="*/ 874999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7068361 w 7140005"/>
              <a:gd name="connsiteY160" fmla="*/ 874999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7068361 w 7140005"/>
              <a:gd name="connsiteY160" fmla="*/ 874999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6947338 w 7140005"/>
              <a:gd name="connsiteY159" fmla="*/ 914519 h 5234271"/>
              <a:gd name="connsiteX160" fmla="*/ 6936828 w 7140005"/>
              <a:gd name="connsiteY160" fmla="*/ 977581 h 5234271"/>
              <a:gd name="connsiteX161" fmla="*/ 7068361 w 7140005"/>
              <a:gd name="connsiteY161" fmla="*/ 874999 h 5234271"/>
              <a:gd name="connsiteX162" fmla="*/ 6978714 w 7140005"/>
              <a:gd name="connsiteY162" fmla="*/ 931356 h 5234271"/>
              <a:gd name="connsiteX163" fmla="*/ 7096490 w 7140005"/>
              <a:gd name="connsiteY163" fmla="*/ 934067 h 5234271"/>
              <a:gd name="connsiteX164" fmla="*/ 6996333 w 7140005"/>
              <a:gd name="connsiteY164" fmla="*/ 1109127 h 5234271"/>
              <a:gd name="connsiteX165" fmla="*/ 6986595 w 7140005"/>
              <a:gd name="connsiteY165" fmla="*/ 1147364 h 5234271"/>
              <a:gd name="connsiteX166" fmla="*/ 7000196 w 7140005"/>
              <a:gd name="connsiteY166" fmla="*/ 1171097 h 5234271"/>
              <a:gd name="connsiteX167" fmla="*/ 6992003 w 7140005"/>
              <a:gd name="connsiteY167" fmla="*/ 1224553 h 5234271"/>
              <a:gd name="connsiteX168" fmla="*/ 7047645 w 7140005"/>
              <a:gd name="connsiteY168" fmla="*/ 1238867 h 5234271"/>
              <a:gd name="connsiteX169" fmla="*/ 7125853 w 7140005"/>
              <a:gd name="connsiteY169" fmla="*/ 1368986 h 5234271"/>
              <a:gd name="connsiteX170" fmla="*/ 7135436 w 7140005"/>
              <a:gd name="connsiteY170" fmla="*/ 1484789 h 5234271"/>
              <a:gd name="connsiteX171" fmla="*/ 7074847 w 7140005"/>
              <a:gd name="connsiteY171" fmla="*/ 1576671 h 5234271"/>
              <a:gd name="connsiteX172" fmla="*/ 7078709 w 7140005"/>
              <a:gd name="connsiteY172" fmla="*/ 1612910 h 5234271"/>
              <a:gd name="connsiteX173" fmla="*/ 7051970 w 7140005"/>
              <a:gd name="connsiteY173" fmla="*/ 1724909 h 5234271"/>
              <a:gd name="connsiteX174" fmla="*/ 7060006 w 7140005"/>
              <a:gd name="connsiteY174" fmla="*/ 1870436 h 5234271"/>
              <a:gd name="connsiteX175" fmla="*/ 7020785 w 7140005"/>
              <a:gd name="connsiteY175" fmla="*/ 1922724 h 5234271"/>
              <a:gd name="connsiteX176" fmla="*/ 6972547 w 7140005"/>
              <a:gd name="connsiteY176" fmla="*/ 2019500 h 5234271"/>
              <a:gd name="connsiteX177" fmla="*/ 6938674 w 7140005"/>
              <a:gd name="connsiteY177" fmla="*/ 2042595 h 5234271"/>
              <a:gd name="connsiteX178" fmla="*/ 6885350 w 7140005"/>
              <a:gd name="connsiteY178" fmla="*/ 2033892 h 5234271"/>
              <a:gd name="connsiteX179" fmla="*/ 6878859 w 7140005"/>
              <a:gd name="connsiteY179" fmla="*/ 2078834 h 5234271"/>
              <a:gd name="connsiteX180" fmla="*/ 6801948 w 7140005"/>
              <a:gd name="connsiteY180" fmla="*/ 2100410 h 5234271"/>
              <a:gd name="connsiteX181" fmla="*/ 6669077 w 7140005"/>
              <a:gd name="connsiteY181" fmla="*/ 2157124 h 5234271"/>
              <a:gd name="connsiteX182" fmla="*/ 6575142 w 7140005"/>
              <a:gd name="connsiteY182" fmla="*/ 2218370 h 5234271"/>
              <a:gd name="connsiteX183" fmla="*/ 6542401 w 7140005"/>
              <a:gd name="connsiteY183" fmla="*/ 2240218 h 5234271"/>
              <a:gd name="connsiteX184" fmla="*/ 6468493 w 7140005"/>
              <a:gd name="connsiteY184" fmla="*/ 2276724 h 5234271"/>
              <a:gd name="connsiteX185" fmla="*/ 6454556 w 7140005"/>
              <a:gd name="connsiteY185" fmla="*/ 2295943 h 5234271"/>
              <a:gd name="connsiteX186" fmla="*/ 6376668 w 7140005"/>
              <a:gd name="connsiteY186" fmla="*/ 2316962 h 5234271"/>
              <a:gd name="connsiteX187" fmla="*/ 6234019 w 7140005"/>
              <a:gd name="connsiteY187" fmla="*/ 2368416 h 5234271"/>
              <a:gd name="connsiteX188" fmla="*/ 6186931 w 7140005"/>
              <a:gd name="connsiteY188" fmla="*/ 2391526 h 5234271"/>
              <a:gd name="connsiteX189" fmla="*/ 6063537 w 7140005"/>
              <a:gd name="connsiteY189" fmla="*/ 2416973 h 5234271"/>
              <a:gd name="connsiteX190" fmla="*/ 6029533 w 7140005"/>
              <a:gd name="connsiteY190" fmla="*/ 2432193 h 5234271"/>
              <a:gd name="connsiteX191" fmla="*/ 6084260 w 7140005"/>
              <a:gd name="connsiteY191" fmla="*/ 2405007 h 5234271"/>
              <a:gd name="connsiteX192" fmla="*/ 5819399 w 7140005"/>
              <a:gd name="connsiteY192" fmla="*/ 2546595 h 5234271"/>
              <a:gd name="connsiteX193" fmla="*/ 5833236 w 7140005"/>
              <a:gd name="connsiteY193" fmla="*/ 2552705 h 5234271"/>
              <a:gd name="connsiteX194" fmla="*/ 5756419 w 7140005"/>
              <a:gd name="connsiteY194" fmla="*/ 2546713 h 5234271"/>
              <a:gd name="connsiteX195" fmla="*/ 5753945 w 7140005"/>
              <a:gd name="connsiteY195" fmla="*/ 2564833 h 5234271"/>
              <a:gd name="connsiteX196" fmla="*/ 5734741 w 7140005"/>
              <a:gd name="connsiteY196" fmla="*/ 2579623 h 5234271"/>
              <a:gd name="connsiteX197" fmla="*/ 5642506 w 7140005"/>
              <a:gd name="connsiteY197" fmla="*/ 2599264 h 5234271"/>
              <a:gd name="connsiteX198" fmla="*/ 5683619 w 7140005"/>
              <a:gd name="connsiteY198" fmla="*/ 2577150 h 5234271"/>
              <a:gd name="connsiteX199" fmla="*/ 5584304 w 7140005"/>
              <a:gd name="connsiteY199" fmla="*/ 2588837 h 5234271"/>
              <a:gd name="connsiteX200" fmla="*/ 5417469 w 7140005"/>
              <a:gd name="connsiteY200" fmla="*/ 2726664 h 5234271"/>
              <a:gd name="connsiteX201" fmla="*/ 5308050 w 7140005"/>
              <a:gd name="connsiteY201" fmla="*/ 2742330 h 5234271"/>
              <a:gd name="connsiteX202" fmla="*/ 5211024 w 7140005"/>
              <a:gd name="connsiteY202" fmla="*/ 2798054 h 5234271"/>
              <a:gd name="connsiteX203" fmla="*/ 5132480 w 7140005"/>
              <a:gd name="connsiteY203" fmla="*/ 2801128 h 5234271"/>
              <a:gd name="connsiteX204" fmla="*/ 4961500 w 7140005"/>
              <a:gd name="connsiteY204" fmla="*/ 2837008 h 5234271"/>
              <a:gd name="connsiteX205" fmla="*/ 4771697 w 7140005"/>
              <a:gd name="connsiteY205" fmla="*/ 2900974 h 5234271"/>
              <a:gd name="connsiteX206" fmla="*/ 4683284 w 7140005"/>
              <a:gd name="connsiteY206" fmla="*/ 2934502 h 5234271"/>
              <a:gd name="connsiteX207" fmla="*/ 4629960 w 7140005"/>
              <a:gd name="connsiteY207" fmla="*/ 2972739 h 5234271"/>
              <a:gd name="connsiteX208" fmla="*/ 4576636 w 7140005"/>
              <a:gd name="connsiteY208" fmla="*/ 2993760 h 5234271"/>
              <a:gd name="connsiteX209" fmla="*/ 4536912 w 7140005"/>
              <a:gd name="connsiteY209" fmla="*/ 3045407 h 5234271"/>
              <a:gd name="connsiteX210" fmla="*/ 4512646 w 7140005"/>
              <a:gd name="connsiteY210" fmla="*/ 3089446 h 5234271"/>
              <a:gd name="connsiteX211" fmla="*/ 4401206 w 7140005"/>
              <a:gd name="connsiteY211" fmla="*/ 3141094 h 5234271"/>
              <a:gd name="connsiteX212" fmla="*/ 4333353 w 7140005"/>
              <a:gd name="connsiteY212" fmla="*/ 3162115 h 5234271"/>
              <a:gd name="connsiteX213" fmla="*/ 4261481 w 7140005"/>
              <a:gd name="connsiteY213" fmla="*/ 3180235 h 5234271"/>
              <a:gd name="connsiteX214" fmla="*/ 4200892 w 7140005"/>
              <a:gd name="connsiteY214" fmla="*/ 3207961 h 5234271"/>
              <a:gd name="connsiteX215" fmla="*/ 4157151 w 7140005"/>
              <a:gd name="connsiteY215" fmla="*/ 3241299 h 5234271"/>
              <a:gd name="connsiteX216" fmla="*/ 4118355 w 7140005"/>
              <a:gd name="connsiteY216" fmla="*/ 3255615 h 5234271"/>
              <a:gd name="connsiteX217" fmla="*/ 4077087 w 7140005"/>
              <a:gd name="connsiteY217" fmla="*/ 3283340 h 5234271"/>
              <a:gd name="connsiteX218" fmla="*/ 4031027 w 7140005"/>
              <a:gd name="connsiteY218" fmla="*/ 3320674 h 5234271"/>
              <a:gd name="connsiteX219" fmla="*/ 3924378 w 7140005"/>
              <a:gd name="connsiteY219" fmla="*/ 3337890 h 5234271"/>
              <a:gd name="connsiteX220" fmla="*/ 3887899 w 7140005"/>
              <a:gd name="connsiteY220" fmla="*/ 3382831 h 5234271"/>
              <a:gd name="connsiteX221" fmla="*/ 3834575 w 7140005"/>
              <a:gd name="connsiteY221" fmla="*/ 3433577 h 5234271"/>
              <a:gd name="connsiteX222" fmla="*/ 3773986 w 7140005"/>
              <a:gd name="connsiteY222" fmla="*/ 3441185 h 5234271"/>
              <a:gd name="connsiteX223" fmla="*/ 3738437 w 7140005"/>
              <a:gd name="connsiteY223" fmla="*/ 3470720 h 5234271"/>
              <a:gd name="connsiteX224" fmla="*/ 3665637 w 7140005"/>
              <a:gd name="connsiteY224" fmla="*/ 3496449 h 5234271"/>
              <a:gd name="connsiteX225" fmla="*/ 3584028 w 7140005"/>
              <a:gd name="connsiteY225" fmla="*/ 3542295 h 5234271"/>
              <a:gd name="connsiteX226" fmla="*/ 3541986 w 7140005"/>
              <a:gd name="connsiteY226" fmla="*/ 3563126 h 5234271"/>
              <a:gd name="connsiteX227" fmla="*/ 3478924 w 7140005"/>
              <a:gd name="connsiteY227" fmla="*/ 3584147 h 5234271"/>
              <a:gd name="connsiteX228" fmla="*/ 3447393 w 7140005"/>
              <a:gd name="connsiteY228" fmla="*/ 3594657 h 5234271"/>
              <a:gd name="connsiteX229" fmla="*/ 3415862 w 7140005"/>
              <a:gd name="connsiteY229" fmla="*/ 3615678 h 5234271"/>
              <a:gd name="connsiteX230" fmla="*/ 3384331 w 7140005"/>
              <a:gd name="connsiteY230" fmla="*/ 3626188 h 5234271"/>
              <a:gd name="connsiteX231" fmla="*/ 3373821 w 7140005"/>
              <a:gd name="connsiteY231" fmla="*/ 3657719 h 5234271"/>
              <a:gd name="connsiteX232" fmla="*/ 3363311 w 7140005"/>
              <a:gd name="connsiteY232" fmla="*/ 3783843 h 5234271"/>
              <a:gd name="connsiteX233" fmla="*/ 3331780 w 7140005"/>
              <a:gd name="connsiteY233" fmla="*/ 3794353 h 5234271"/>
              <a:gd name="connsiteX234" fmla="*/ 3300249 w 7140005"/>
              <a:gd name="connsiteY234" fmla="*/ 3815374 h 5234271"/>
              <a:gd name="connsiteX235" fmla="*/ 3153104 w 7140005"/>
              <a:gd name="connsiteY235" fmla="*/ 3836395 h 5234271"/>
              <a:gd name="connsiteX236" fmla="*/ 3090042 w 7140005"/>
              <a:gd name="connsiteY236" fmla="*/ 3878436 h 5234271"/>
              <a:gd name="connsiteX237" fmla="*/ 2995449 w 7140005"/>
              <a:gd name="connsiteY237" fmla="*/ 3899457 h 5234271"/>
              <a:gd name="connsiteX238" fmla="*/ 2932386 w 7140005"/>
              <a:gd name="connsiteY238" fmla="*/ 3952009 h 5234271"/>
              <a:gd name="connsiteX239" fmla="*/ 2869324 w 7140005"/>
              <a:gd name="connsiteY239" fmla="*/ 3983540 h 5234271"/>
              <a:gd name="connsiteX240" fmla="*/ 2806262 w 7140005"/>
              <a:gd name="connsiteY240" fmla="*/ 4015071 h 5234271"/>
              <a:gd name="connsiteX241" fmla="*/ 2764221 w 7140005"/>
              <a:gd name="connsiteY241" fmla="*/ 4057112 h 5234271"/>
              <a:gd name="connsiteX242" fmla="*/ 2743200 w 7140005"/>
              <a:gd name="connsiteY242" fmla="*/ 4088643 h 5234271"/>
              <a:gd name="connsiteX243" fmla="*/ 2711669 w 7140005"/>
              <a:gd name="connsiteY243" fmla="*/ 4109664 h 5234271"/>
              <a:gd name="connsiteX244" fmla="*/ 2617076 w 7140005"/>
              <a:gd name="connsiteY244" fmla="*/ 4183236 h 5234271"/>
              <a:gd name="connsiteX245" fmla="*/ 2585545 w 7140005"/>
              <a:gd name="connsiteY245" fmla="*/ 4214767 h 5234271"/>
              <a:gd name="connsiteX246" fmla="*/ 2522483 w 7140005"/>
              <a:gd name="connsiteY246" fmla="*/ 4235788 h 5234271"/>
              <a:gd name="connsiteX247" fmla="*/ 2459421 w 7140005"/>
              <a:gd name="connsiteY247" fmla="*/ 4277829 h 5234271"/>
              <a:gd name="connsiteX248" fmla="*/ 2396359 w 7140005"/>
              <a:gd name="connsiteY248" fmla="*/ 4330381 h 5234271"/>
              <a:gd name="connsiteX249" fmla="*/ 2375338 w 7140005"/>
              <a:gd name="connsiteY249" fmla="*/ 4361912 h 5234271"/>
              <a:gd name="connsiteX250" fmla="*/ 2270235 w 7140005"/>
              <a:gd name="connsiteY250" fmla="*/ 4414464 h 5234271"/>
              <a:gd name="connsiteX251" fmla="*/ 2217683 w 7140005"/>
              <a:gd name="connsiteY251" fmla="*/ 4424974 h 5234271"/>
              <a:gd name="connsiteX252" fmla="*/ 2154621 w 7140005"/>
              <a:gd name="connsiteY252" fmla="*/ 4445995 h 5234271"/>
              <a:gd name="connsiteX253" fmla="*/ 2091559 w 7140005"/>
              <a:gd name="connsiteY253" fmla="*/ 4488036 h 5234271"/>
              <a:gd name="connsiteX254" fmla="*/ 2028497 w 7140005"/>
              <a:gd name="connsiteY254" fmla="*/ 4519567 h 5234271"/>
              <a:gd name="connsiteX255" fmla="*/ 1933904 w 7140005"/>
              <a:gd name="connsiteY255" fmla="*/ 4572119 h 5234271"/>
              <a:gd name="connsiteX256" fmla="*/ 1723697 w 7140005"/>
              <a:gd name="connsiteY256" fmla="*/ 4603650 h 5234271"/>
              <a:gd name="connsiteX257" fmla="*/ 1713186 w 7140005"/>
              <a:gd name="connsiteY257" fmla="*/ 4635181 h 5234271"/>
              <a:gd name="connsiteX258" fmla="*/ 1650124 w 7140005"/>
              <a:gd name="connsiteY258" fmla="*/ 4687733 h 5234271"/>
              <a:gd name="connsiteX259" fmla="*/ 1618593 w 7140005"/>
              <a:gd name="connsiteY259" fmla="*/ 4719264 h 5234271"/>
              <a:gd name="connsiteX260" fmla="*/ 1555531 w 7140005"/>
              <a:gd name="connsiteY260" fmla="*/ 4740284 h 5234271"/>
              <a:gd name="connsiteX261" fmla="*/ 1524000 w 7140005"/>
              <a:gd name="connsiteY261" fmla="*/ 4750795 h 5234271"/>
              <a:gd name="connsiteX262" fmla="*/ 1460938 w 7140005"/>
              <a:gd name="connsiteY262" fmla="*/ 4792836 h 5234271"/>
              <a:gd name="connsiteX263" fmla="*/ 1397876 w 7140005"/>
              <a:gd name="connsiteY263" fmla="*/ 4834878 h 5234271"/>
              <a:gd name="connsiteX264" fmla="*/ 1366345 w 7140005"/>
              <a:gd name="connsiteY264" fmla="*/ 4845388 h 5234271"/>
              <a:gd name="connsiteX265" fmla="*/ 1271752 w 7140005"/>
              <a:gd name="connsiteY265" fmla="*/ 4866409 h 5234271"/>
              <a:gd name="connsiteX266" fmla="*/ 1208690 w 7140005"/>
              <a:gd name="connsiteY266" fmla="*/ 4876919 h 5234271"/>
              <a:gd name="connsiteX267" fmla="*/ 1093076 w 7140005"/>
              <a:gd name="connsiteY267" fmla="*/ 4908450 h 5234271"/>
              <a:gd name="connsiteX268" fmla="*/ 1061545 w 7140005"/>
              <a:gd name="connsiteY268" fmla="*/ 4929471 h 5234271"/>
              <a:gd name="connsiteX269" fmla="*/ 998483 w 7140005"/>
              <a:gd name="connsiteY269" fmla="*/ 4950491 h 5234271"/>
              <a:gd name="connsiteX270" fmla="*/ 935421 w 7140005"/>
              <a:gd name="connsiteY270" fmla="*/ 4982022 h 5234271"/>
              <a:gd name="connsiteX271" fmla="*/ 872359 w 7140005"/>
              <a:gd name="connsiteY271" fmla="*/ 5024064 h 5234271"/>
              <a:gd name="connsiteX272" fmla="*/ 777766 w 7140005"/>
              <a:gd name="connsiteY272" fmla="*/ 5034574 h 5234271"/>
              <a:gd name="connsiteX273" fmla="*/ 756745 w 7140005"/>
              <a:gd name="connsiteY273" fmla="*/ 5066105 h 5234271"/>
              <a:gd name="connsiteX274" fmla="*/ 693683 w 7140005"/>
              <a:gd name="connsiteY274" fmla="*/ 5097636 h 5234271"/>
              <a:gd name="connsiteX275" fmla="*/ 493986 w 7140005"/>
              <a:gd name="connsiteY275" fmla="*/ 5087126 h 5234271"/>
              <a:gd name="connsiteX276" fmla="*/ 388883 w 7140005"/>
              <a:gd name="connsiteY276" fmla="*/ 5097636 h 5234271"/>
              <a:gd name="connsiteX277" fmla="*/ 325821 w 7140005"/>
              <a:gd name="connsiteY277" fmla="*/ 5118657 h 5234271"/>
              <a:gd name="connsiteX278" fmla="*/ 294290 w 7140005"/>
              <a:gd name="connsiteY278" fmla="*/ 5139678 h 5234271"/>
              <a:gd name="connsiteX279" fmla="*/ 252249 w 7140005"/>
              <a:gd name="connsiteY279" fmla="*/ 5181719 h 5234271"/>
              <a:gd name="connsiteX280" fmla="*/ 220717 w 7140005"/>
              <a:gd name="connsiteY280" fmla="*/ 5202740 h 5234271"/>
              <a:gd name="connsiteX281" fmla="*/ 94593 w 7140005"/>
              <a:gd name="connsiteY281" fmla="*/ 5234271 h 5234271"/>
              <a:gd name="connsiteX282" fmla="*/ 52552 w 7140005"/>
              <a:gd name="connsiteY282" fmla="*/ 5171209 h 5234271"/>
              <a:gd name="connsiteX283" fmla="*/ 63062 w 7140005"/>
              <a:gd name="connsiteY283" fmla="*/ 5139678 h 5234271"/>
              <a:gd name="connsiteX284" fmla="*/ 94593 w 7140005"/>
              <a:gd name="connsiteY284" fmla="*/ 5118657 h 5234271"/>
              <a:gd name="connsiteX285" fmla="*/ 94593 w 7140005"/>
              <a:gd name="connsiteY285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6968359 w 7140005"/>
              <a:gd name="connsiteY156" fmla="*/ 840947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6947338 w 7140005"/>
              <a:gd name="connsiteY159" fmla="*/ 914519 h 5234271"/>
              <a:gd name="connsiteX160" fmla="*/ 6936828 w 7140005"/>
              <a:gd name="connsiteY160" fmla="*/ 977581 h 5234271"/>
              <a:gd name="connsiteX161" fmla="*/ 7068361 w 7140005"/>
              <a:gd name="connsiteY161" fmla="*/ 874999 h 5234271"/>
              <a:gd name="connsiteX162" fmla="*/ 6978714 w 7140005"/>
              <a:gd name="connsiteY162" fmla="*/ 931356 h 5234271"/>
              <a:gd name="connsiteX163" fmla="*/ 7096490 w 7140005"/>
              <a:gd name="connsiteY163" fmla="*/ 934067 h 5234271"/>
              <a:gd name="connsiteX164" fmla="*/ 6996333 w 7140005"/>
              <a:gd name="connsiteY164" fmla="*/ 1109127 h 5234271"/>
              <a:gd name="connsiteX165" fmla="*/ 6986595 w 7140005"/>
              <a:gd name="connsiteY165" fmla="*/ 1147364 h 5234271"/>
              <a:gd name="connsiteX166" fmla="*/ 7000196 w 7140005"/>
              <a:gd name="connsiteY166" fmla="*/ 1171097 h 5234271"/>
              <a:gd name="connsiteX167" fmla="*/ 6992003 w 7140005"/>
              <a:gd name="connsiteY167" fmla="*/ 1224553 h 5234271"/>
              <a:gd name="connsiteX168" fmla="*/ 7047645 w 7140005"/>
              <a:gd name="connsiteY168" fmla="*/ 1238867 h 5234271"/>
              <a:gd name="connsiteX169" fmla="*/ 7125853 w 7140005"/>
              <a:gd name="connsiteY169" fmla="*/ 1368986 h 5234271"/>
              <a:gd name="connsiteX170" fmla="*/ 7135436 w 7140005"/>
              <a:gd name="connsiteY170" fmla="*/ 1484789 h 5234271"/>
              <a:gd name="connsiteX171" fmla="*/ 7074847 w 7140005"/>
              <a:gd name="connsiteY171" fmla="*/ 1576671 h 5234271"/>
              <a:gd name="connsiteX172" fmla="*/ 7078709 w 7140005"/>
              <a:gd name="connsiteY172" fmla="*/ 1612910 h 5234271"/>
              <a:gd name="connsiteX173" fmla="*/ 7051970 w 7140005"/>
              <a:gd name="connsiteY173" fmla="*/ 1724909 h 5234271"/>
              <a:gd name="connsiteX174" fmla="*/ 7060006 w 7140005"/>
              <a:gd name="connsiteY174" fmla="*/ 1870436 h 5234271"/>
              <a:gd name="connsiteX175" fmla="*/ 7020785 w 7140005"/>
              <a:gd name="connsiteY175" fmla="*/ 1922724 h 5234271"/>
              <a:gd name="connsiteX176" fmla="*/ 6972547 w 7140005"/>
              <a:gd name="connsiteY176" fmla="*/ 2019500 h 5234271"/>
              <a:gd name="connsiteX177" fmla="*/ 6938674 w 7140005"/>
              <a:gd name="connsiteY177" fmla="*/ 2042595 h 5234271"/>
              <a:gd name="connsiteX178" fmla="*/ 6885350 w 7140005"/>
              <a:gd name="connsiteY178" fmla="*/ 2033892 h 5234271"/>
              <a:gd name="connsiteX179" fmla="*/ 6878859 w 7140005"/>
              <a:gd name="connsiteY179" fmla="*/ 2078834 h 5234271"/>
              <a:gd name="connsiteX180" fmla="*/ 6801948 w 7140005"/>
              <a:gd name="connsiteY180" fmla="*/ 2100410 h 5234271"/>
              <a:gd name="connsiteX181" fmla="*/ 6669077 w 7140005"/>
              <a:gd name="connsiteY181" fmla="*/ 2157124 h 5234271"/>
              <a:gd name="connsiteX182" fmla="*/ 6575142 w 7140005"/>
              <a:gd name="connsiteY182" fmla="*/ 2218370 h 5234271"/>
              <a:gd name="connsiteX183" fmla="*/ 6542401 w 7140005"/>
              <a:gd name="connsiteY183" fmla="*/ 2240218 h 5234271"/>
              <a:gd name="connsiteX184" fmla="*/ 6468493 w 7140005"/>
              <a:gd name="connsiteY184" fmla="*/ 2276724 h 5234271"/>
              <a:gd name="connsiteX185" fmla="*/ 6454556 w 7140005"/>
              <a:gd name="connsiteY185" fmla="*/ 2295943 h 5234271"/>
              <a:gd name="connsiteX186" fmla="*/ 6376668 w 7140005"/>
              <a:gd name="connsiteY186" fmla="*/ 2316962 h 5234271"/>
              <a:gd name="connsiteX187" fmla="*/ 6234019 w 7140005"/>
              <a:gd name="connsiteY187" fmla="*/ 2368416 h 5234271"/>
              <a:gd name="connsiteX188" fmla="*/ 6186931 w 7140005"/>
              <a:gd name="connsiteY188" fmla="*/ 2391526 h 5234271"/>
              <a:gd name="connsiteX189" fmla="*/ 6063537 w 7140005"/>
              <a:gd name="connsiteY189" fmla="*/ 2416973 h 5234271"/>
              <a:gd name="connsiteX190" fmla="*/ 6029533 w 7140005"/>
              <a:gd name="connsiteY190" fmla="*/ 2432193 h 5234271"/>
              <a:gd name="connsiteX191" fmla="*/ 6084260 w 7140005"/>
              <a:gd name="connsiteY191" fmla="*/ 2405007 h 5234271"/>
              <a:gd name="connsiteX192" fmla="*/ 5819399 w 7140005"/>
              <a:gd name="connsiteY192" fmla="*/ 2546595 h 5234271"/>
              <a:gd name="connsiteX193" fmla="*/ 5833236 w 7140005"/>
              <a:gd name="connsiteY193" fmla="*/ 2552705 h 5234271"/>
              <a:gd name="connsiteX194" fmla="*/ 5756419 w 7140005"/>
              <a:gd name="connsiteY194" fmla="*/ 2546713 h 5234271"/>
              <a:gd name="connsiteX195" fmla="*/ 5753945 w 7140005"/>
              <a:gd name="connsiteY195" fmla="*/ 2564833 h 5234271"/>
              <a:gd name="connsiteX196" fmla="*/ 5734741 w 7140005"/>
              <a:gd name="connsiteY196" fmla="*/ 2579623 h 5234271"/>
              <a:gd name="connsiteX197" fmla="*/ 5642506 w 7140005"/>
              <a:gd name="connsiteY197" fmla="*/ 2599264 h 5234271"/>
              <a:gd name="connsiteX198" fmla="*/ 5683619 w 7140005"/>
              <a:gd name="connsiteY198" fmla="*/ 2577150 h 5234271"/>
              <a:gd name="connsiteX199" fmla="*/ 5584304 w 7140005"/>
              <a:gd name="connsiteY199" fmla="*/ 2588837 h 5234271"/>
              <a:gd name="connsiteX200" fmla="*/ 5417469 w 7140005"/>
              <a:gd name="connsiteY200" fmla="*/ 2726664 h 5234271"/>
              <a:gd name="connsiteX201" fmla="*/ 5308050 w 7140005"/>
              <a:gd name="connsiteY201" fmla="*/ 2742330 h 5234271"/>
              <a:gd name="connsiteX202" fmla="*/ 5211024 w 7140005"/>
              <a:gd name="connsiteY202" fmla="*/ 2798054 h 5234271"/>
              <a:gd name="connsiteX203" fmla="*/ 5132480 w 7140005"/>
              <a:gd name="connsiteY203" fmla="*/ 2801128 h 5234271"/>
              <a:gd name="connsiteX204" fmla="*/ 4961500 w 7140005"/>
              <a:gd name="connsiteY204" fmla="*/ 2837008 h 5234271"/>
              <a:gd name="connsiteX205" fmla="*/ 4771697 w 7140005"/>
              <a:gd name="connsiteY205" fmla="*/ 2900974 h 5234271"/>
              <a:gd name="connsiteX206" fmla="*/ 4683284 w 7140005"/>
              <a:gd name="connsiteY206" fmla="*/ 2934502 h 5234271"/>
              <a:gd name="connsiteX207" fmla="*/ 4629960 w 7140005"/>
              <a:gd name="connsiteY207" fmla="*/ 2972739 h 5234271"/>
              <a:gd name="connsiteX208" fmla="*/ 4576636 w 7140005"/>
              <a:gd name="connsiteY208" fmla="*/ 2993760 h 5234271"/>
              <a:gd name="connsiteX209" fmla="*/ 4536912 w 7140005"/>
              <a:gd name="connsiteY209" fmla="*/ 3045407 h 5234271"/>
              <a:gd name="connsiteX210" fmla="*/ 4512646 w 7140005"/>
              <a:gd name="connsiteY210" fmla="*/ 3089446 h 5234271"/>
              <a:gd name="connsiteX211" fmla="*/ 4401206 w 7140005"/>
              <a:gd name="connsiteY211" fmla="*/ 3141094 h 5234271"/>
              <a:gd name="connsiteX212" fmla="*/ 4333353 w 7140005"/>
              <a:gd name="connsiteY212" fmla="*/ 3162115 h 5234271"/>
              <a:gd name="connsiteX213" fmla="*/ 4261481 w 7140005"/>
              <a:gd name="connsiteY213" fmla="*/ 3180235 h 5234271"/>
              <a:gd name="connsiteX214" fmla="*/ 4200892 w 7140005"/>
              <a:gd name="connsiteY214" fmla="*/ 3207961 h 5234271"/>
              <a:gd name="connsiteX215" fmla="*/ 4157151 w 7140005"/>
              <a:gd name="connsiteY215" fmla="*/ 3241299 h 5234271"/>
              <a:gd name="connsiteX216" fmla="*/ 4118355 w 7140005"/>
              <a:gd name="connsiteY216" fmla="*/ 3255615 h 5234271"/>
              <a:gd name="connsiteX217" fmla="*/ 4077087 w 7140005"/>
              <a:gd name="connsiteY217" fmla="*/ 3283340 h 5234271"/>
              <a:gd name="connsiteX218" fmla="*/ 4031027 w 7140005"/>
              <a:gd name="connsiteY218" fmla="*/ 3320674 h 5234271"/>
              <a:gd name="connsiteX219" fmla="*/ 3924378 w 7140005"/>
              <a:gd name="connsiteY219" fmla="*/ 3337890 h 5234271"/>
              <a:gd name="connsiteX220" fmla="*/ 3887899 w 7140005"/>
              <a:gd name="connsiteY220" fmla="*/ 3382831 h 5234271"/>
              <a:gd name="connsiteX221" fmla="*/ 3834575 w 7140005"/>
              <a:gd name="connsiteY221" fmla="*/ 3433577 h 5234271"/>
              <a:gd name="connsiteX222" fmla="*/ 3773986 w 7140005"/>
              <a:gd name="connsiteY222" fmla="*/ 3441185 h 5234271"/>
              <a:gd name="connsiteX223" fmla="*/ 3738437 w 7140005"/>
              <a:gd name="connsiteY223" fmla="*/ 3470720 h 5234271"/>
              <a:gd name="connsiteX224" fmla="*/ 3665637 w 7140005"/>
              <a:gd name="connsiteY224" fmla="*/ 3496449 h 5234271"/>
              <a:gd name="connsiteX225" fmla="*/ 3584028 w 7140005"/>
              <a:gd name="connsiteY225" fmla="*/ 3542295 h 5234271"/>
              <a:gd name="connsiteX226" fmla="*/ 3541986 w 7140005"/>
              <a:gd name="connsiteY226" fmla="*/ 3563126 h 5234271"/>
              <a:gd name="connsiteX227" fmla="*/ 3478924 w 7140005"/>
              <a:gd name="connsiteY227" fmla="*/ 3584147 h 5234271"/>
              <a:gd name="connsiteX228" fmla="*/ 3447393 w 7140005"/>
              <a:gd name="connsiteY228" fmla="*/ 3594657 h 5234271"/>
              <a:gd name="connsiteX229" fmla="*/ 3415862 w 7140005"/>
              <a:gd name="connsiteY229" fmla="*/ 3615678 h 5234271"/>
              <a:gd name="connsiteX230" fmla="*/ 3384331 w 7140005"/>
              <a:gd name="connsiteY230" fmla="*/ 3626188 h 5234271"/>
              <a:gd name="connsiteX231" fmla="*/ 3373821 w 7140005"/>
              <a:gd name="connsiteY231" fmla="*/ 3657719 h 5234271"/>
              <a:gd name="connsiteX232" fmla="*/ 3363311 w 7140005"/>
              <a:gd name="connsiteY232" fmla="*/ 3783843 h 5234271"/>
              <a:gd name="connsiteX233" fmla="*/ 3331780 w 7140005"/>
              <a:gd name="connsiteY233" fmla="*/ 3794353 h 5234271"/>
              <a:gd name="connsiteX234" fmla="*/ 3300249 w 7140005"/>
              <a:gd name="connsiteY234" fmla="*/ 3815374 h 5234271"/>
              <a:gd name="connsiteX235" fmla="*/ 3153104 w 7140005"/>
              <a:gd name="connsiteY235" fmla="*/ 3836395 h 5234271"/>
              <a:gd name="connsiteX236" fmla="*/ 3090042 w 7140005"/>
              <a:gd name="connsiteY236" fmla="*/ 3878436 h 5234271"/>
              <a:gd name="connsiteX237" fmla="*/ 2995449 w 7140005"/>
              <a:gd name="connsiteY237" fmla="*/ 3899457 h 5234271"/>
              <a:gd name="connsiteX238" fmla="*/ 2932386 w 7140005"/>
              <a:gd name="connsiteY238" fmla="*/ 3952009 h 5234271"/>
              <a:gd name="connsiteX239" fmla="*/ 2869324 w 7140005"/>
              <a:gd name="connsiteY239" fmla="*/ 3983540 h 5234271"/>
              <a:gd name="connsiteX240" fmla="*/ 2806262 w 7140005"/>
              <a:gd name="connsiteY240" fmla="*/ 4015071 h 5234271"/>
              <a:gd name="connsiteX241" fmla="*/ 2764221 w 7140005"/>
              <a:gd name="connsiteY241" fmla="*/ 4057112 h 5234271"/>
              <a:gd name="connsiteX242" fmla="*/ 2743200 w 7140005"/>
              <a:gd name="connsiteY242" fmla="*/ 4088643 h 5234271"/>
              <a:gd name="connsiteX243" fmla="*/ 2711669 w 7140005"/>
              <a:gd name="connsiteY243" fmla="*/ 4109664 h 5234271"/>
              <a:gd name="connsiteX244" fmla="*/ 2617076 w 7140005"/>
              <a:gd name="connsiteY244" fmla="*/ 4183236 h 5234271"/>
              <a:gd name="connsiteX245" fmla="*/ 2585545 w 7140005"/>
              <a:gd name="connsiteY245" fmla="*/ 4214767 h 5234271"/>
              <a:gd name="connsiteX246" fmla="*/ 2522483 w 7140005"/>
              <a:gd name="connsiteY246" fmla="*/ 4235788 h 5234271"/>
              <a:gd name="connsiteX247" fmla="*/ 2459421 w 7140005"/>
              <a:gd name="connsiteY247" fmla="*/ 4277829 h 5234271"/>
              <a:gd name="connsiteX248" fmla="*/ 2396359 w 7140005"/>
              <a:gd name="connsiteY248" fmla="*/ 4330381 h 5234271"/>
              <a:gd name="connsiteX249" fmla="*/ 2375338 w 7140005"/>
              <a:gd name="connsiteY249" fmla="*/ 4361912 h 5234271"/>
              <a:gd name="connsiteX250" fmla="*/ 2270235 w 7140005"/>
              <a:gd name="connsiteY250" fmla="*/ 4414464 h 5234271"/>
              <a:gd name="connsiteX251" fmla="*/ 2217683 w 7140005"/>
              <a:gd name="connsiteY251" fmla="*/ 4424974 h 5234271"/>
              <a:gd name="connsiteX252" fmla="*/ 2154621 w 7140005"/>
              <a:gd name="connsiteY252" fmla="*/ 4445995 h 5234271"/>
              <a:gd name="connsiteX253" fmla="*/ 2091559 w 7140005"/>
              <a:gd name="connsiteY253" fmla="*/ 4488036 h 5234271"/>
              <a:gd name="connsiteX254" fmla="*/ 2028497 w 7140005"/>
              <a:gd name="connsiteY254" fmla="*/ 4519567 h 5234271"/>
              <a:gd name="connsiteX255" fmla="*/ 1933904 w 7140005"/>
              <a:gd name="connsiteY255" fmla="*/ 4572119 h 5234271"/>
              <a:gd name="connsiteX256" fmla="*/ 1723697 w 7140005"/>
              <a:gd name="connsiteY256" fmla="*/ 4603650 h 5234271"/>
              <a:gd name="connsiteX257" fmla="*/ 1713186 w 7140005"/>
              <a:gd name="connsiteY257" fmla="*/ 4635181 h 5234271"/>
              <a:gd name="connsiteX258" fmla="*/ 1650124 w 7140005"/>
              <a:gd name="connsiteY258" fmla="*/ 4687733 h 5234271"/>
              <a:gd name="connsiteX259" fmla="*/ 1618593 w 7140005"/>
              <a:gd name="connsiteY259" fmla="*/ 4719264 h 5234271"/>
              <a:gd name="connsiteX260" fmla="*/ 1555531 w 7140005"/>
              <a:gd name="connsiteY260" fmla="*/ 4740284 h 5234271"/>
              <a:gd name="connsiteX261" fmla="*/ 1524000 w 7140005"/>
              <a:gd name="connsiteY261" fmla="*/ 4750795 h 5234271"/>
              <a:gd name="connsiteX262" fmla="*/ 1460938 w 7140005"/>
              <a:gd name="connsiteY262" fmla="*/ 4792836 h 5234271"/>
              <a:gd name="connsiteX263" fmla="*/ 1397876 w 7140005"/>
              <a:gd name="connsiteY263" fmla="*/ 4834878 h 5234271"/>
              <a:gd name="connsiteX264" fmla="*/ 1366345 w 7140005"/>
              <a:gd name="connsiteY264" fmla="*/ 4845388 h 5234271"/>
              <a:gd name="connsiteX265" fmla="*/ 1271752 w 7140005"/>
              <a:gd name="connsiteY265" fmla="*/ 4866409 h 5234271"/>
              <a:gd name="connsiteX266" fmla="*/ 1208690 w 7140005"/>
              <a:gd name="connsiteY266" fmla="*/ 4876919 h 5234271"/>
              <a:gd name="connsiteX267" fmla="*/ 1093076 w 7140005"/>
              <a:gd name="connsiteY267" fmla="*/ 4908450 h 5234271"/>
              <a:gd name="connsiteX268" fmla="*/ 1061545 w 7140005"/>
              <a:gd name="connsiteY268" fmla="*/ 4929471 h 5234271"/>
              <a:gd name="connsiteX269" fmla="*/ 998483 w 7140005"/>
              <a:gd name="connsiteY269" fmla="*/ 4950491 h 5234271"/>
              <a:gd name="connsiteX270" fmla="*/ 935421 w 7140005"/>
              <a:gd name="connsiteY270" fmla="*/ 4982022 h 5234271"/>
              <a:gd name="connsiteX271" fmla="*/ 872359 w 7140005"/>
              <a:gd name="connsiteY271" fmla="*/ 5024064 h 5234271"/>
              <a:gd name="connsiteX272" fmla="*/ 777766 w 7140005"/>
              <a:gd name="connsiteY272" fmla="*/ 5034574 h 5234271"/>
              <a:gd name="connsiteX273" fmla="*/ 756745 w 7140005"/>
              <a:gd name="connsiteY273" fmla="*/ 5066105 h 5234271"/>
              <a:gd name="connsiteX274" fmla="*/ 693683 w 7140005"/>
              <a:gd name="connsiteY274" fmla="*/ 5097636 h 5234271"/>
              <a:gd name="connsiteX275" fmla="*/ 493986 w 7140005"/>
              <a:gd name="connsiteY275" fmla="*/ 5087126 h 5234271"/>
              <a:gd name="connsiteX276" fmla="*/ 388883 w 7140005"/>
              <a:gd name="connsiteY276" fmla="*/ 5097636 h 5234271"/>
              <a:gd name="connsiteX277" fmla="*/ 325821 w 7140005"/>
              <a:gd name="connsiteY277" fmla="*/ 5118657 h 5234271"/>
              <a:gd name="connsiteX278" fmla="*/ 294290 w 7140005"/>
              <a:gd name="connsiteY278" fmla="*/ 5139678 h 5234271"/>
              <a:gd name="connsiteX279" fmla="*/ 252249 w 7140005"/>
              <a:gd name="connsiteY279" fmla="*/ 5181719 h 5234271"/>
              <a:gd name="connsiteX280" fmla="*/ 220717 w 7140005"/>
              <a:gd name="connsiteY280" fmla="*/ 5202740 h 5234271"/>
              <a:gd name="connsiteX281" fmla="*/ 94593 w 7140005"/>
              <a:gd name="connsiteY281" fmla="*/ 5234271 h 5234271"/>
              <a:gd name="connsiteX282" fmla="*/ 52552 w 7140005"/>
              <a:gd name="connsiteY282" fmla="*/ 5171209 h 5234271"/>
              <a:gd name="connsiteX283" fmla="*/ 63062 w 7140005"/>
              <a:gd name="connsiteY283" fmla="*/ 5139678 h 5234271"/>
              <a:gd name="connsiteX284" fmla="*/ 94593 w 7140005"/>
              <a:gd name="connsiteY284" fmla="*/ 5118657 h 5234271"/>
              <a:gd name="connsiteX285" fmla="*/ 94593 w 7140005"/>
              <a:gd name="connsiteY285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6968359 w 7140005"/>
              <a:gd name="connsiteY156" fmla="*/ 840947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6947338 w 7140005"/>
              <a:gd name="connsiteY160" fmla="*/ 914519 h 5234271"/>
              <a:gd name="connsiteX161" fmla="*/ 6936828 w 7140005"/>
              <a:gd name="connsiteY161" fmla="*/ 977581 h 5234271"/>
              <a:gd name="connsiteX162" fmla="*/ 7068361 w 7140005"/>
              <a:gd name="connsiteY162" fmla="*/ 874999 h 5234271"/>
              <a:gd name="connsiteX163" fmla="*/ 6978714 w 7140005"/>
              <a:gd name="connsiteY163" fmla="*/ 931356 h 5234271"/>
              <a:gd name="connsiteX164" fmla="*/ 7096490 w 7140005"/>
              <a:gd name="connsiteY164" fmla="*/ 934067 h 5234271"/>
              <a:gd name="connsiteX165" fmla="*/ 6996333 w 7140005"/>
              <a:gd name="connsiteY165" fmla="*/ 1109127 h 5234271"/>
              <a:gd name="connsiteX166" fmla="*/ 6986595 w 7140005"/>
              <a:gd name="connsiteY166" fmla="*/ 1147364 h 5234271"/>
              <a:gd name="connsiteX167" fmla="*/ 7000196 w 7140005"/>
              <a:gd name="connsiteY167" fmla="*/ 1171097 h 5234271"/>
              <a:gd name="connsiteX168" fmla="*/ 6992003 w 7140005"/>
              <a:gd name="connsiteY168" fmla="*/ 1224553 h 5234271"/>
              <a:gd name="connsiteX169" fmla="*/ 7047645 w 7140005"/>
              <a:gd name="connsiteY169" fmla="*/ 1238867 h 5234271"/>
              <a:gd name="connsiteX170" fmla="*/ 7125853 w 7140005"/>
              <a:gd name="connsiteY170" fmla="*/ 1368986 h 5234271"/>
              <a:gd name="connsiteX171" fmla="*/ 7135436 w 7140005"/>
              <a:gd name="connsiteY171" fmla="*/ 1484789 h 5234271"/>
              <a:gd name="connsiteX172" fmla="*/ 7074847 w 7140005"/>
              <a:gd name="connsiteY172" fmla="*/ 1576671 h 5234271"/>
              <a:gd name="connsiteX173" fmla="*/ 7078709 w 7140005"/>
              <a:gd name="connsiteY173" fmla="*/ 1612910 h 5234271"/>
              <a:gd name="connsiteX174" fmla="*/ 7051970 w 7140005"/>
              <a:gd name="connsiteY174" fmla="*/ 1724909 h 5234271"/>
              <a:gd name="connsiteX175" fmla="*/ 7060006 w 7140005"/>
              <a:gd name="connsiteY175" fmla="*/ 1870436 h 5234271"/>
              <a:gd name="connsiteX176" fmla="*/ 7020785 w 7140005"/>
              <a:gd name="connsiteY176" fmla="*/ 1922724 h 5234271"/>
              <a:gd name="connsiteX177" fmla="*/ 6972547 w 7140005"/>
              <a:gd name="connsiteY177" fmla="*/ 2019500 h 5234271"/>
              <a:gd name="connsiteX178" fmla="*/ 6938674 w 7140005"/>
              <a:gd name="connsiteY178" fmla="*/ 2042595 h 5234271"/>
              <a:gd name="connsiteX179" fmla="*/ 6885350 w 7140005"/>
              <a:gd name="connsiteY179" fmla="*/ 2033892 h 5234271"/>
              <a:gd name="connsiteX180" fmla="*/ 6878859 w 7140005"/>
              <a:gd name="connsiteY180" fmla="*/ 2078834 h 5234271"/>
              <a:gd name="connsiteX181" fmla="*/ 6801948 w 7140005"/>
              <a:gd name="connsiteY181" fmla="*/ 2100410 h 5234271"/>
              <a:gd name="connsiteX182" fmla="*/ 6669077 w 7140005"/>
              <a:gd name="connsiteY182" fmla="*/ 2157124 h 5234271"/>
              <a:gd name="connsiteX183" fmla="*/ 6575142 w 7140005"/>
              <a:gd name="connsiteY183" fmla="*/ 2218370 h 5234271"/>
              <a:gd name="connsiteX184" fmla="*/ 6542401 w 7140005"/>
              <a:gd name="connsiteY184" fmla="*/ 2240218 h 5234271"/>
              <a:gd name="connsiteX185" fmla="*/ 6468493 w 7140005"/>
              <a:gd name="connsiteY185" fmla="*/ 2276724 h 5234271"/>
              <a:gd name="connsiteX186" fmla="*/ 6454556 w 7140005"/>
              <a:gd name="connsiteY186" fmla="*/ 2295943 h 5234271"/>
              <a:gd name="connsiteX187" fmla="*/ 6376668 w 7140005"/>
              <a:gd name="connsiteY187" fmla="*/ 2316962 h 5234271"/>
              <a:gd name="connsiteX188" fmla="*/ 6234019 w 7140005"/>
              <a:gd name="connsiteY188" fmla="*/ 2368416 h 5234271"/>
              <a:gd name="connsiteX189" fmla="*/ 6186931 w 7140005"/>
              <a:gd name="connsiteY189" fmla="*/ 2391526 h 5234271"/>
              <a:gd name="connsiteX190" fmla="*/ 6063537 w 7140005"/>
              <a:gd name="connsiteY190" fmla="*/ 2416973 h 5234271"/>
              <a:gd name="connsiteX191" fmla="*/ 6029533 w 7140005"/>
              <a:gd name="connsiteY191" fmla="*/ 2432193 h 5234271"/>
              <a:gd name="connsiteX192" fmla="*/ 6084260 w 7140005"/>
              <a:gd name="connsiteY192" fmla="*/ 2405007 h 5234271"/>
              <a:gd name="connsiteX193" fmla="*/ 5819399 w 7140005"/>
              <a:gd name="connsiteY193" fmla="*/ 2546595 h 5234271"/>
              <a:gd name="connsiteX194" fmla="*/ 5833236 w 7140005"/>
              <a:gd name="connsiteY194" fmla="*/ 2552705 h 5234271"/>
              <a:gd name="connsiteX195" fmla="*/ 5756419 w 7140005"/>
              <a:gd name="connsiteY195" fmla="*/ 2546713 h 5234271"/>
              <a:gd name="connsiteX196" fmla="*/ 5753945 w 7140005"/>
              <a:gd name="connsiteY196" fmla="*/ 2564833 h 5234271"/>
              <a:gd name="connsiteX197" fmla="*/ 5734741 w 7140005"/>
              <a:gd name="connsiteY197" fmla="*/ 2579623 h 5234271"/>
              <a:gd name="connsiteX198" fmla="*/ 5642506 w 7140005"/>
              <a:gd name="connsiteY198" fmla="*/ 2599264 h 5234271"/>
              <a:gd name="connsiteX199" fmla="*/ 5683619 w 7140005"/>
              <a:gd name="connsiteY199" fmla="*/ 2577150 h 5234271"/>
              <a:gd name="connsiteX200" fmla="*/ 5584304 w 7140005"/>
              <a:gd name="connsiteY200" fmla="*/ 2588837 h 5234271"/>
              <a:gd name="connsiteX201" fmla="*/ 5417469 w 7140005"/>
              <a:gd name="connsiteY201" fmla="*/ 2726664 h 5234271"/>
              <a:gd name="connsiteX202" fmla="*/ 5308050 w 7140005"/>
              <a:gd name="connsiteY202" fmla="*/ 2742330 h 5234271"/>
              <a:gd name="connsiteX203" fmla="*/ 5211024 w 7140005"/>
              <a:gd name="connsiteY203" fmla="*/ 2798054 h 5234271"/>
              <a:gd name="connsiteX204" fmla="*/ 5132480 w 7140005"/>
              <a:gd name="connsiteY204" fmla="*/ 2801128 h 5234271"/>
              <a:gd name="connsiteX205" fmla="*/ 4961500 w 7140005"/>
              <a:gd name="connsiteY205" fmla="*/ 2837008 h 5234271"/>
              <a:gd name="connsiteX206" fmla="*/ 4771697 w 7140005"/>
              <a:gd name="connsiteY206" fmla="*/ 2900974 h 5234271"/>
              <a:gd name="connsiteX207" fmla="*/ 4683284 w 7140005"/>
              <a:gd name="connsiteY207" fmla="*/ 2934502 h 5234271"/>
              <a:gd name="connsiteX208" fmla="*/ 4629960 w 7140005"/>
              <a:gd name="connsiteY208" fmla="*/ 2972739 h 5234271"/>
              <a:gd name="connsiteX209" fmla="*/ 4576636 w 7140005"/>
              <a:gd name="connsiteY209" fmla="*/ 2993760 h 5234271"/>
              <a:gd name="connsiteX210" fmla="*/ 4536912 w 7140005"/>
              <a:gd name="connsiteY210" fmla="*/ 3045407 h 5234271"/>
              <a:gd name="connsiteX211" fmla="*/ 4512646 w 7140005"/>
              <a:gd name="connsiteY211" fmla="*/ 3089446 h 5234271"/>
              <a:gd name="connsiteX212" fmla="*/ 4401206 w 7140005"/>
              <a:gd name="connsiteY212" fmla="*/ 3141094 h 5234271"/>
              <a:gd name="connsiteX213" fmla="*/ 4333353 w 7140005"/>
              <a:gd name="connsiteY213" fmla="*/ 3162115 h 5234271"/>
              <a:gd name="connsiteX214" fmla="*/ 4261481 w 7140005"/>
              <a:gd name="connsiteY214" fmla="*/ 3180235 h 5234271"/>
              <a:gd name="connsiteX215" fmla="*/ 4200892 w 7140005"/>
              <a:gd name="connsiteY215" fmla="*/ 3207961 h 5234271"/>
              <a:gd name="connsiteX216" fmla="*/ 4157151 w 7140005"/>
              <a:gd name="connsiteY216" fmla="*/ 3241299 h 5234271"/>
              <a:gd name="connsiteX217" fmla="*/ 4118355 w 7140005"/>
              <a:gd name="connsiteY217" fmla="*/ 3255615 h 5234271"/>
              <a:gd name="connsiteX218" fmla="*/ 4077087 w 7140005"/>
              <a:gd name="connsiteY218" fmla="*/ 3283340 h 5234271"/>
              <a:gd name="connsiteX219" fmla="*/ 4031027 w 7140005"/>
              <a:gd name="connsiteY219" fmla="*/ 3320674 h 5234271"/>
              <a:gd name="connsiteX220" fmla="*/ 3924378 w 7140005"/>
              <a:gd name="connsiteY220" fmla="*/ 3337890 h 5234271"/>
              <a:gd name="connsiteX221" fmla="*/ 3887899 w 7140005"/>
              <a:gd name="connsiteY221" fmla="*/ 3382831 h 5234271"/>
              <a:gd name="connsiteX222" fmla="*/ 3834575 w 7140005"/>
              <a:gd name="connsiteY222" fmla="*/ 3433577 h 5234271"/>
              <a:gd name="connsiteX223" fmla="*/ 3773986 w 7140005"/>
              <a:gd name="connsiteY223" fmla="*/ 3441185 h 5234271"/>
              <a:gd name="connsiteX224" fmla="*/ 3738437 w 7140005"/>
              <a:gd name="connsiteY224" fmla="*/ 3470720 h 5234271"/>
              <a:gd name="connsiteX225" fmla="*/ 3665637 w 7140005"/>
              <a:gd name="connsiteY225" fmla="*/ 3496449 h 5234271"/>
              <a:gd name="connsiteX226" fmla="*/ 3584028 w 7140005"/>
              <a:gd name="connsiteY226" fmla="*/ 3542295 h 5234271"/>
              <a:gd name="connsiteX227" fmla="*/ 3541986 w 7140005"/>
              <a:gd name="connsiteY227" fmla="*/ 3563126 h 5234271"/>
              <a:gd name="connsiteX228" fmla="*/ 3478924 w 7140005"/>
              <a:gd name="connsiteY228" fmla="*/ 3584147 h 5234271"/>
              <a:gd name="connsiteX229" fmla="*/ 3447393 w 7140005"/>
              <a:gd name="connsiteY229" fmla="*/ 3594657 h 5234271"/>
              <a:gd name="connsiteX230" fmla="*/ 3415862 w 7140005"/>
              <a:gd name="connsiteY230" fmla="*/ 3615678 h 5234271"/>
              <a:gd name="connsiteX231" fmla="*/ 3384331 w 7140005"/>
              <a:gd name="connsiteY231" fmla="*/ 3626188 h 5234271"/>
              <a:gd name="connsiteX232" fmla="*/ 3373821 w 7140005"/>
              <a:gd name="connsiteY232" fmla="*/ 3657719 h 5234271"/>
              <a:gd name="connsiteX233" fmla="*/ 3363311 w 7140005"/>
              <a:gd name="connsiteY233" fmla="*/ 3783843 h 5234271"/>
              <a:gd name="connsiteX234" fmla="*/ 3331780 w 7140005"/>
              <a:gd name="connsiteY234" fmla="*/ 3794353 h 5234271"/>
              <a:gd name="connsiteX235" fmla="*/ 3300249 w 7140005"/>
              <a:gd name="connsiteY235" fmla="*/ 3815374 h 5234271"/>
              <a:gd name="connsiteX236" fmla="*/ 3153104 w 7140005"/>
              <a:gd name="connsiteY236" fmla="*/ 3836395 h 5234271"/>
              <a:gd name="connsiteX237" fmla="*/ 3090042 w 7140005"/>
              <a:gd name="connsiteY237" fmla="*/ 3878436 h 5234271"/>
              <a:gd name="connsiteX238" fmla="*/ 2995449 w 7140005"/>
              <a:gd name="connsiteY238" fmla="*/ 3899457 h 5234271"/>
              <a:gd name="connsiteX239" fmla="*/ 2932386 w 7140005"/>
              <a:gd name="connsiteY239" fmla="*/ 3952009 h 5234271"/>
              <a:gd name="connsiteX240" fmla="*/ 2869324 w 7140005"/>
              <a:gd name="connsiteY240" fmla="*/ 3983540 h 5234271"/>
              <a:gd name="connsiteX241" fmla="*/ 2806262 w 7140005"/>
              <a:gd name="connsiteY241" fmla="*/ 4015071 h 5234271"/>
              <a:gd name="connsiteX242" fmla="*/ 2764221 w 7140005"/>
              <a:gd name="connsiteY242" fmla="*/ 4057112 h 5234271"/>
              <a:gd name="connsiteX243" fmla="*/ 2743200 w 7140005"/>
              <a:gd name="connsiteY243" fmla="*/ 4088643 h 5234271"/>
              <a:gd name="connsiteX244" fmla="*/ 2711669 w 7140005"/>
              <a:gd name="connsiteY244" fmla="*/ 4109664 h 5234271"/>
              <a:gd name="connsiteX245" fmla="*/ 2617076 w 7140005"/>
              <a:gd name="connsiteY245" fmla="*/ 4183236 h 5234271"/>
              <a:gd name="connsiteX246" fmla="*/ 2585545 w 7140005"/>
              <a:gd name="connsiteY246" fmla="*/ 4214767 h 5234271"/>
              <a:gd name="connsiteX247" fmla="*/ 2522483 w 7140005"/>
              <a:gd name="connsiteY247" fmla="*/ 4235788 h 5234271"/>
              <a:gd name="connsiteX248" fmla="*/ 2459421 w 7140005"/>
              <a:gd name="connsiteY248" fmla="*/ 4277829 h 5234271"/>
              <a:gd name="connsiteX249" fmla="*/ 2396359 w 7140005"/>
              <a:gd name="connsiteY249" fmla="*/ 4330381 h 5234271"/>
              <a:gd name="connsiteX250" fmla="*/ 2375338 w 7140005"/>
              <a:gd name="connsiteY250" fmla="*/ 4361912 h 5234271"/>
              <a:gd name="connsiteX251" fmla="*/ 2270235 w 7140005"/>
              <a:gd name="connsiteY251" fmla="*/ 4414464 h 5234271"/>
              <a:gd name="connsiteX252" fmla="*/ 2217683 w 7140005"/>
              <a:gd name="connsiteY252" fmla="*/ 4424974 h 5234271"/>
              <a:gd name="connsiteX253" fmla="*/ 2154621 w 7140005"/>
              <a:gd name="connsiteY253" fmla="*/ 4445995 h 5234271"/>
              <a:gd name="connsiteX254" fmla="*/ 2091559 w 7140005"/>
              <a:gd name="connsiteY254" fmla="*/ 4488036 h 5234271"/>
              <a:gd name="connsiteX255" fmla="*/ 2028497 w 7140005"/>
              <a:gd name="connsiteY255" fmla="*/ 4519567 h 5234271"/>
              <a:gd name="connsiteX256" fmla="*/ 1933904 w 7140005"/>
              <a:gd name="connsiteY256" fmla="*/ 4572119 h 5234271"/>
              <a:gd name="connsiteX257" fmla="*/ 1723697 w 7140005"/>
              <a:gd name="connsiteY257" fmla="*/ 4603650 h 5234271"/>
              <a:gd name="connsiteX258" fmla="*/ 1713186 w 7140005"/>
              <a:gd name="connsiteY258" fmla="*/ 4635181 h 5234271"/>
              <a:gd name="connsiteX259" fmla="*/ 1650124 w 7140005"/>
              <a:gd name="connsiteY259" fmla="*/ 4687733 h 5234271"/>
              <a:gd name="connsiteX260" fmla="*/ 1618593 w 7140005"/>
              <a:gd name="connsiteY260" fmla="*/ 4719264 h 5234271"/>
              <a:gd name="connsiteX261" fmla="*/ 1555531 w 7140005"/>
              <a:gd name="connsiteY261" fmla="*/ 4740284 h 5234271"/>
              <a:gd name="connsiteX262" fmla="*/ 1524000 w 7140005"/>
              <a:gd name="connsiteY262" fmla="*/ 4750795 h 5234271"/>
              <a:gd name="connsiteX263" fmla="*/ 1460938 w 7140005"/>
              <a:gd name="connsiteY263" fmla="*/ 4792836 h 5234271"/>
              <a:gd name="connsiteX264" fmla="*/ 1397876 w 7140005"/>
              <a:gd name="connsiteY264" fmla="*/ 4834878 h 5234271"/>
              <a:gd name="connsiteX265" fmla="*/ 1366345 w 7140005"/>
              <a:gd name="connsiteY265" fmla="*/ 4845388 h 5234271"/>
              <a:gd name="connsiteX266" fmla="*/ 1271752 w 7140005"/>
              <a:gd name="connsiteY266" fmla="*/ 4866409 h 5234271"/>
              <a:gd name="connsiteX267" fmla="*/ 1208690 w 7140005"/>
              <a:gd name="connsiteY267" fmla="*/ 4876919 h 5234271"/>
              <a:gd name="connsiteX268" fmla="*/ 1093076 w 7140005"/>
              <a:gd name="connsiteY268" fmla="*/ 4908450 h 5234271"/>
              <a:gd name="connsiteX269" fmla="*/ 1061545 w 7140005"/>
              <a:gd name="connsiteY269" fmla="*/ 4929471 h 5234271"/>
              <a:gd name="connsiteX270" fmla="*/ 998483 w 7140005"/>
              <a:gd name="connsiteY270" fmla="*/ 4950491 h 5234271"/>
              <a:gd name="connsiteX271" fmla="*/ 935421 w 7140005"/>
              <a:gd name="connsiteY271" fmla="*/ 4982022 h 5234271"/>
              <a:gd name="connsiteX272" fmla="*/ 872359 w 7140005"/>
              <a:gd name="connsiteY272" fmla="*/ 5024064 h 5234271"/>
              <a:gd name="connsiteX273" fmla="*/ 777766 w 7140005"/>
              <a:gd name="connsiteY273" fmla="*/ 5034574 h 5234271"/>
              <a:gd name="connsiteX274" fmla="*/ 756745 w 7140005"/>
              <a:gd name="connsiteY274" fmla="*/ 5066105 h 5234271"/>
              <a:gd name="connsiteX275" fmla="*/ 693683 w 7140005"/>
              <a:gd name="connsiteY275" fmla="*/ 5097636 h 5234271"/>
              <a:gd name="connsiteX276" fmla="*/ 493986 w 7140005"/>
              <a:gd name="connsiteY276" fmla="*/ 5087126 h 5234271"/>
              <a:gd name="connsiteX277" fmla="*/ 388883 w 7140005"/>
              <a:gd name="connsiteY277" fmla="*/ 5097636 h 5234271"/>
              <a:gd name="connsiteX278" fmla="*/ 325821 w 7140005"/>
              <a:gd name="connsiteY278" fmla="*/ 5118657 h 5234271"/>
              <a:gd name="connsiteX279" fmla="*/ 294290 w 7140005"/>
              <a:gd name="connsiteY279" fmla="*/ 5139678 h 5234271"/>
              <a:gd name="connsiteX280" fmla="*/ 252249 w 7140005"/>
              <a:gd name="connsiteY280" fmla="*/ 5181719 h 5234271"/>
              <a:gd name="connsiteX281" fmla="*/ 220717 w 7140005"/>
              <a:gd name="connsiteY281" fmla="*/ 5202740 h 5234271"/>
              <a:gd name="connsiteX282" fmla="*/ 94593 w 7140005"/>
              <a:gd name="connsiteY282" fmla="*/ 5234271 h 5234271"/>
              <a:gd name="connsiteX283" fmla="*/ 52552 w 7140005"/>
              <a:gd name="connsiteY283" fmla="*/ 5171209 h 5234271"/>
              <a:gd name="connsiteX284" fmla="*/ 63062 w 7140005"/>
              <a:gd name="connsiteY284" fmla="*/ 5139678 h 5234271"/>
              <a:gd name="connsiteX285" fmla="*/ 94593 w 7140005"/>
              <a:gd name="connsiteY285" fmla="*/ 5118657 h 5234271"/>
              <a:gd name="connsiteX286" fmla="*/ 94593 w 7140005"/>
              <a:gd name="connsiteY286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6947338 w 7140005"/>
              <a:gd name="connsiteY160" fmla="*/ 914519 h 5234271"/>
              <a:gd name="connsiteX161" fmla="*/ 6936828 w 7140005"/>
              <a:gd name="connsiteY161" fmla="*/ 977581 h 5234271"/>
              <a:gd name="connsiteX162" fmla="*/ 7068361 w 7140005"/>
              <a:gd name="connsiteY162" fmla="*/ 874999 h 5234271"/>
              <a:gd name="connsiteX163" fmla="*/ 6978714 w 7140005"/>
              <a:gd name="connsiteY163" fmla="*/ 931356 h 5234271"/>
              <a:gd name="connsiteX164" fmla="*/ 7096490 w 7140005"/>
              <a:gd name="connsiteY164" fmla="*/ 934067 h 5234271"/>
              <a:gd name="connsiteX165" fmla="*/ 6996333 w 7140005"/>
              <a:gd name="connsiteY165" fmla="*/ 1109127 h 5234271"/>
              <a:gd name="connsiteX166" fmla="*/ 6986595 w 7140005"/>
              <a:gd name="connsiteY166" fmla="*/ 1147364 h 5234271"/>
              <a:gd name="connsiteX167" fmla="*/ 7000196 w 7140005"/>
              <a:gd name="connsiteY167" fmla="*/ 1171097 h 5234271"/>
              <a:gd name="connsiteX168" fmla="*/ 6992003 w 7140005"/>
              <a:gd name="connsiteY168" fmla="*/ 1224553 h 5234271"/>
              <a:gd name="connsiteX169" fmla="*/ 7047645 w 7140005"/>
              <a:gd name="connsiteY169" fmla="*/ 1238867 h 5234271"/>
              <a:gd name="connsiteX170" fmla="*/ 7125853 w 7140005"/>
              <a:gd name="connsiteY170" fmla="*/ 1368986 h 5234271"/>
              <a:gd name="connsiteX171" fmla="*/ 7135436 w 7140005"/>
              <a:gd name="connsiteY171" fmla="*/ 1484789 h 5234271"/>
              <a:gd name="connsiteX172" fmla="*/ 7074847 w 7140005"/>
              <a:gd name="connsiteY172" fmla="*/ 1576671 h 5234271"/>
              <a:gd name="connsiteX173" fmla="*/ 7078709 w 7140005"/>
              <a:gd name="connsiteY173" fmla="*/ 1612910 h 5234271"/>
              <a:gd name="connsiteX174" fmla="*/ 7051970 w 7140005"/>
              <a:gd name="connsiteY174" fmla="*/ 1724909 h 5234271"/>
              <a:gd name="connsiteX175" fmla="*/ 7060006 w 7140005"/>
              <a:gd name="connsiteY175" fmla="*/ 1870436 h 5234271"/>
              <a:gd name="connsiteX176" fmla="*/ 7020785 w 7140005"/>
              <a:gd name="connsiteY176" fmla="*/ 1922724 h 5234271"/>
              <a:gd name="connsiteX177" fmla="*/ 6972547 w 7140005"/>
              <a:gd name="connsiteY177" fmla="*/ 2019500 h 5234271"/>
              <a:gd name="connsiteX178" fmla="*/ 6938674 w 7140005"/>
              <a:gd name="connsiteY178" fmla="*/ 2042595 h 5234271"/>
              <a:gd name="connsiteX179" fmla="*/ 6885350 w 7140005"/>
              <a:gd name="connsiteY179" fmla="*/ 2033892 h 5234271"/>
              <a:gd name="connsiteX180" fmla="*/ 6878859 w 7140005"/>
              <a:gd name="connsiteY180" fmla="*/ 2078834 h 5234271"/>
              <a:gd name="connsiteX181" fmla="*/ 6801948 w 7140005"/>
              <a:gd name="connsiteY181" fmla="*/ 2100410 h 5234271"/>
              <a:gd name="connsiteX182" fmla="*/ 6669077 w 7140005"/>
              <a:gd name="connsiteY182" fmla="*/ 2157124 h 5234271"/>
              <a:gd name="connsiteX183" fmla="*/ 6575142 w 7140005"/>
              <a:gd name="connsiteY183" fmla="*/ 2218370 h 5234271"/>
              <a:gd name="connsiteX184" fmla="*/ 6542401 w 7140005"/>
              <a:gd name="connsiteY184" fmla="*/ 2240218 h 5234271"/>
              <a:gd name="connsiteX185" fmla="*/ 6468493 w 7140005"/>
              <a:gd name="connsiteY185" fmla="*/ 2276724 h 5234271"/>
              <a:gd name="connsiteX186" fmla="*/ 6454556 w 7140005"/>
              <a:gd name="connsiteY186" fmla="*/ 2295943 h 5234271"/>
              <a:gd name="connsiteX187" fmla="*/ 6376668 w 7140005"/>
              <a:gd name="connsiteY187" fmla="*/ 2316962 h 5234271"/>
              <a:gd name="connsiteX188" fmla="*/ 6234019 w 7140005"/>
              <a:gd name="connsiteY188" fmla="*/ 2368416 h 5234271"/>
              <a:gd name="connsiteX189" fmla="*/ 6186931 w 7140005"/>
              <a:gd name="connsiteY189" fmla="*/ 2391526 h 5234271"/>
              <a:gd name="connsiteX190" fmla="*/ 6063537 w 7140005"/>
              <a:gd name="connsiteY190" fmla="*/ 2416973 h 5234271"/>
              <a:gd name="connsiteX191" fmla="*/ 6029533 w 7140005"/>
              <a:gd name="connsiteY191" fmla="*/ 2432193 h 5234271"/>
              <a:gd name="connsiteX192" fmla="*/ 6084260 w 7140005"/>
              <a:gd name="connsiteY192" fmla="*/ 2405007 h 5234271"/>
              <a:gd name="connsiteX193" fmla="*/ 5819399 w 7140005"/>
              <a:gd name="connsiteY193" fmla="*/ 2546595 h 5234271"/>
              <a:gd name="connsiteX194" fmla="*/ 5833236 w 7140005"/>
              <a:gd name="connsiteY194" fmla="*/ 2552705 h 5234271"/>
              <a:gd name="connsiteX195" fmla="*/ 5756419 w 7140005"/>
              <a:gd name="connsiteY195" fmla="*/ 2546713 h 5234271"/>
              <a:gd name="connsiteX196" fmla="*/ 5753945 w 7140005"/>
              <a:gd name="connsiteY196" fmla="*/ 2564833 h 5234271"/>
              <a:gd name="connsiteX197" fmla="*/ 5734741 w 7140005"/>
              <a:gd name="connsiteY197" fmla="*/ 2579623 h 5234271"/>
              <a:gd name="connsiteX198" fmla="*/ 5642506 w 7140005"/>
              <a:gd name="connsiteY198" fmla="*/ 2599264 h 5234271"/>
              <a:gd name="connsiteX199" fmla="*/ 5683619 w 7140005"/>
              <a:gd name="connsiteY199" fmla="*/ 2577150 h 5234271"/>
              <a:gd name="connsiteX200" fmla="*/ 5584304 w 7140005"/>
              <a:gd name="connsiteY200" fmla="*/ 2588837 h 5234271"/>
              <a:gd name="connsiteX201" fmla="*/ 5417469 w 7140005"/>
              <a:gd name="connsiteY201" fmla="*/ 2726664 h 5234271"/>
              <a:gd name="connsiteX202" fmla="*/ 5308050 w 7140005"/>
              <a:gd name="connsiteY202" fmla="*/ 2742330 h 5234271"/>
              <a:gd name="connsiteX203" fmla="*/ 5211024 w 7140005"/>
              <a:gd name="connsiteY203" fmla="*/ 2798054 h 5234271"/>
              <a:gd name="connsiteX204" fmla="*/ 5132480 w 7140005"/>
              <a:gd name="connsiteY204" fmla="*/ 2801128 h 5234271"/>
              <a:gd name="connsiteX205" fmla="*/ 4961500 w 7140005"/>
              <a:gd name="connsiteY205" fmla="*/ 2837008 h 5234271"/>
              <a:gd name="connsiteX206" fmla="*/ 4771697 w 7140005"/>
              <a:gd name="connsiteY206" fmla="*/ 2900974 h 5234271"/>
              <a:gd name="connsiteX207" fmla="*/ 4683284 w 7140005"/>
              <a:gd name="connsiteY207" fmla="*/ 2934502 h 5234271"/>
              <a:gd name="connsiteX208" fmla="*/ 4629960 w 7140005"/>
              <a:gd name="connsiteY208" fmla="*/ 2972739 h 5234271"/>
              <a:gd name="connsiteX209" fmla="*/ 4576636 w 7140005"/>
              <a:gd name="connsiteY209" fmla="*/ 2993760 h 5234271"/>
              <a:gd name="connsiteX210" fmla="*/ 4536912 w 7140005"/>
              <a:gd name="connsiteY210" fmla="*/ 3045407 h 5234271"/>
              <a:gd name="connsiteX211" fmla="*/ 4512646 w 7140005"/>
              <a:gd name="connsiteY211" fmla="*/ 3089446 h 5234271"/>
              <a:gd name="connsiteX212" fmla="*/ 4401206 w 7140005"/>
              <a:gd name="connsiteY212" fmla="*/ 3141094 h 5234271"/>
              <a:gd name="connsiteX213" fmla="*/ 4333353 w 7140005"/>
              <a:gd name="connsiteY213" fmla="*/ 3162115 h 5234271"/>
              <a:gd name="connsiteX214" fmla="*/ 4261481 w 7140005"/>
              <a:gd name="connsiteY214" fmla="*/ 3180235 h 5234271"/>
              <a:gd name="connsiteX215" fmla="*/ 4200892 w 7140005"/>
              <a:gd name="connsiteY215" fmla="*/ 3207961 h 5234271"/>
              <a:gd name="connsiteX216" fmla="*/ 4157151 w 7140005"/>
              <a:gd name="connsiteY216" fmla="*/ 3241299 h 5234271"/>
              <a:gd name="connsiteX217" fmla="*/ 4118355 w 7140005"/>
              <a:gd name="connsiteY217" fmla="*/ 3255615 h 5234271"/>
              <a:gd name="connsiteX218" fmla="*/ 4077087 w 7140005"/>
              <a:gd name="connsiteY218" fmla="*/ 3283340 h 5234271"/>
              <a:gd name="connsiteX219" fmla="*/ 4031027 w 7140005"/>
              <a:gd name="connsiteY219" fmla="*/ 3320674 h 5234271"/>
              <a:gd name="connsiteX220" fmla="*/ 3924378 w 7140005"/>
              <a:gd name="connsiteY220" fmla="*/ 3337890 h 5234271"/>
              <a:gd name="connsiteX221" fmla="*/ 3887899 w 7140005"/>
              <a:gd name="connsiteY221" fmla="*/ 3382831 h 5234271"/>
              <a:gd name="connsiteX222" fmla="*/ 3834575 w 7140005"/>
              <a:gd name="connsiteY222" fmla="*/ 3433577 h 5234271"/>
              <a:gd name="connsiteX223" fmla="*/ 3773986 w 7140005"/>
              <a:gd name="connsiteY223" fmla="*/ 3441185 h 5234271"/>
              <a:gd name="connsiteX224" fmla="*/ 3738437 w 7140005"/>
              <a:gd name="connsiteY224" fmla="*/ 3470720 h 5234271"/>
              <a:gd name="connsiteX225" fmla="*/ 3665637 w 7140005"/>
              <a:gd name="connsiteY225" fmla="*/ 3496449 h 5234271"/>
              <a:gd name="connsiteX226" fmla="*/ 3584028 w 7140005"/>
              <a:gd name="connsiteY226" fmla="*/ 3542295 h 5234271"/>
              <a:gd name="connsiteX227" fmla="*/ 3541986 w 7140005"/>
              <a:gd name="connsiteY227" fmla="*/ 3563126 h 5234271"/>
              <a:gd name="connsiteX228" fmla="*/ 3478924 w 7140005"/>
              <a:gd name="connsiteY228" fmla="*/ 3584147 h 5234271"/>
              <a:gd name="connsiteX229" fmla="*/ 3447393 w 7140005"/>
              <a:gd name="connsiteY229" fmla="*/ 3594657 h 5234271"/>
              <a:gd name="connsiteX230" fmla="*/ 3415862 w 7140005"/>
              <a:gd name="connsiteY230" fmla="*/ 3615678 h 5234271"/>
              <a:gd name="connsiteX231" fmla="*/ 3384331 w 7140005"/>
              <a:gd name="connsiteY231" fmla="*/ 3626188 h 5234271"/>
              <a:gd name="connsiteX232" fmla="*/ 3373821 w 7140005"/>
              <a:gd name="connsiteY232" fmla="*/ 3657719 h 5234271"/>
              <a:gd name="connsiteX233" fmla="*/ 3363311 w 7140005"/>
              <a:gd name="connsiteY233" fmla="*/ 3783843 h 5234271"/>
              <a:gd name="connsiteX234" fmla="*/ 3331780 w 7140005"/>
              <a:gd name="connsiteY234" fmla="*/ 3794353 h 5234271"/>
              <a:gd name="connsiteX235" fmla="*/ 3300249 w 7140005"/>
              <a:gd name="connsiteY235" fmla="*/ 3815374 h 5234271"/>
              <a:gd name="connsiteX236" fmla="*/ 3153104 w 7140005"/>
              <a:gd name="connsiteY236" fmla="*/ 3836395 h 5234271"/>
              <a:gd name="connsiteX237" fmla="*/ 3090042 w 7140005"/>
              <a:gd name="connsiteY237" fmla="*/ 3878436 h 5234271"/>
              <a:gd name="connsiteX238" fmla="*/ 2995449 w 7140005"/>
              <a:gd name="connsiteY238" fmla="*/ 3899457 h 5234271"/>
              <a:gd name="connsiteX239" fmla="*/ 2932386 w 7140005"/>
              <a:gd name="connsiteY239" fmla="*/ 3952009 h 5234271"/>
              <a:gd name="connsiteX240" fmla="*/ 2869324 w 7140005"/>
              <a:gd name="connsiteY240" fmla="*/ 3983540 h 5234271"/>
              <a:gd name="connsiteX241" fmla="*/ 2806262 w 7140005"/>
              <a:gd name="connsiteY241" fmla="*/ 4015071 h 5234271"/>
              <a:gd name="connsiteX242" fmla="*/ 2764221 w 7140005"/>
              <a:gd name="connsiteY242" fmla="*/ 4057112 h 5234271"/>
              <a:gd name="connsiteX243" fmla="*/ 2743200 w 7140005"/>
              <a:gd name="connsiteY243" fmla="*/ 4088643 h 5234271"/>
              <a:gd name="connsiteX244" fmla="*/ 2711669 w 7140005"/>
              <a:gd name="connsiteY244" fmla="*/ 4109664 h 5234271"/>
              <a:gd name="connsiteX245" fmla="*/ 2617076 w 7140005"/>
              <a:gd name="connsiteY245" fmla="*/ 4183236 h 5234271"/>
              <a:gd name="connsiteX246" fmla="*/ 2585545 w 7140005"/>
              <a:gd name="connsiteY246" fmla="*/ 4214767 h 5234271"/>
              <a:gd name="connsiteX247" fmla="*/ 2522483 w 7140005"/>
              <a:gd name="connsiteY247" fmla="*/ 4235788 h 5234271"/>
              <a:gd name="connsiteX248" fmla="*/ 2459421 w 7140005"/>
              <a:gd name="connsiteY248" fmla="*/ 4277829 h 5234271"/>
              <a:gd name="connsiteX249" fmla="*/ 2396359 w 7140005"/>
              <a:gd name="connsiteY249" fmla="*/ 4330381 h 5234271"/>
              <a:gd name="connsiteX250" fmla="*/ 2375338 w 7140005"/>
              <a:gd name="connsiteY250" fmla="*/ 4361912 h 5234271"/>
              <a:gd name="connsiteX251" fmla="*/ 2270235 w 7140005"/>
              <a:gd name="connsiteY251" fmla="*/ 4414464 h 5234271"/>
              <a:gd name="connsiteX252" fmla="*/ 2217683 w 7140005"/>
              <a:gd name="connsiteY252" fmla="*/ 4424974 h 5234271"/>
              <a:gd name="connsiteX253" fmla="*/ 2154621 w 7140005"/>
              <a:gd name="connsiteY253" fmla="*/ 4445995 h 5234271"/>
              <a:gd name="connsiteX254" fmla="*/ 2091559 w 7140005"/>
              <a:gd name="connsiteY254" fmla="*/ 4488036 h 5234271"/>
              <a:gd name="connsiteX255" fmla="*/ 2028497 w 7140005"/>
              <a:gd name="connsiteY255" fmla="*/ 4519567 h 5234271"/>
              <a:gd name="connsiteX256" fmla="*/ 1933904 w 7140005"/>
              <a:gd name="connsiteY256" fmla="*/ 4572119 h 5234271"/>
              <a:gd name="connsiteX257" fmla="*/ 1723697 w 7140005"/>
              <a:gd name="connsiteY257" fmla="*/ 4603650 h 5234271"/>
              <a:gd name="connsiteX258" fmla="*/ 1713186 w 7140005"/>
              <a:gd name="connsiteY258" fmla="*/ 4635181 h 5234271"/>
              <a:gd name="connsiteX259" fmla="*/ 1650124 w 7140005"/>
              <a:gd name="connsiteY259" fmla="*/ 4687733 h 5234271"/>
              <a:gd name="connsiteX260" fmla="*/ 1618593 w 7140005"/>
              <a:gd name="connsiteY260" fmla="*/ 4719264 h 5234271"/>
              <a:gd name="connsiteX261" fmla="*/ 1555531 w 7140005"/>
              <a:gd name="connsiteY261" fmla="*/ 4740284 h 5234271"/>
              <a:gd name="connsiteX262" fmla="*/ 1524000 w 7140005"/>
              <a:gd name="connsiteY262" fmla="*/ 4750795 h 5234271"/>
              <a:gd name="connsiteX263" fmla="*/ 1460938 w 7140005"/>
              <a:gd name="connsiteY263" fmla="*/ 4792836 h 5234271"/>
              <a:gd name="connsiteX264" fmla="*/ 1397876 w 7140005"/>
              <a:gd name="connsiteY264" fmla="*/ 4834878 h 5234271"/>
              <a:gd name="connsiteX265" fmla="*/ 1366345 w 7140005"/>
              <a:gd name="connsiteY265" fmla="*/ 4845388 h 5234271"/>
              <a:gd name="connsiteX266" fmla="*/ 1271752 w 7140005"/>
              <a:gd name="connsiteY266" fmla="*/ 4866409 h 5234271"/>
              <a:gd name="connsiteX267" fmla="*/ 1208690 w 7140005"/>
              <a:gd name="connsiteY267" fmla="*/ 4876919 h 5234271"/>
              <a:gd name="connsiteX268" fmla="*/ 1093076 w 7140005"/>
              <a:gd name="connsiteY268" fmla="*/ 4908450 h 5234271"/>
              <a:gd name="connsiteX269" fmla="*/ 1061545 w 7140005"/>
              <a:gd name="connsiteY269" fmla="*/ 4929471 h 5234271"/>
              <a:gd name="connsiteX270" fmla="*/ 998483 w 7140005"/>
              <a:gd name="connsiteY270" fmla="*/ 4950491 h 5234271"/>
              <a:gd name="connsiteX271" fmla="*/ 935421 w 7140005"/>
              <a:gd name="connsiteY271" fmla="*/ 4982022 h 5234271"/>
              <a:gd name="connsiteX272" fmla="*/ 872359 w 7140005"/>
              <a:gd name="connsiteY272" fmla="*/ 5024064 h 5234271"/>
              <a:gd name="connsiteX273" fmla="*/ 777766 w 7140005"/>
              <a:gd name="connsiteY273" fmla="*/ 5034574 h 5234271"/>
              <a:gd name="connsiteX274" fmla="*/ 756745 w 7140005"/>
              <a:gd name="connsiteY274" fmla="*/ 5066105 h 5234271"/>
              <a:gd name="connsiteX275" fmla="*/ 693683 w 7140005"/>
              <a:gd name="connsiteY275" fmla="*/ 5097636 h 5234271"/>
              <a:gd name="connsiteX276" fmla="*/ 493986 w 7140005"/>
              <a:gd name="connsiteY276" fmla="*/ 5087126 h 5234271"/>
              <a:gd name="connsiteX277" fmla="*/ 388883 w 7140005"/>
              <a:gd name="connsiteY277" fmla="*/ 5097636 h 5234271"/>
              <a:gd name="connsiteX278" fmla="*/ 325821 w 7140005"/>
              <a:gd name="connsiteY278" fmla="*/ 5118657 h 5234271"/>
              <a:gd name="connsiteX279" fmla="*/ 294290 w 7140005"/>
              <a:gd name="connsiteY279" fmla="*/ 5139678 h 5234271"/>
              <a:gd name="connsiteX280" fmla="*/ 252249 w 7140005"/>
              <a:gd name="connsiteY280" fmla="*/ 5181719 h 5234271"/>
              <a:gd name="connsiteX281" fmla="*/ 220717 w 7140005"/>
              <a:gd name="connsiteY281" fmla="*/ 5202740 h 5234271"/>
              <a:gd name="connsiteX282" fmla="*/ 94593 w 7140005"/>
              <a:gd name="connsiteY282" fmla="*/ 5234271 h 5234271"/>
              <a:gd name="connsiteX283" fmla="*/ 52552 w 7140005"/>
              <a:gd name="connsiteY283" fmla="*/ 5171209 h 5234271"/>
              <a:gd name="connsiteX284" fmla="*/ 63062 w 7140005"/>
              <a:gd name="connsiteY284" fmla="*/ 5139678 h 5234271"/>
              <a:gd name="connsiteX285" fmla="*/ 94593 w 7140005"/>
              <a:gd name="connsiteY285" fmla="*/ 5118657 h 5234271"/>
              <a:gd name="connsiteX286" fmla="*/ 94593 w 7140005"/>
              <a:gd name="connsiteY286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6947338 w 7140005"/>
              <a:gd name="connsiteY161" fmla="*/ 914519 h 5234271"/>
              <a:gd name="connsiteX162" fmla="*/ 6936828 w 7140005"/>
              <a:gd name="connsiteY162" fmla="*/ 977581 h 5234271"/>
              <a:gd name="connsiteX163" fmla="*/ 7068361 w 7140005"/>
              <a:gd name="connsiteY163" fmla="*/ 874999 h 5234271"/>
              <a:gd name="connsiteX164" fmla="*/ 6978714 w 7140005"/>
              <a:gd name="connsiteY164" fmla="*/ 931356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6947338 w 7140005"/>
              <a:gd name="connsiteY161" fmla="*/ 914519 h 5234271"/>
              <a:gd name="connsiteX162" fmla="*/ 6936828 w 7140005"/>
              <a:gd name="connsiteY162" fmla="*/ 97758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6936828 w 7140005"/>
              <a:gd name="connsiteY162" fmla="*/ 97758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36518 w 7140005"/>
              <a:gd name="connsiteY168" fmla="*/ 1137569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74079 w 7140005"/>
              <a:gd name="connsiteY158" fmla="*/ 691426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36518 w 7140005"/>
              <a:gd name="connsiteY168" fmla="*/ 1137569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74079 w 7140005"/>
              <a:gd name="connsiteY158" fmla="*/ 691426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29254 w 7140005"/>
              <a:gd name="connsiteY168" fmla="*/ 1110746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74079 w 7140005"/>
              <a:gd name="connsiteY158" fmla="*/ 691426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58623 w 7140005"/>
              <a:gd name="connsiteY164" fmla="*/ 857594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29254 w 7140005"/>
              <a:gd name="connsiteY168" fmla="*/ 1110746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59551 w 7140005"/>
              <a:gd name="connsiteY158" fmla="*/ 718248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58623 w 7140005"/>
              <a:gd name="connsiteY164" fmla="*/ 857594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29254 w 7140005"/>
              <a:gd name="connsiteY168" fmla="*/ 1110746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4162"/>
              <a:gd name="connsiteY0" fmla="*/ 5181719 h 5234271"/>
              <a:gd name="connsiteX1" fmla="*/ 0 w 7144162"/>
              <a:gd name="connsiteY1" fmla="*/ 5181719 h 5234271"/>
              <a:gd name="connsiteX2" fmla="*/ 73573 w 7144162"/>
              <a:gd name="connsiteY2" fmla="*/ 5118657 h 5234271"/>
              <a:gd name="connsiteX3" fmla="*/ 136635 w 7144162"/>
              <a:gd name="connsiteY3" fmla="*/ 5066105 h 5234271"/>
              <a:gd name="connsiteX4" fmla="*/ 199697 w 7144162"/>
              <a:gd name="connsiteY4" fmla="*/ 5045084 h 5234271"/>
              <a:gd name="connsiteX5" fmla="*/ 220717 w 7144162"/>
              <a:gd name="connsiteY5" fmla="*/ 5013553 h 5234271"/>
              <a:gd name="connsiteX6" fmla="*/ 283780 w 7144162"/>
              <a:gd name="connsiteY6" fmla="*/ 4982022 h 5234271"/>
              <a:gd name="connsiteX7" fmla="*/ 304800 w 7144162"/>
              <a:gd name="connsiteY7" fmla="*/ 4950491 h 5234271"/>
              <a:gd name="connsiteX8" fmla="*/ 367862 w 7144162"/>
              <a:gd name="connsiteY8" fmla="*/ 4918960 h 5234271"/>
              <a:gd name="connsiteX9" fmla="*/ 399393 w 7144162"/>
              <a:gd name="connsiteY9" fmla="*/ 4887429 h 5234271"/>
              <a:gd name="connsiteX10" fmla="*/ 430924 w 7144162"/>
              <a:gd name="connsiteY10" fmla="*/ 4866409 h 5234271"/>
              <a:gd name="connsiteX11" fmla="*/ 483476 w 7144162"/>
              <a:gd name="connsiteY11" fmla="*/ 4813857 h 5234271"/>
              <a:gd name="connsiteX12" fmla="*/ 504497 w 7144162"/>
              <a:gd name="connsiteY12" fmla="*/ 4782326 h 5234271"/>
              <a:gd name="connsiteX13" fmla="*/ 536028 w 7144162"/>
              <a:gd name="connsiteY13" fmla="*/ 4761305 h 5234271"/>
              <a:gd name="connsiteX14" fmla="*/ 546538 w 7144162"/>
              <a:gd name="connsiteY14" fmla="*/ 4729774 h 5234271"/>
              <a:gd name="connsiteX15" fmla="*/ 567559 w 7144162"/>
              <a:gd name="connsiteY15" fmla="*/ 4698243 h 5234271"/>
              <a:gd name="connsiteX16" fmla="*/ 578069 w 7144162"/>
              <a:gd name="connsiteY16" fmla="*/ 4666712 h 5234271"/>
              <a:gd name="connsiteX17" fmla="*/ 609600 w 7144162"/>
              <a:gd name="connsiteY17" fmla="*/ 4635181 h 5234271"/>
              <a:gd name="connsiteX18" fmla="*/ 683173 w 7144162"/>
              <a:gd name="connsiteY18" fmla="*/ 4593140 h 5234271"/>
              <a:gd name="connsiteX19" fmla="*/ 777766 w 7144162"/>
              <a:gd name="connsiteY19" fmla="*/ 4519567 h 5234271"/>
              <a:gd name="connsiteX20" fmla="*/ 819807 w 7144162"/>
              <a:gd name="connsiteY20" fmla="*/ 4498547 h 5234271"/>
              <a:gd name="connsiteX21" fmla="*/ 882869 w 7144162"/>
              <a:gd name="connsiteY21" fmla="*/ 4456505 h 5234271"/>
              <a:gd name="connsiteX22" fmla="*/ 914400 w 7144162"/>
              <a:gd name="connsiteY22" fmla="*/ 4435484 h 5234271"/>
              <a:gd name="connsiteX23" fmla="*/ 1008993 w 7144162"/>
              <a:gd name="connsiteY23" fmla="*/ 4403953 h 5234271"/>
              <a:gd name="connsiteX24" fmla="*/ 1040524 w 7144162"/>
              <a:gd name="connsiteY24" fmla="*/ 4393443 h 5234271"/>
              <a:gd name="connsiteX25" fmla="*/ 1072055 w 7144162"/>
              <a:gd name="connsiteY25" fmla="*/ 4382933 h 5234271"/>
              <a:gd name="connsiteX26" fmla="*/ 1135117 w 7144162"/>
              <a:gd name="connsiteY26" fmla="*/ 4340891 h 5234271"/>
              <a:gd name="connsiteX27" fmla="*/ 1229711 w 7144162"/>
              <a:gd name="connsiteY27" fmla="*/ 4267319 h 5234271"/>
              <a:gd name="connsiteX28" fmla="*/ 1345324 w 7144162"/>
              <a:gd name="connsiteY28" fmla="*/ 4235788 h 5234271"/>
              <a:gd name="connsiteX29" fmla="*/ 1408386 w 7144162"/>
              <a:gd name="connsiteY29" fmla="*/ 4204257 h 5234271"/>
              <a:gd name="connsiteX30" fmla="*/ 1439917 w 7144162"/>
              <a:gd name="connsiteY30" fmla="*/ 4183236 h 5234271"/>
              <a:gd name="connsiteX31" fmla="*/ 1502980 w 7144162"/>
              <a:gd name="connsiteY31" fmla="*/ 4162216 h 5234271"/>
              <a:gd name="connsiteX32" fmla="*/ 1534511 w 7144162"/>
              <a:gd name="connsiteY32" fmla="*/ 4151705 h 5234271"/>
              <a:gd name="connsiteX33" fmla="*/ 1629104 w 7144162"/>
              <a:gd name="connsiteY33" fmla="*/ 4078133 h 5234271"/>
              <a:gd name="connsiteX34" fmla="*/ 1660635 w 7144162"/>
              <a:gd name="connsiteY34" fmla="*/ 4057112 h 5234271"/>
              <a:gd name="connsiteX35" fmla="*/ 1692166 w 7144162"/>
              <a:gd name="connsiteY35" fmla="*/ 4025581 h 5234271"/>
              <a:gd name="connsiteX36" fmla="*/ 1723697 w 7144162"/>
              <a:gd name="connsiteY36" fmla="*/ 4004560 h 5234271"/>
              <a:gd name="connsiteX37" fmla="*/ 1786759 w 7144162"/>
              <a:gd name="connsiteY37" fmla="*/ 3952009 h 5234271"/>
              <a:gd name="connsiteX38" fmla="*/ 1849821 w 7144162"/>
              <a:gd name="connsiteY38" fmla="*/ 3930988 h 5234271"/>
              <a:gd name="connsiteX39" fmla="*/ 1881352 w 7144162"/>
              <a:gd name="connsiteY39" fmla="*/ 3909967 h 5234271"/>
              <a:gd name="connsiteX40" fmla="*/ 1912883 w 7144162"/>
              <a:gd name="connsiteY40" fmla="*/ 3899457 h 5234271"/>
              <a:gd name="connsiteX41" fmla="*/ 1965435 w 7144162"/>
              <a:gd name="connsiteY41" fmla="*/ 3857416 h 5234271"/>
              <a:gd name="connsiteX42" fmla="*/ 2028497 w 7144162"/>
              <a:gd name="connsiteY42" fmla="*/ 3804864 h 5234271"/>
              <a:gd name="connsiteX43" fmla="*/ 2091559 w 7144162"/>
              <a:gd name="connsiteY43" fmla="*/ 3783843 h 5234271"/>
              <a:gd name="connsiteX44" fmla="*/ 2154621 w 7144162"/>
              <a:gd name="connsiteY44" fmla="*/ 3741802 h 5234271"/>
              <a:gd name="connsiteX45" fmla="*/ 2186152 w 7144162"/>
              <a:gd name="connsiteY45" fmla="*/ 3710271 h 5234271"/>
              <a:gd name="connsiteX46" fmla="*/ 2249214 w 7144162"/>
              <a:gd name="connsiteY46" fmla="*/ 3689250 h 5234271"/>
              <a:gd name="connsiteX47" fmla="*/ 2301766 w 7144162"/>
              <a:gd name="connsiteY47" fmla="*/ 3636698 h 5234271"/>
              <a:gd name="connsiteX48" fmla="*/ 2333297 w 7144162"/>
              <a:gd name="connsiteY48" fmla="*/ 3615678 h 5234271"/>
              <a:gd name="connsiteX49" fmla="*/ 2385849 w 7144162"/>
              <a:gd name="connsiteY49" fmla="*/ 3552616 h 5234271"/>
              <a:gd name="connsiteX50" fmla="*/ 2417380 w 7144162"/>
              <a:gd name="connsiteY50" fmla="*/ 3531595 h 5234271"/>
              <a:gd name="connsiteX51" fmla="*/ 2448911 w 7144162"/>
              <a:gd name="connsiteY51" fmla="*/ 3500064 h 5234271"/>
              <a:gd name="connsiteX52" fmla="*/ 2511973 w 7144162"/>
              <a:gd name="connsiteY52" fmla="*/ 3479043 h 5234271"/>
              <a:gd name="connsiteX53" fmla="*/ 2543504 w 7144162"/>
              <a:gd name="connsiteY53" fmla="*/ 3447512 h 5234271"/>
              <a:gd name="connsiteX54" fmla="*/ 2575035 w 7144162"/>
              <a:gd name="connsiteY54" fmla="*/ 3437002 h 5234271"/>
              <a:gd name="connsiteX55" fmla="*/ 2606566 w 7144162"/>
              <a:gd name="connsiteY55" fmla="*/ 3415981 h 5234271"/>
              <a:gd name="connsiteX56" fmla="*/ 2659117 w 7144162"/>
              <a:gd name="connsiteY56" fmla="*/ 3363429 h 5234271"/>
              <a:gd name="connsiteX57" fmla="*/ 2690649 w 7144162"/>
              <a:gd name="connsiteY57" fmla="*/ 3331898 h 5234271"/>
              <a:gd name="connsiteX58" fmla="*/ 2795752 w 7144162"/>
              <a:gd name="connsiteY58" fmla="*/ 3258326 h 5234271"/>
              <a:gd name="connsiteX59" fmla="*/ 2827283 w 7144162"/>
              <a:gd name="connsiteY59" fmla="*/ 3237305 h 5234271"/>
              <a:gd name="connsiteX60" fmla="*/ 2858814 w 7144162"/>
              <a:gd name="connsiteY60" fmla="*/ 3205774 h 5234271"/>
              <a:gd name="connsiteX61" fmla="*/ 2890345 w 7144162"/>
              <a:gd name="connsiteY61" fmla="*/ 3195264 h 5234271"/>
              <a:gd name="connsiteX62" fmla="*/ 2921876 w 7144162"/>
              <a:gd name="connsiteY62" fmla="*/ 3163733 h 5234271"/>
              <a:gd name="connsiteX63" fmla="*/ 2984938 w 7144162"/>
              <a:gd name="connsiteY63" fmla="*/ 3121691 h 5234271"/>
              <a:gd name="connsiteX64" fmla="*/ 3048000 w 7144162"/>
              <a:gd name="connsiteY64" fmla="*/ 3058629 h 5234271"/>
              <a:gd name="connsiteX65" fmla="*/ 3111062 w 7144162"/>
              <a:gd name="connsiteY65" fmla="*/ 3016588 h 5234271"/>
              <a:gd name="connsiteX66" fmla="*/ 3174124 w 7144162"/>
              <a:gd name="connsiteY66" fmla="*/ 2974547 h 5234271"/>
              <a:gd name="connsiteX67" fmla="*/ 3205655 w 7144162"/>
              <a:gd name="connsiteY67" fmla="*/ 2953526 h 5234271"/>
              <a:gd name="connsiteX68" fmla="*/ 3237186 w 7144162"/>
              <a:gd name="connsiteY68" fmla="*/ 2943016 h 5234271"/>
              <a:gd name="connsiteX69" fmla="*/ 3289738 w 7144162"/>
              <a:gd name="connsiteY69" fmla="*/ 2879953 h 5234271"/>
              <a:gd name="connsiteX70" fmla="*/ 3321269 w 7144162"/>
              <a:gd name="connsiteY70" fmla="*/ 2858933 h 5234271"/>
              <a:gd name="connsiteX71" fmla="*/ 3331780 w 7144162"/>
              <a:gd name="connsiteY71" fmla="*/ 2827402 h 5234271"/>
              <a:gd name="connsiteX72" fmla="*/ 3363311 w 7144162"/>
              <a:gd name="connsiteY72" fmla="*/ 2806381 h 5234271"/>
              <a:gd name="connsiteX73" fmla="*/ 3426373 w 7144162"/>
              <a:gd name="connsiteY73" fmla="*/ 2753829 h 5234271"/>
              <a:gd name="connsiteX74" fmla="*/ 3531476 w 7144162"/>
              <a:gd name="connsiteY74" fmla="*/ 2596174 h 5234271"/>
              <a:gd name="connsiteX75" fmla="*/ 3552497 w 7144162"/>
              <a:gd name="connsiteY75" fmla="*/ 2564643 h 5234271"/>
              <a:gd name="connsiteX76" fmla="*/ 3573517 w 7144162"/>
              <a:gd name="connsiteY76" fmla="*/ 2533112 h 5234271"/>
              <a:gd name="connsiteX77" fmla="*/ 3636580 w 7144162"/>
              <a:gd name="connsiteY77" fmla="*/ 2480560 h 5234271"/>
              <a:gd name="connsiteX78" fmla="*/ 3657600 w 7144162"/>
              <a:gd name="connsiteY78" fmla="*/ 2449029 h 5234271"/>
              <a:gd name="connsiteX79" fmla="*/ 3720662 w 7144162"/>
              <a:gd name="connsiteY79" fmla="*/ 2406988 h 5234271"/>
              <a:gd name="connsiteX80" fmla="*/ 3752193 w 7144162"/>
              <a:gd name="connsiteY80" fmla="*/ 2385967 h 5234271"/>
              <a:gd name="connsiteX81" fmla="*/ 3815255 w 7144162"/>
              <a:gd name="connsiteY81" fmla="*/ 2364947 h 5234271"/>
              <a:gd name="connsiteX82" fmla="*/ 3878317 w 7144162"/>
              <a:gd name="connsiteY82" fmla="*/ 2322905 h 5234271"/>
              <a:gd name="connsiteX83" fmla="*/ 3909849 w 7144162"/>
              <a:gd name="connsiteY83" fmla="*/ 2301884 h 5234271"/>
              <a:gd name="connsiteX84" fmla="*/ 3941380 w 7144162"/>
              <a:gd name="connsiteY84" fmla="*/ 2291374 h 5234271"/>
              <a:gd name="connsiteX85" fmla="*/ 3972911 w 7144162"/>
              <a:gd name="connsiteY85" fmla="*/ 2270353 h 5234271"/>
              <a:gd name="connsiteX86" fmla="*/ 4025462 w 7144162"/>
              <a:gd name="connsiteY86" fmla="*/ 2259843 h 5234271"/>
              <a:gd name="connsiteX87" fmla="*/ 4056993 w 7144162"/>
              <a:gd name="connsiteY87" fmla="*/ 2249333 h 5234271"/>
              <a:gd name="connsiteX88" fmla="*/ 4120055 w 7144162"/>
              <a:gd name="connsiteY88" fmla="*/ 2196781 h 5234271"/>
              <a:gd name="connsiteX89" fmla="*/ 4151586 w 7144162"/>
              <a:gd name="connsiteY89" fmla="*/ 2175760 h 5234271"/>
              <a:gd name="connsiteX90" fmla="*/ 4214649 w 7144162"/>
              <a:gd name="connsiteY90" fmla="*/ 2133719 h 5234271"/>
              <a:gd name="connsiteX91" fmla="*/ 4309242 w 7144162"/>
              <a:gd name="connsiteY91" fmla="*/ 2091678 h 5234271"/>
              <a:gd name="connsiteX92" fmla="*/ 4340773 w 7144162"/>
              <a:gd name="connsiteY92" fmla="*/ 2081167 h 5234271"/>
              <a:gd name="connsiteX93" fmla="*/ 4372304 w 7144162"/>
              <a:gd name="connsiteY93" fmla="*/ 2070657 h 5234271"/>
              <a:gd name="connsiteX94" fmla="*/ 4403835 w 7144162"/>
              <a:gd name="connsiteY94" fmla="*/ 2039126 h 5234271"/>
              <a:gd name="connsiteX95" fmla="*/ 4435366 w 7144162"/>
              <a:gd name="connsiteY95" fmla="*/ 2018105 h 5234271"/>
              <a:gd name="connsiteX96" fmla="*/ 4466897 w 7144162"/>
              <a:gd name="connsiteY96" fmla="*/ 1955043 h 5234271"/>
              <a:gd name="connsiteX97" fmla="*/ 4529959 w 7144162"/>
              <a:gd name="connsiteY97" fmla="*/ 1913002 h 5234271"/>
              <a:gd name="connsiteX98" fmla="*/ 4656083 w 7144162"/>
              <a:gd name="connsiteY98" fmla="*/ 1913002 h 5234271"/>
              <a:gd name="connsiteX99" fmla="*/ 4687614 w 7144162"/>
              <a:gd name="connsiteY99" fmla="*/ 1902491 h 5234271"/>
              <a:gd name="connsiteX100" fmla="*/ 4750676 w 7144162"/>
              <a:gd name="connsiteY100" fmla="*/ 1860450 h 5234271"/>
              <a:gd name="connsiteX101" fmla="*/ 4876800 w 7144162"/>
              <a:gd name="connsiteY101" fmla="*/ 1818409 h 5234271"/>
              <a:gd name="connsiteX102" fmla="*/ 4908331 w 7144162"/>
              <a:gd name="connsiteY102" fmla="*/ 1807898 h 5234271"/>
              <a:gd name="connsiteX103" fmla="*/ 4971393 w 7144162"/>
              <a:gd name="connsiteY103" fmla="*/ 1765857 h 5234271"/>
              <a:gd name="connsiteX104" fmla="*/ 5002924 w 7144162"/>
              <a:gd name="connsiteY104" fmla="*/ 1744836 h 5234271"/>
              <a:gd name="connsiteX105" fmla="*/ 5034455 w 7144162"/>
              <a:gd name="connsiteY105" fmla="*/ 1713305 h 5234271"/>
              <a:gd name="connsiteX106" fmla="*/ 5065986 w 7144162"/>
              <a:gd name="connsiteY106" fmla="*/ 1702795 h 5234271"/>
              <a:gd name="connsiteX107" fmla="*/ 5171090 w 7144162"/>
              <a:gd name="connsiteY107" fmla="*/ 1671264 h 5234271"/>
              <a:gd name="connsiteX108" fmla="*/ 5202621 w 7144162"/>
              <a:gd name="connsiteY108" fmla="*/ 1660753 h 5234271"/>
              <a:gd name="connsiteX109" fmla="*/ 5276193 w 7144162"/>
              <a:gd name="connsiteY109" fmla="*/ 1608202 h 5234271"/>
              <a:gd name="connsiteX110" fmla="*/ 5349766 w 7144162"/>
              <a:gd name="connsiteY110" fmla="*/ 1555650 h 5234271"/>
              <a:gd name="connsiteX111" fmla="*/ 5391807 w 7144162"/>
              <a:gd name="connsiteY111" fmla="*/ 1524119 h 5234271"/>
              <a:gd name="connsiteX112" fmla="*/ 5391807 w 7144162"/>
              <a:gd name="connsiteY112" fmla="*/ 1471567 h 5234271"/>
              <a:gd name="connsiteX113" fmla="*/ 5465380 w 7144162"/>
              <a:gd name="connsiteY113" fmla="*/ 1408505 h 5234271"/>
              <a:gd name="connsiteX114" fmla="*/ 5475890 w 7144162"/>
              <a:gd name="connsiteY114" fmla="*/ 1376974 h 5234271"/>
              <a:gd name="connsiteX115" fmla="*/ 5538952 w 7144162"/>
              <a:gd name="connsiteY115" fmla="*/ 1345443 h 5234271"/>
              <a:gd name="connsiteX116" fmla="*/ 5602014 w 7144162"/>
              <a:gd name="connsiteY116" fmla="*/ 1282381 h 5234271"/>
              <a:gd name="connsiteX117" fmla="*/ 5654566 w 7144162"/>
              <a:gd name="connsiteY117" fmla="*/ 1229829 h 5234271"/>
              <a:gd name="connsiteX118" fmla="*/ 5707117 w 7144162"/>
              <a:gd name="connsiteY118" fmla="*/ 1135236 h 5234271"/>
              <a:gd name="connsiteX119" fmla="*/ 5728138 w 7144162"/>
              <a:gd name="connsiteY119" fmla="*/ 1103705 h 5234271"/>
              <a:gd name="connsiteX120" fmla="*/ 5791200 w 7144162"/>
              <a:gd name="connsiteY120" fmla="*/ 1061664 h 5234271"/>
              <a:gd name="connsiteX121" fmla="*/ 5822731 w 7144162"/>
              <a:gd name="connsiteY121" fmla="*/ 1040643 h 5234271"/>
              <a:gd name="connsiteX122" fmla="*/ 5854262 w 7144162"/>
              <a:gd name="connsiteY122" fmla="*/ 1009112 h 5234271"/>
              <a:gd name="connsiteX123" fmla="*/ 5917324 w 7144162"/>
              <a:gd name="connsiteY123" fmla="*/ 967071 h 5234271"/>
              <a:gd name="connsiteX124" fmla="*/ 5969876 w 7144162"/>
              <a:gd name="connsiteY124" fmla="*/ 904009 h 5234271"/>
              <a:gd name="connsiteX125" fmla="*/ 6032938 w 7144162"/>
              <a:gd name="connsiteY125" fmla="*/ 851457 h 5234271"/>
              <a:gd name="connsiteX126" fmla="*/ 6074980 w 7144162"/>
              <a:gd name="connsiteY126" fmla="*/ 809416 h 5234271"/>
              <a:gd name="connsiteX127" fmla="*/ 6138042 w 7144162"/>
              <a:gd name="connsiteY127" fmla="*/ 767374 h 5234271"/>
              <a:gd name="connsiteX128" fmla="*/ 6222124 w 7144162"/>
              <a:gd name="connsiteY128" fmla="*/ 693802 h 5234271"/>
              <a:gd name="connsiteX129" fmla="*/ 6253655 w 7144162"/>
              <a:gd name="connsiteY129" fmla="*/ 662271 h 5234271"/>
              <a:gd name="connsiteX130" fmla="*/ 6274676 w 7144162"/>
              <a:gd name="connsiteY130" fmla="*/ 630740 h 5234271"/>
              <a:gd name="connsiteX131" fmla="*/ 6306207 w 7144162"/>
              <a:gd name="connsiteY131" fmla="*/ 620229 h 5234271"/>
              <a:gd name="connsiteX132" fmla="*/ 6358759 w 7144162"/>
              <a:gd name="connsiteY132" fmla="*/ 557167 h 5234271"/>
              <a:gd name="connsiteX133" fmla="*/ 6379780 w 7144162"/>
              <a:gd name="connsiteY133" fmla="*/ 525636 h 5234271"/>
              <a:gd name="connsiteX134" fmla="*/ 6442842 w 7144162"/>
              <a:gd name="connsiteY134" fmla="*/ 473084 h 5234271"/>
              <a:gd name="connsiteX135" fmla="*/ 6453352 w 7144162"/>
              <a:gd name="connsiteY135" fmla="*/ 441553 h 5234271"/>
              <a:gd name="connsiteX136" fmla="*/ 6484883 w 7144162"/>
              <a:gd name="connsiteY136" fmla="*/ 420533 h 5234271"/>
              <a:gd name="connsiteX137" fmla="*/ 6516414 w 7144162"/>
              <a:gd name="connsiteY137" fmla="*/ 389002 h 5234271"/>
              <a:gd name="connsiteX138" fmla="*/ 6547945 w 7144162"/>
              <a:gd name="connsiteY138" fmla="*/ 367981 h 5234271"/>
              <a:gd name="connsiteX139" fmla="*/ 6579476 w 7144162"/>
              <a:gd name="connsiteY139" fmla="*/ 336450 h 5234271"/>
              <a:gd name="connsiteX140" fmla="*/ 6611007 w 7144162"/>
              <a:gd name="connsiteY140" fmla="*/ 315429 h 5234271"/>
              <a:gd name="connsiteX141" fmla="*/ 6695090 w 7144162"/>
              <a:gd name="connsiteY141" fmla="*/ 220836 h 5234271"/>
              <a:gd name="connsiteX142" fmla="*/ 6726621 w 7144162"/>
              <a:gd name="connsiteY142" fmla="*/ 157774 h 5234271"/>
              <a:gd name="connsiteX143" fmla="*/ 6737131 w 7144162"/>
              <a:gd name="connsiteY143" fmla="*/ 126243 h 5234271"/>
              <a:gd name="connsiteX144" fmla="*/ 6747642 w 7144162"/>
              <a:gd name="connsiteY144" fmla="*/ 42160 h 5234271"/>
              <a:gd name="connsiteX145" fmla="*/ 6768662 w 7144162"/>
              <a:gd name="connsiteY145" fmla="*/ 10629 h 5234271"/>
              <a:gd name="connsiteX146" fmla="*/ 6873766 w 7144162"/>
              <a:gd name="connsiteY146" fmla="*/ 10629 h 5234271"/>
              <a:gd name="connsiteX147" fmla="*/ 7020911 w 7144162"/>
              <a:gd name="connsiteY147" fmla="*/ 21140 h 5234271"/>
              <a:gd name="connsiteX148" fmla="*/ 7062952 w 7144162"/>
              <a:gd name="connsiteY148" fmla="*/ 147264 h 5234271"/>
              <a:gd name="connsiteX149" fmla="*/ 7073462 w 7144162"/>
              <a:gd name="connsiteY149" fmla="*/ 178795 h 5234271"/>
              <a:gd name="connsiteX150" fmla="*/ 7094483 w 7144162"/>
              <a:gd name="connsiteY150" fmla="*/ 210326 h 5234271"/>
              <a:gd name="connsiteX151" fmla="*/ 7083973 w 7144162"/>
              <a:gd name="connsiteY151" fmla="*/ 410022 h 5234271"/>
              <a:gd name="connsiteX152" fmla="*/ 7052442 w 7144162"/>
              <a:gd name="connsiteY152" fmla="*/ 473084 h 5234271"/>
              <a:gd name="connsiteX153" fmla="*/ 7071762 w 7144162"/>
              <a:gd name="connsiteY153" fmla="*/ 591599 h 5234271"/>
              <a:gd name="connsiteX154" fmla="*/ 7053986 w 7144162"/>
              <a:gd name="connsiteY154" fmla="*/ 654472 h 5234271"/>
              <a:gd name="connsiteX155" fmla="*/ 7054760 w 7144162"/>
              <a:gd name="connsiteY155" fmla="*/ 697416 h 5234271"/>
              <a:gd name="connsiteX156" fmla="*/ 7055532 w 7144162"/>
              <a:gd name="connsiteY156" fmla="*/ 773891 h 5234271"/>
              <a:gd name="connsiteX157" fmla="*/ 7056864 w 7144162"/>
              <a:gd name="connsiteY157" fmla="*/ 762396 h 5234271"/>
              <a:gd name="connsiteX158" fmla="*/ 7059551 w 7144162"/>
              <a:gd name="connsiteY158" fmla="*/ 718248 h 5234271"/>
              <a:gd name="connsiteX159" fmla="*/ 7056864 w 7144162"/>
              <a:gd name="connsiteY159" fmla="*/ 789219 h 5234271"/>
              <a:gd name="connsiteX160" fmla="*/ 7056864 w 7144162"/>
              <a:gd name="connsiteY160" fmla="*/ 829453 h 5234271"/>
              <a:gd name="connsiteX161" fmla="*/ 7034512 w 7144162"/>
              <a:gd name="connsiteY161" fmla="*/ 880991 h 5234271"/>
              <a:gd name="connsiteX162" fmla="*/ 7060324 w 7144162"/>
              <a:gd name="connsiteY162" fmla="*/ 870291 h 5234271"/>
              <a:gd name="connsiteX163" fmla="*/ 7068361 w 7144162"/>
              <a:gd name="connsiteY163" fmla="*/ 874999 h 5234271"/>
              <a:gd name="connsiteX164" fmla="*/ 7058623 w 7144162"/>
              <a:gd name="connsiteY164" fmla="*/ 857594 h 5234271"/>
              <a:gd name="connsiteX165" fmla="*/ 7096490 w 7144162"/>
              <a:gd name="connsiteY165" fmla="*/ 934067 h 5234271"/>
              <a:gd name="connsiteX166" fmla="*/ 7076242 w 7144162"/>
              <a:gd name="connsiteY166" fmla="*/ 1042071 h 5234271"/>
              <a:gd name="connsiteX167" fmla="*/ 6986595 w 7144162"/>
              <a:gd name="connsiteY167" fmla="*/ 1147364 h 5234271"/>
              <a:gd name="connsiteX168" fmla="*/ 7029254 w 7144162"/>
              <a:gd name="connsiteY168" fmla="*/ 1110746 h 5234271"/>
              <a:gd name="connsiteX169" fmla="*/ 6992003 w 7144162"/>
              <a:gd name="connsiteY169" fmla="*/ 1224553 h 5234271"/>
              <a:gd name="connsiteX170" fmla="*/ 6970158 w 7144162"/>
              <a:gd name="connsiteY170" fmla="*/ 1346157 h 5234271"/>
              <a:gd name="connsiteX171" fmla="*/ 7125853 w 7144162"/>
              <a:gd name="connsiteY171" fmla="*/ 1368986 h 5234271"/>
              <a:gd name="connsiteX172" fmla="*/ 7135436 w 7144162"/>
              <a:gd name="connsiteY172" fmla="*/ 1484789 h 5234271"/>
              <a:gd name="connsiteX173" fmla="*/ 7074847 w 7144162"/>
              <a:gd name="connsiteY173" fmla="*/ 1576671 h 5234271"/>
              <a:gd name="connsiteX174" fmla="*/ 7078709 w 7144162"/>
              <a:gd name="connsiteY174" fmla="*/ 1612910 h 5234271"/>
              <a:gd name="connsiteX175" fmla="*/ 7051970 w 7144162"/>
              <a:gd name="connsiteY175" fmla="*/ 1724909 h 5234271"/>
              <a:gd name="connsiteX176" fmla="*/ 7060006 w 7144162"/>
              <a:gd name="connsiteY176" fmla="*/ 1870436 h 5234271"/>
              <a:gd name="connsiteX177" fmla="*/ 7020785 w 7144162"/>
              <a:gd name="connsiteY177" fmla="*/ 1922724 h 5234271"/>
              <a:gd name="connsiteX178" fmla="*/ 6972547 w 7144162"/>
              <a:gd name="connsiteY178" fmla="*/ 2019500 h 5234271"/>
              <a:gd name="connsiteX179" fmla="*/ 6938674 w 7144162"/>
              <a:gd name="connsiteY179" fmla="*/ 2042595 h 5234271"/>
              <a:gd name="connsiteX180" fmla="*/ 6885350 w 7144162"/>
              <a:gd name="connsiteY180" fmla="*/ 2033892 h 5234271"/>
              <a:gd name="connsiteX181" fmla="*/ 6878859 w 7144162"/>
              <a:gd name="connsiteY181" fmla="*/ 2078834 h 5234271"/>
              <a:gd name="connsiteX182" fmla="*/ 6801948 w 7144162"/>
              <a:gd name="connsiteY182" fmla="*/ 2100410 h 5234271"/>
              <a:gd name="connsiteX183" fmla="*/ 6669077 w 7144162"/>
              <a:gd name="connsiteY183" fmla="*/ 2157124 h 5234271"/>
              <a:gd name="connsiteX184" fmla="*/ 6575142 w 7144162"/>
              <a:gd name="connsiteY184" fmla="*/ 2218370 h 5234271"/>
              <a:gd name="connsiteX185" fmla="*/ 6542401 w 7144162"/>
              <a:gd name="connsiteY185" fmla="*/ 2240218 h 5234271"/>
              <a:gd name="connsiteX186" fmla="*/ 6468493 w 7144162"/>
              <a:gd name="connsiteY186" fmla="*/ 2276724 h 5234271"/>
              <a:gd name="connsiteX187" fmla="*/ 6454556 w 7144162"/>
              <a:gd name="connsiteY187" fmla="*/ 2295943 h 5234271"/>
              <a:gd name="connsiteX188" fmla="*/ 6376668 w 7144162"/>
              <a:gd name="connsiteY188" fmla="*/ 2316962 h 5234271"/>
              <a:gd name="connsiteX189" fmla="*/ 6234019 w 7144162"/>
              <a:gd name="connsiteY189" fmla="*/ 2368416 h 5234271"/>
              <a:gd name="connsiteX190" fmla="*/ 6186931 w 7144162"/>
              <a:gd name="connsiteY190" fmla="*/ 2391526 h 5234271"/>
              <a:gd name="connsiteX191" fmla="*/ 6063537 w 7144162"/>
              <a:gd name="connsiteY191" fmla="*/ 2416973 h 5234271"/>
              <a:gd name="connsiteX192" fmla="*/ 6029533 w 7144162"/>
              <a:gd name="connsiteY192" fmla="*/ 2432193 h 5234271"/>
              <a:gd name="connsiteX193" fmla="*/ 6084260 w 7144162"/>
              <a:gd name="connsiteY193" fmla="*/ 2405007 h 5234271"/>
              <a:gd name="connsiteX194" fmla="*/ 5819399 w 7144162"/>
              <a:gd name="connsiteY194" fmla="*/ 2546595 h 5234271"/>
              <a:gd name="connsiteX195" fmla="*/ 5833236 w 7144162"/>
              <a:gd name="connsiteY195" fmla="*/ 2552705 h 5234271"/>
              <a:gd name="connsiteX196" fmla="*/ 5756419 w 7144162"/>
              <a:gd name="connsiteY196" fmla="*/ 2546713 h 5234271"/>
              <a:gd name="connsiteX197" fmla="*/ 5753945 w 7144162"/>
              <a:gd name="connsiteY197" fmla="*/ 2564833 h 5234271"/>
              <a:gd name="connsiteX198" fmla="*/ 5734741 w 7144162"/>
              <a:gd name="connsiteY198" fmla="*/ 2579623 h 5234271"/>
              <a:gd name="connsiteX199" fmla="*/ 5642506 w 7144162"/>
              <a:gd name="connsiteY199" fmla="*/ 2599264 h 5234271"/>
              <a:gd name="connsiteX200" fmla="*/ 5683619 w 7144162"/>
              <a:gd name="connsiteY200" fmla="*/ 2577150 h 5234271"/>
              <a:gd name="connsiteX201" fmla="*/ 5584304 w 7144162"/>
              <a:gd name="connsiteY201" fmla="*/ 2588837 h 5234271"/>
              <a:gd name="connsiteX202" fmla="*/ 5417469 w 7144162"/>
              <a:gd name="connsiteY202" fmla="*/ 2726664 h 5234271"/>
              <a:gd name="connsiteX203" fmla="*/ 5308050 w 7144162"/>
              <a:gd name="connsiteY203" fmla="*/ 2742330 h 5234271"/>
              <a:gd name="connsiteX204" fmla="*/ 5211024 w 7144162"/>
              <a:gd name="connsiteY204" fmla="*/ 2798054 h 5234271"/>
              <a:gd name="connsiteX205" fmla="*/ 5132480 w 7144162"/>
              <a:gd name="connsiteY205" fmla="*/ 2801128 h 5234271"/>
              <a:gd name="connsiteX206" fmla="*/ 4961500 w 7144162"/>
              <a:gd name="connsiteY206" fmla="*/ 2837008 h 5234271"/>
              <a:gd name="connsiteX207" fmla="*/ 4771697 w 7144162"/>
              <a:gd name="connsiteY207" fmla="*/ 2900974 h 5234271"/>
              <a:gd name="connsiteX208" fmla="*/ 4683284 w 7144162"/>
              <a:gd name="connsiteY208" fmla="*/ 2934502 h 5234271"/>
              <a:gd name="connsiteX209" fmla="*/ 4629960 w 7144162"/>
              <a:gd name="connsiteY209" fmla="*/ 2972739 h 5234271"/>
              <a:gd name="connsiteX210" fmla="*/ 4576636 w 7144162"/>
              <a:gd name="connsiteY210" fmla="*/ 2993760 h 5234271"/>
              <a:gd name="connsiteX211" fmla="*/ 4536912 w 7144162"/>
              <a:gd name="connsiteY211" fmla="*/ 3045407 h 5234271"/>
              <a:gd name="connsiteX212" fmla="*/ 4512646 w 7144162"/>
              <a:gd name="connsiteY212" fmla="*/ 3089446 h 5234271"/>
              <a:gd name="connsiteX213" fmla="*/ 4401206 w 7144162"/>
              <a:gd name="connsiteY213" fmla="*/ 3141094 h 5234271"/>
              <a:gd name="connsiteX214" fmla="*/ 4333353 w 7144162"/>
              <a:gd name="connsiteY214" fmla="*/ 3162115 h 5234271"/>
              <a:gd name="connsiteX215" fmla="*/ 4261481 w 7144162"/>
              <a:gd name="connsiteY215" fmla="*/ 3180235 h 5234271"/>
              <a:gd name="connsiteX216" fmla="*/ 4200892 w 7144162"/>
              <a:gd name="connsiteY216" fmla="*/ 3207961 h 5234271"/>
              <a:gd name="connsiteX217" fmla="*/ 4157151 w 7144162"/>
              <a:gd name="connsiteY217" fmla="*/ 3241299 h 5234271"/>
              <a:gd name="connsiteX218" fmla="*/ 4118355 w 7144162"/>
              <a:gd name="connsiteY218" fmla="*/ 3255615 h 5234271"/>
              <a:gd name="connsiteX219" fmla="*/ 4077087 w 7144162"/>
              <a:gd name="connsiteY219" fmla="*/ 3283340 h 5234271"/>
              <a:gd name="connsiteX220" fmla="*/ 4031027 w 7144162"/>
              <a:gd name="connsiteY220" fmla="*/ 3320674 h 5234271"/>
              <a:gd name="connsiteX221" fmla="*/ 3924378 w 7144162"/>
              <a:gd name="connsiteY221" fmla="*/ 3337890 h 5234271"/>
              <a:gd name="connsiteX222" fmla="*/ 3887899 w 7144162"/>
              <a:gd name="connsiteY222" fmla="*/ 3382831 h 5234271"/>
              <a:gd name="connsiteX223" fmla="*/ 3834575 w 7144162"/>
              <a:gd name="connsiteY223" fmla="*/ 3433577 h 5234271"/>
              <a:gd name="connsiteX224" fmla="*/ 3773986 w 7144162"/>
              <a:gd name="connsiteY224" fmla="*/ 3441185 h 5234271"/>
              <a:gd name="connsiteX225" fmla="*/ 3738437 w 7144162"/>
              <a:gd name="connsiteY225" fmla="*/ 3470720 h 5234271"/>
              <a:gd name="connsiteX226" fmla="*/ 3665637 w 7144162"/>
              <a:gd name="connsiteY226" fmla="*/ 3496449 h 5234271"/>
              <a:gd name="connsiteX227" fmla="*/ 3584028 w 7144162"/>
              <a:gd name="connsiteY227" fmla="*/ 3542295 h 5234271"/>
              <a:gd name="connsiteX228" fmla="*/ 3541986 w 7144162"/>
              <a:gd name="connsiteY228" fmla="*/ 3563126 h 5234271"/>
              <a:gd name="connsiteX229" fmla="*/ 3478924 w 7144162"/>
              <a:gd name="connsiteY229" fmla="*/ 3584147 h 5234271"/>
              <a:gd name="connsiteX230" fmla="*/ 3447393 w 7144162"/>
              <a:gd name="connsiteY230" fmla="*/ 3594657 h 5234271"/>
              <a:gd name="connsiteX231" fmla="*/ 3415862 w 7144162"/>
              <a:gd name="connsiteY231" fmla="*/ 3615678 h 5234271"/>
              <a:gd name="connsiteX232" fmla="*/ 3384331 w 7144162"/>
              <a:gd name="connsiteY232" fmla="*/ 3626188 h 5234271"/>
              <a:gd name="connsiteX233" fmla="*/ 3373821 w 7144162"/>
              <a:gd name="connsiteY233" fmla="*/ 3657719 h 5234271"/>
              <a:gd name="connsiteX234" fmla="*/ 3363311 w 7144162"/>
              <a:gd name="connsiteY234" fmla="*/ 3783843 h 5234271"/>
              <a:gd name="connsiteX235" fmla="*/ 3331780 w 7144162"/>
              <a:gd name="connsiteY235" fmla="*/ 3794353 h 5234271"/>
              <a:gd name="connsiteX236" fmla="*/ 3300249 w 7144162"/>
              <a:gd name="connsiteY236" fmla="*/ 3815374 h 5234271"/>
              <a:gd name="connsiteX237" fmla="*/ 3153104 w 7144162"/>
              <a:gd name="connsiteY237" fmla="*/ 3836395 h 5234271"/>
              <a:gd name="connsiteX238" fmla="*/ 3090042 w 7144162"/>
              <a:gd name="connsiteY238" fmla="*/ 3878436 h 5234271"/>
              <a:gd name="connsiteX239" fmla="*/ 2995449 w 7144162"/>
              <a:gd name="connsiteY239" fmla="*/ 3899457 h 5234271"/>
              <a:gd name="connsiteX240" fmla="*/ 2932386 w 7144162"/>
              <a:gd name="connsiteY240" fmla="*/ 3952009 h 5234271"/>
              <a:gd name="connsiteX241" fmla="*/ 2869324 w 7144162"/>
              <a:gd name="connsiteY241" fmla="*/ 3983540 h 5234271"/>
              <a:gd name="connsiteX242" fmla="*/ 2806262 w 7144162"/>
              <a:gd name="connsiteY242" fmla="*/ 4015071 h 5234271"/>
              <a:gd name="connsiteX243" fmla="*/ 2764221 w 7144162"/>
              <a:gd name="connsiteY243" fmla="*/ 4057112 h 5234271"/>
              <a:gd name="connsiteX244" fmla="*/ 2743200 w 7144162"/>
              <a:gd name="connsiteY244" fmla="*/ 4088643 h 5234271"/>
              <a:gd name="connsiteX245" fmla="*/ 2711669 w 7144162"/>
              <a:gd name="connsiteY245" fmla="*/ 4109664 h 5234271"/>
              <a:gd name="connsiteX246" fmla="*/ 2617076 w 7144162"/>
              <a:gd name="connsiteY246" fmla="*/ 4183236 h 5234271"/>
              <a:gd name="connsiteX247" fmla="*/ 2585545 w 7144162"/>
              <a:gd name="connsiteY247" fmla="*/ 4214767 h 5234271"/>
              <a:gd name="connsiteX248" fmla="*/ 2522483 w 7144162"/>
              <a:gd name="connsiteY248" fmla="*/ 4235788 h 5234271"/>
              <a:gd name="connsiteX249" fmla="*/ 2459421 w 7144162"/>
              <a:gd name="connsiteY249" fmla="*/ 4277829 h 5234271"/>
              <a:gd name="connsiteX250" fmla="*/ 2396359 w 7144162"/>
              <a:gd name="connsiteY250" fmla="*/ 4330381 h 5234271"/>
              <a:gd name="connsiteX251" fmla="*/ 2375338 w 7144162"/>
              <a:gd name="connsiteY251" fmla="*/ 4361912 h 5234271"/>
              <a:gd name="connsiteX252" fmla="*/ 2270235 w 7144162"/>
              <a:gd name="connsiteY252" fmla="*/ 4414464 h 5234271"/>
              <a:gd name="connsiteX253" fmla="*/ 2217683 w 7144162"/>
              <a:gd name="connsiteY253" fmla="*/ 4424974 h 5234271"/>
              <a:gd name="connsiteX254" fmla="*/ 2154621 w 7144162"/>
              <a:gd name="connsiteY254" fmla="*/ 4445995 h 5234271"/>
              <a:gd name="connsiteX255" fmla="*/ 2091559 w 7144162"/>
              <a:gd name="connsiteY255" fmla="*/ 4488036 h 5234271"/>
              <a:gd name="connsiteX256" fmla="*/ 2028497 w 7144162"/>
              <a:gd name="connsiteY256" fmla="*/ 4519567 h 5234271"/>
              <a:gd name="connsiteX257" fmla="*/ 1933904 w 7144162"/>
              <a:gd name="connsiteY257" fmla="*/ 4572119 h 5234271"/>
              <a:gd name="connsiteX258" fmla="*/ 1723697 w 7144162"/>
              <a:gd name="connsiteY258" fmla="*/ 4603650 h 5234271"/>
              <a:gd name="connsiteX259" fmla="*/ 1713186 w 7144162"/>
              <a:gd name="connsiteY259" fmla="*/ 4635181 h 5234271"/>
              <a:gd name="connsiteX260" fmla="*/ 1650124 w 7144162"/>
              <a:gd name="connsiteY260" fmla="*/ 4687733 h 5234271"/>
              <a:gd name="connsiteX261" fmla="*/ 1618593 w 7144162"/>
              <a:gd name="connsiteY261" fmla="*/ 4719264 h 5234271"/>
              <a:gd name="connsiteX262" fmla="*/ 1555531 w 7144162"/>
              <a:gd name="connsiteY262" fmla="*/ 4740284 h 5234271"/>
              <a:gd name="connsiteX263" fmla="*/ 1524000 w 7144162"/>
              <a:gd name="connsiteY263" fmla="*/ 4750795 h 5234271"/>
              <a:gd name="connsiteX264" fmla="*/ 1460938 w 7144162"/>
              <a:gd name="connsiteY264" fmla="*/ 4792836 h 5234271"/>
              <a:gd name="connsiteX265" fmla="*/ 1397876 w 7144162"/>
              <a:gd name="connsiteY265" fmla="*/ 4834878 h 5234271"/>
              <a:gd name="connsiteX266" fmla="*/ 1366345 w 7144162"/>
              <a:gd name="connsiteY266" fmla="*/ 4845388 h 5234271"/>
              <a:gd name="connsiteX267" fmla="*/ 1271752 w 7144162"/>
              <a:gd name="connsiteY267" fmla="*/ 4866409 h 5234271"/>
              <a:gd name="connsiteX268" fmla="*/ 1208690 w 7144162"/>
              <a:gd name="connsiteY268" fmla="*/ 4876919 h 5234271"/>
              <a:gd name="connsiteX269" fmla="*/ 1093076 w 7144162"/>
              <a:gd name="connsiteY269" fmla="*/ 4908450 h 5234271"/>
              <a:gd name="connsiteX270" fmla="*/ 1061545 w 7144162"/>
              <a:gd name="connsiteY270" fmla="*/ 4929471 h 5234271"/>
              <a:gd name="connsiteX271" fmla="*/ 998483 w 7144162"/>
              <a:gd name="connsiteY271" fmla="*/ 4950491 h 5234271"/>
              <a:gd name="connsiteX272" fmla="*/ 935421 w 7144162"/>
              <a:gd name="connsiteY272" fmla="*/ 4982022 h 5234271"/>
              <a:gd name="connsiteX273" fmla="*/ 872359 w 7144162"/>
              <a:gd name="connsiteY273" fmla="*/ 5024064 h 5234271"/>
              <a:gd name="connsiteX274" fmla="*/ 777766 w 7144162"/>
              <a:gd name="connsiteY274" fmla="*/ 5034574 h 5234271"/>
              <a:gd name="connsiteX275" fmla="*/ 756745 w 7144162"/>
              <a:gd name="connsiteY275" fmla="*/ 5066105 h 5234271"/>
              <a:gd name="connsiteX276" fmla="*/ 693683 w 7144162"/>
              <a:gd name="connsiteY276" fmla="*/ 5097636 h 5234271"/>
              <a:gd name="connsiteX277" fmla="*/ 493986 w 7144162"/>
              <a:gd name="connsiteY277" fmla="*/ 5087126 h 5234271"/>
              <a:gd name="connsiteX278" fmla="*/ 388883 w 7144162"/>
              <a:gd name="connsiteY278" fmla="*/ 5097636 h 5234271"/>
              <a:gd name="connsiteX279" fmla="*/ 325821 w 7144162"/>
              <a:gd name="connsiteY279" fmla="*/ 5118657 h 5234271"/>
              <a:gd name="connsiteX280" fmla="*/ 294290 w 7144162"/>
              <a:gd name="connsiteY280" fmla="*/ 5139678 h 5234271"/>
              <a:gd name="connsiteX281" fmla="*/ 252249 w 7144162"/>
              <a:gd name="connsiteY281" fmla="*/ 5181719 h 5234271"/>
              <a:gd name="connsiteX282" fmla="*/ 220717 w 7144162"/>
              <a:gd name="connsiteY282" fmla="*/ 5202740 h 5234271"/>
              <a:gd name="connsiteX283" fmla="*/ 94593 w 7144162"/>
              <a:gd name="connsiteY283" fmla="*/ 5234271 h 5234271"/>
              <a:gd name="connsiteX284" fmla="*/ 52552 w 7144162"/>
              <a:gd name="connsiteY284" fmla="*/ 5171209 h 5234271"/>
              <a:gd name="connsiteX285" fmla="*/ 63062 w 7144162"/>
              <a:gd name="connsiteY285" fmla="*/ 5139678 h 5234271"/>
              <a:gd name="connsiteX286" fmla="*/ 94593 w 7144162"/>
              <a:gd name="connsiteY286" fmla="*/ 5118657 h 5234271"/>
              <a:gd name="connsiteX287" fmla="*/ 94593 w 7144162"/>
              <a:gd name="connsiteY287" fmla="*/ 5118657 h 5234271"/>
              <a:gd name="connsiteX0" fmla="*/ 0 w 7142952"/>
              <a:gd name="connsiteY0" fmla="*/ 5181719 h 5234271"/>
              <a:gd name="connsiteX1" fmla="*/ 0 w 7142952"/>
              <a:gd name="connsiteY1" fmla="*/ 5181719 h 5234271"/>
              <a:gd name="connsiteX2" fmla="*/ 73573 w 7142952"/>
              <a:gd name="connsiteY2" fmla="*/ 5118657 h 5234271"/>
              <a:gd name="connsiteX3" fmla="*/ 136635 w 7142952"/>
              <a:gd name="connsiteY3" fmla="*/ 5066105 h 5234271"/>
              <a:gd name="connsiteX4" fmla="*/ 199697 w 7142952"/>
              <a:gd name="connsiteY4" fmla="*/ 5045084 h 5234271"/>
              <a:gd name="connsiteX5" fmla="*/ 220717 w 7142952"/>
              <a:gd name="connsiteY5" fmla="*/ 5013553 h 5234271"/>
              <a:gd name="connsiteX6" fmla="*/ 283780 w 7142952"/>
              <a:gd name="connsiteY6" fmla="*/ 4982022 h 5234271"/>
              <a:gd name="connsiteX7" fmla="*/ 304800 w 7142952"/>
              <a:gd name="connsiteY7" fmla="*/ 4950491 h 5234271"/>
              <a:gd name="connsiteX8" fmla="*/ 367862 w 7142952"/>
              <a:gd name="connsiteY8" fmla="*/ 4918960 h 5234271"/>
              <a:gd name="connsiteX9" fmla="*/ 399393 w 7142952"/>
              <a:gd name="connsiteY9" fmla="*/ 4887429 h 5234271"/>
              <a:gd name="connsiteX10" fmla="*/ 430924 w 7142952"/>
              <a:gd name="connsiteY10" fmla="*/ 4866409 h 5234271"/>
              <a:gd name="connsiteX11" fmla="*/ 483476 w 7142952"/>
              <a:gd name="connsiteY11" fmla="*/ 4813857 h 5234271"/>
              <a:gd name="connsiteX12" fmla="*/ 504497 w 7142952"/>
              <a:gd name="connsiteY12" fmla="*/ 4782326 h 5234271"/>
              <a:gd name="connsiteX13" fmla="*/ 536028 w 7142952"/>
              <a:gd name="connsiteY13" fmla="*/ 4761305 h 5234271"/>
              <a:gd name="connsiteX14" fmla="*/ 546538 w 7142952"/>
              <a:gd name="connsiteY14" fmla="*/ 4729774 h 5234271"/>
              <a:gd name="connsiteX15" fmla="*/ 567559 w 7142952"/>
              <a:gd name="connsiteY15" fmla="*/ 4698243 h 5234271"/>
              <a:gd name="connsiteX16" fmla="*/ 578069 w 7142952"/>
              <a:gd name="connsiteY16" fmla="*/ 4666712 h 5234271"/>
              <a:gd name="connsiteX17" fmla="*/ 609600 w 7142952"/>
              <a:gd name="connsiteY17" fmla="*/ 4635181 h 5234271"/>
              <a:gd name="connsiteX18" fmla="*/ 683173 w 7142952"/>
              <a:gd name="connsiteY18" fmla="*/ 4593140 h 5234271"/>
              <a:gd name="connsiteX19" fmla="*/ 777766 w 7142952"/>
              <a:gd name="connsiteY19" fmla="*/ 4519567 h 5234271"/>
              <a:gd name="connsiteX20" fmla="*/ 819807 w 7142952"/>
              <a:gd name="connsiteY20" fmla="*/ 4498547 h 5234271"/>
              <a:gd name="connsiteX21" fmla="*/ 882869 w 7142952"/>
              <a:gd name="connsiteY21" fmla="*/ 4456505 h 5234271"/>
              <a:gd name="connsiteX22" fmla="*/ 914400 w 7142952"/>
              <a:gd name="connsiteY22" fmla="*/ 4435484 h 5234271"/>
              <a:gd name="connsiteX23" fmla="*/ 1008993 w 7142952"/>
              <a:gd name="connsiteY23" fmla="*/ 4403953 h 5234271"/>
              <a:gd name="connsiteX24" fmla="*/ 1040524 w 7142952"/>
              <a:gd name="connsiteY24" fmla="*/ 4393443 h 5234271"/>
              <a:gd name="connsiteX25" fmla="*/ 1072055 w 7142952"/>
              <a:gd name="connsiteY25" fmla="*/ 4382933 h 5234271"/>
              <a:gd name="connsiteX26" fmla="*/ 1135117 w 7142952"/>
              <a:gd name="connsiteY26" fmla="*/ 4340891 h 5234271"/>
              <a:gd name="connsiteX27" fmla="*/ 1229711 w 7142952"/>
              <a:gd name="connsiteY27" fmla="*/ 4267319 h 5234271"/>
              <a:gd name="connsiteX28" fmla="*/ 1345324 w 7142952"/>
              <a:gd name="connsiteY28" fmla="*/ 4235788 h 5234271"/>
              <a:gd name="connsiteX29" fmla="*/ 1408386 w 7142952"/>
              <a:gd name="connsiteY29" fmla="*/ 4204257 h 5234271"/>
              <a:gd name="connsiteX30" fmla="*/ 1439917 w 7142952"/>
              <a:gd name="connsiteY30" fmla="*/ 4183236 h 5234271"/>
              <a:gd name="connsiteX31" fmla="*/ 1502980 w 7142952"/>
              <a:gd name="connsiteY31" fmla="*/ 4162216 h 5234271"/>
              <a:gd name="connsiteX32" fmla="*/ 1534511 w 7142952"/>
              <a:gd name="connsiteY32" fmla="*/ 4151705 h 5234271"/>
              <a:gd name="connsiteX33" fmla="*/ 1629104 w 7142952"/>
              <a:gd name="connsiteY33" fmla="*/ 4078133 h 5234271"/>
              <a:gd name="connsiteX34" fmla="*/ 1660635 w 7142952"/>
              <a:gd name="connsiteY34" fmla="*/ 4057112 h 5234271"/>
              <a:gd name="connsiteX35" fmla="*/ 1692166 w 7142952"/>
              <a:gd name="connsiteY35" fmla="*/ 4025581 h 5234271"/>
              <a:gd name="connsiteX36" fmla="*/ 1723697 w 7142952"/>
              <a:gd name="connsiteY36" fmla="*/ 4004560 h 5234271"/>
              <a:gd name="connsiteX37" fmla="*/ 1786759 w 7142952"/>
              <a:gd name="connsiteY37" fmla="*/ 3952009 h 5234271"/>
              <a:gd name="connsiteX38" fmla="*/ 1849821 w 7142952"/>
              <a:gd name="connsiteY38" fmla="*/ 3930988 h 5234271"/>
              <a:gd name="connsiteX39" fmla="*/ 1881352 w 7142952"/>
              <a:gd name="connsiteY39" fmla="*/ 3909967 h 5234271"/>
              <a:gd name="connsiteX40" fmla="*/ 1912883 w 7142952"/>
              <a:gd name="connsiteY40" fmla="*/ 3899457 h 5234271"/>
              <a:gd name="connsiteX41" fmla="*/ 1965435 w 7142952"/>
              <a:gd name="connsiteY41" fmla="*/ 3857416 h 5234271"/>
              <a:gd name="connsiteX42" fmla="*/ 2028497 w 7142952"/>
              <a:gd name="connsiteY42" fmla="*/ 3804864 h 5234271"/>
              <a:gd name="connsiteX43" fmla="*/ 2091559 w 7142952"/>
              <a:gd name="connsiteY43" fmla="*/ 3783843 h 5234271"/>
              <a:gd name="connsiteX44" fmla="*/ 2154621 w 7142952"/>
              <a:gd name="connsiteY44" fmla="*/ 3741802 h 5234271"/>
              <a:gd name="connsiteX45" fmla="*/ 2186152 w 7142952"/>
              <a:gd name="connsiteY45" fmla="*/ 3710271 h 5234271"/>
              <a:gd name="connsiteX46" fmla="*/ 2249214 w 7142952"/>
              <a:gd name="connsiteY46" fmla="*/ 3689250 h 5234271"/>
              <a:gd name="connsiteX47" fmla="*/ 2301766 w 7142952"/>
              <a:gd name="connsiteY47" fmla="*/ 3636698 h 5234271"/>
              <a:gd name="connsiteX48" fmla="*/ 2333297 w 7142952"/>
              <a:gd name="connsiteY48" fmla="*/ 3615678 h 5234271"/>
              <a:gd name="connsiteX49" fmla="*/ 2385849 w 7142952"/>
              <a:gd name="connsiteY49" fmla="*/ 3552616 h 5234271"/>
              <a:gd name="connsiteX50" fmla="*/ 2417380 w 7142952"/>
              <a:gd name="connsiteY50" fmla="*/ 3531595 h 5234271"/>
              <a:gd name="connsiteX51" fmla="*/ 2448911 w 7142952"/>
              <a:gd name="connsiteY51" fmla="*/ 3500064 h 5234271"/>
              <a:gd name="connsiteX52" fmla="*/ 2511973 w 7142952"/>
              <a:gd name="connsiteY52" fmla="*/ 3479043 h 5234271"/>
              <a:gd name="connsiteX53" fmla="*/ 2543504 w 7142952"/>
              <a:gd name="connsiteY53" fmla="*/ 3447512 h 5234271"/>
              <a:gd name="connsiteX54" fmla="*/ 2575035 w 7142952"/>
              <a:gd name="connsiteY54" fmla="*/ 3437002 h 5234271"/>
              <a:gd name="connsiteX55" fmla="*/ 2606566 w 7142952"/>
              <a:gd name="connsiteY55" fmla="*/ 3415981 h 5234271"/>
              <a:gd name="connsiteX56" fmla="*/ 2659117 w 7142952"/>
              <a:gd name="connsiteY56" fmla="*/ 3363429 h 5234271"/>
              <a:gd name="connsiteX57" fmla="*/ 2690649 w 7142952"/>
              <a:gd name="connsiteY57" fmla="*/ 3331898 h 5234271"/>
              <a:gd name="connsiteX58" fmla="*/ 2795752 w 7142952"/>
              <a:gd name="connsiteY58" fmla="*/ 3258326 h 5234271"/>
              <a:gd name="connsiteX59" fmla="*/ 2827283 w 7142952"/>
              <a:gd name="connsiteY59" fmla="*/ 3237305 h 5234271"/>
              <a:gd name="connsiteX60" fmla="*/ 2858814 w 7142952"/>
              <a:gd name="connsiteY60" fmla="*/ 3205774 h 5234271"/>
              <a:gd name="connsiteX61" fmla="*/ 2890345 w 7142952"/>
              <a:gd name="connsiteY61" fmla="*/ 3195264 h 5234271"/>
              <a:gd name="connsiteX62" fmla="*/ 2921876 w 7142952"/>
              <a:gd name="connsiteY62" fmla="*/ 3163733 h 5234271"/>
              <a:gd name="connsiteX63" fmla="*/ 2984938 w 7142952"/>
              <a:gd name="connsiteY63" fmla="*/ 3121691 h 5234271"/>
              <a:gd name="connsiteX64" fmla="*/ 3048000 w 7142952"/>
              <a:gd name="connsiteY64" fmla="*/ 3058629 h 5234271"/>
              <a:gd name="connsiteX65" fmla="*/ 3111062 w 7142952"/>
              <a:gd name="connsiteY65" fmla="*/ 3016588 h 5234271"/>
              <a:gd name="connsiteX66" fmla="*/ 3174124 w 7142952"/>
              <a:gd name="connsiteY66" fmla="*/ 2974547 h 5234271"/>
              <a:gd name="connsiteX67" fmla="*/ 3205655 w 7142952"/>
              <a:gd name="connsiteY67" fmla="*/ 2953526 h 5234271"/>
              <a:gd name="connsiteX68" fmla="*/ 3237186 w 7142952"/>
              <a:gd name="connsiteY68" fmla="*/ 2943016 h 5234271"/>
              <a:gd name="connsiteX69" fmla="*/ 3289738 w 7142952"/>
              <a:gd name="connsiteY69" fmla="*/ 2879953 h 5234271"/>
              <a:gd name="connsiteX70" fmla="*/ 3321269 w 7142952"/>
              <a:gd name="connsiteY70" fmla="*/ 2858933 h 5234271"/>
              <a:gd name="connsiteX71" fmla="*/ 3331780 w 7142952"/>
              <a:gd name="connsiteY71" fmla="*/ 2827402 h 5234271"/>
              <a:gd name="connsiteX72" fmla="*/ 3363311 w 7142952"/>
              <a:gd name="connsiteY72" fmla="*/ 2806381 h 5234271"/>
              <a:gd name="connsiteX73" fmla="*/ 3426373 w 7142952"/>
              <a:gd name="connsiteY73" fmla="*/ 2753829 h 5234271"/>
              <a:gd name="connsiteX74" fmla="*/ 3531476 w 7142952"/>
              <a:gd name="connsiteY74" fmla="*/ 2596174 h 5234271"/>
              <a:gd name="connsiteX75" fmla="*/ 3552497 w 7142952"/>
              <a:gd name="connsiteY75" fmla="*/ 2564643 h 5234271"/>
              <a:gd name="connsiteX76" fmla="*/ 3573517 w 7142952"/>
              <a:gd name="connsiteY76" fmla="*/ 2533112 h 5234271"/>
              <a:gd name="connsiteX77" fmla="*/ 3636580 w 7142952"/>
              <a:gd name="connsiteY77" fmla="*/ 2480560 h 5234271"/>
              <a:gd name="connsiteX78" fmla="*/ 3657600 w 7142952"/>
              <a:gd name="connsiteY78" fmla="*/ 2449029 h 5234271"/>
              <a:gd name="connsiteX79" fmla="*/ 3720662 w 7142952"/>
              <a:gd name="connsiteY79" fmla="*/ 2406988 h 5234271"/>
              <a:gd name="connsiteX80" fmla="*/ 3752193 w 7142952"/>
              <a:gd name="connsiteY80" fmla="*/ 2385967 h 5234271"/>
              <a:gd name="connsiteX81" fmla="*/ 3815255 w 7142952"/>
              <a:gd name="connsiteY81" fmla="*/ 2364947 h 5234271"/>
              <a:gd name="connsiteX82" fmla="*/ 3878317 w 7142952"/>
              <a:gd name="connsiteY82" fmla="*/ 2322905 h 5234271"/>
              <a:gd name="connsiteX83" fmla="*/ 3909849 w 7142952"/>
              <a:gd name="connsiteY83" fmla="*/ 2301884 h 5234271"/>
              <a:gd name="connsiteX84" fmla="*/ 3941380 w 7142952"/>
              <a:gd name="connsiteY84" fmla="*/ 2291374 h 5234271"/>
              <a:gd name="connsiteX85" fmla="*/ 3972911 w 7142952"/>
              <a:gd name="connsiteY85" fmla="*/ 2270353 h 5234271"/>
              <a:gd name="connsiteX86" fmla="*/ 4025462 w 7142952"/>
              <a:gd name="connsiteY86" fmla="*/ 2259843 h 5234271"/>
              <a:gd name="connsiteX87" fmla="*/ 4056993 w 7142952"/>
              <a:gd name="connsiteY87" fmla="*/ 2249333 h 5234271"/>
              <a:gd name="connsiteX88" fmla="*/ 4120055 w 7142952"/>
              <a:gd name="connsiteY88" fmla="*/ 2196781 h 5234271"/>
              <a:gd name="connsiteX89" fmla="*/ 4151586 w 7142952"/>
              <a:gd name="connsiteY89" fmla="*/ 2175760 h 5234271"/>
              <a:gd name="connsiteX90" fmla="*/ 4214649 w 7142952"/>
              <a:gd name="connsiteY90" fmla="*/ 2133719 h 5234271"/>
              <a:gd name="connsiteX91" fmla="*/ 4309242 w 7142952"/>
              <a:gd name="connsiteY91" fmla="*/ 2091678 h 5234271"/>
              <a:gd name="connsiteX92" fmla="*/ 4340773 w 7142952"/>
              <a:gd name="connsiteY92" fmla="*/ 2081167 h 5234271"/>
              <a:gd name="connsiteX93" fmla="*/ 4372304 w 7142952"/>
              <a:gd name="connsiteY93" fmla="*/ 2070657 h 5234271"/>
              <a:gd name="connsiteX94" fmla="*/ 4403835 w 7142952"/>
              <a:gd name="connsiteY94" fmla="*/ 2039126 h 5234271"/>
              <a:gd name="connsiteX95" fmla="*/ 4435366 w 7142952"/>
              <a:gd name="connsiteY95" fmla="*/ 2018105 h 5234271"/>
              <a:gd name="connsiteX96" fmla="*/ 4466897 w 7142952"/>
              <a:gd name="connsiteY96" fmla="*/ 1955043 h 5234271"/>
              <a:gd name="connsiteX97" fmla="*/ 4529959 w 7142952"/>
              <a:gd name="connsiteY97" fmla="*/ 1913002 h 5234271"/>
              <a:gd name="connsiteX98" fmla="*/ 4656083 w 7142952"/>
              <a:gd name="connsiteY98" fmla="*/ 1913002 h 5234271"/>
              <a:gd name="connsiteX99" fmla="*/ 4687614 w 7142952"/>
              <a:gd name="connsiteY99" fmla="*/ 1902491 h 5234271"/>
              <a:gd name="connsiteX100" fmla="*/ 4750676 w 7142952"/>
              <a:gd name="connsiteY100" fmla="*/ 1860450 h 5234271"/>
              <a:gd name="connsiteX101" fmla="*/ 4876800 w 7142952"/>
              <a:gd name="connsiteY101" fmla="*/ 1818409 h 5234271"/>
              <a:gd name="connsiteX102" fmla="*/ 4908331 w 7142952"/>
              <a:gd name="connsiteY102" fmla="*/ 1807898 h 5234271"/>
              <a:gd name="connsiteX103" fmla="*/ 4971393 w 7142952"/>
              <a:gd name="connsiteY103" fmla="*/ 1765857 h 5234271"/>
              <a:gd name="connsiteX104" fmla="*/ 5002924 w 7142952"/>
              <a:gd name="connsiteY104" fmla="*/ 1744836 h 5234271"/>
              <a:gd name="connsiteX105" fmla="*/ 5034455 w 7142952"/>
              <a:gd name="connsiteY105" fmla="*/ 1713305 h 5234271"/>
              <a:gd name="connsiteX106" fmla="*/ 5065986 w 7142952"/>
              <a:gd name="connsiteY106" fmla="*/ 1702795 h 5234271"/>
              <a:gd name="connsiteX107" fmla="*/ 5171090 w 7142952"/>
              <a:gd name="connsiteY107" fmla="*/ 1671264 h 5234271"/>
              <a:gd name="connsiteX108" fmla="*/ 5202621 w 7142952"/>
              <a:gd name="connsiteY108" fmla="*/ 1660753 h 5234271"/>
              <a:gd name="connsiteX109" fmla="*/ 5276193 w 7142952"/>
              <a:gd name="connsiteY109" fmla="*/ 1608202 h 5234271"/>
              <a:gd name="connsiteX110" fmla="*/ 5349766 w 7142952"/>
              <a:gd name="connsiteY110" fmla="*/ 1555650 h 5234271"/>
              <a:gd name="connsiteX111" fmla="*/ 5391807 w 7142952"/>
              <a:gd name="connsiteY111" fmla="*/ 1524119 h 5234271"/>
              <a:gd name="connsiteX112" fmla="*/ 5391807 w 7142952"/>
              <a:gd name="connsiteY112" fmla="*/ 1471567 h 5234271"/>
              <a:gd name="connsiteX113" fmla="*/ 5465380 w 7142952"/>
              <a:gd name="connsiteY113" fmla="*/ 1408505 h 5234271"/>
              <a:gd name="connsiteX114" fmla="*/ 5475890 w 7142952"/>
              <a:gd name="connsiteY114" fmla="*/ 1376974 h 5234271"/>
              <a:gd name="connsiteX115" fmla="*/ 5538952 w 7142952"/>
              <a:gd name="connsiteY115" fmla="*/ 1345443 h 5234271"/>
              <a:gd name="connsiteX116" fmla="*/ 5602014 w 7142952"/>
              <a:gd name="connsiteY116" fmla="*/ 1282381 h 5234271"/>
              <a:gd name="connsiteX117" fmla="*/ 5654566 w 7142952"/>
              <a:gd name="connsiteY117" fmla="*/ 1229829 h 5234271"/>
              <a:gd name="connsiteX118" fmla="*/ 5707117 w 7142952"/>
              <a:gd name="connsiteY118" fmla="*/ 1135236 h 5234271"/>
              <a:gd name="connsiteX119" fmla="*/ 5728138 w 7142952"/>
              <a:gd name="connsiteY119" fmla="*/ 1103705 h 5234271"/>
              <a:gd name="connsiteX120" fmla="*/ 5791200 w 7142952"/>
              <a:gd name="connsiteY120" fmla="*/ 1061664 h 5234271"/>
              <a:gd name="connsiteX121" fmla="*/ 5822731 w 7142952"/>
              <a:gd name="connsiteY121" fmla="*/ 1040643 h 5234271"/>
              <a:gd name="connsiteX122" fmla="*/ 5854262 w 7142952"/>
              <a:gd name="connsiteY122" fmla="*/ 1009112 h 5234271"/>
              <a:gd name="connsiteX123" fmla="*/ 5917324 w 7142952"/>
              <a:gd name="connsiteY123" fmla="*/ 967071 h 5234271"/>
              <a:gd name="connsiteX124" fmla="*/ 5969876 w 7142952"/>
              <a:gd name="connsiteY124" fmla="*/ 904009 h 5234271"/>
              <a:gd name="connsiteX125" fmla="*/ 6032938 w 7142952"/>
              <a:gd name="connsiteY125" fmla="*/ 851457 h 5234271"/>
              <a:gd name="connsiteX126" fmla="*/ 6074980 w 7142952"/>
              <a:gd name="connsiteY126" fmla="*/ 809416 h 5234271"/>
              <a:gd name="connsiteX127" fmla="*/ 6138042 w 7142952"/>
              <a:gd name="connsiteY127" fmla="*/ 767374 h 5234271"/>
              <a:gd name="connsiteX128" fmla="*/ 6222124 w 7142952"/>
              <a:gd name="connsiteY128" fmla="*/ 693802 h 5234271"/>
              <a:gd name="connsiteX129" fmla="*/ 6253655 w 7142952"/>
              <a:gd name="connsiteY129" fmla="*/ 662271 h 5234271"/>
              <a:gd name="connsiteX130" fmla="*/ 6274676 w 7142952"/>
              <a:gd name="connsiteY130" fmla="*/ 630740 h 5234271"/>
              <a:gd name="connsiteX131" fmla="*/ 6306207 w 7142952"/>
              <a:gd name="connsiteY131" fmla="*/ 620229 h 5234271"/>
              <a:gd name="connsiteX132" fmla="*/ 6358759 w 7142952"/>
              <a:gd name="connsiteY132" fmla="*/ 557167 h 5234271"/>
              <a:gd name="connsiteX133" fmla="*/ 6379780 w 7142952"/>
              <a:gd name="connsiteY133" fmla="*/ 525636 h 5234271"/>
              <a:gd name="connsiteX134" fmla="*/ 6442842 w 7142952"/>
              <a:gd name="connsiteY134" fmla="*/ 473084 h 5234271"/>
              <a:gd name="connsiteX135" fmla="*/ 6453352 w 7142952"/>
              <a:gd name="connsiteY135" fmla="*/ 441553 h 5234271"/>
              <a:gd name="connsiteX136" fmla="*/ 6484883 w 7142952"/>
              <a:gd name="connsiteY136" fmla="*/ 420533 h 5234271"/>
              <a:gd name="connsiteX137" fmla="*/ 6516414 w 7142952"/>
              <a:gd name="connsiteY137" fmla="*/ 389002 h 5234271"/>
              <a:gd name="connsiteX138" fmla="*/ 6547945 w 7142952"/>
              <a:gd name="connsiteY138" fmla="*/ 367981 h 5234271"/>
              <a:gd name="connsiteX139" fmla="*/ 6579476 w 7142952"/>
              <a:gd name="connsiteY139" fmla="*/ 336450 h 5234271"/>
              <a:gd name="connsiteX140" fmla="*/ 6611007 w 7142952"/>
              <a:gd name="connsiteY140" fmla="*/ 315429 h 5234271"/>
              <a:gd name="connsiteX141" fmla="*/ 6695090 w 7142952"/>
              <a:gd name="connsiteY141" fmla="*/ 220836 h 5234271"/>
              <a:gd name="connsiteX142" fmla="*/ 6726621 w 7142952"/>
              <a:gd name="connsiteY142" fmla="*/ 157774 h 5234271"/>
              <a:gd name="connsiteX143" fmla="*/ 6737131 w 7142952"/>
              <a:gd name="connsiteY143" fmla="*/ 126243 h 5234271"/>
              <a:gd name="connsiteX144" fmla="*/ 6747642 w 7142952"/>
              <a:gd name="connsiteY144" fmla="*/ 42160 h 5234271"/>
              <a:gd name="connsiteX145" fmla="*/ 6768662 w 7142952"/>
              <a:gd name="connsiteY145" fmla="*/ 10629 h 5234271"/>
              <a:gd name="connsiteX146" fmla="*/ 6873766 w 7142952"/>
              <a:gd name="connsiteY146" fmla="*/ 10629 h 5234271"/>
              <a:gd name="connsiteX147" fmla="*/ 7020911 w 7142952"/>
              <a:gd name="connsiteY147" fmla="*/ 21140 h 5234271"/>
              <a:gd name="connsiteX148" fmla="*/ 7062952 w 7142952"/>
              <a:gd name="connsiteY148" fmla="*/ 147264 h 5234271"/>
              <a:gd name="connsiteX149" fmla="*/ 7073462 w 7142952"/>
              <a:gd name="connsiteY149" fmla="*/ 178795 h 5234271"/>
              <a:gd name="connsiteX150" fmla="*/ 7094483 w 7142952"/>
              <a:gd name="connsiteY150" fmla="*/ 210326 h 5234271"/>
              <a:gd name="connsiteX151" fmla="*/ 7083973 w 7142952"/>
              <a:gd name="connsiteY151" fmla="*/ 410022 h 5234271"/>
              <a:gd name="connsiteX152" fmla="*/ 7052442 w 7142952"/>
              <a:gd name="connsiteY152" fmla="*/ 473084 h 5234271"/>
              <a:gd name="connsiteX153" fmla="*/ 7071762 w 7142952"/>
              <a:gd name="connsiteY153" fmla="*/ 591599 h 5234271"/>
              <a:gd name="connsiteX154" fmla="*/ 7053986 w 7142952"/>
              <a:gd name="connsiteY154" fmla="*/ 654472 h 5234271"/>
              <a:gd name="connsiteX155" fmla="*/ 7054760 w 7142952"/>
              <a:gd name="connsiteY155" fmla="*/ 697416 h 5234271"/>
              <a:gd name="connsiteX156" fmla="*/ 7055532 w 7142952"/>
              <a:gd name="connsiteY156" fmla="*/ 773891 h 5234271"/>
              <a:gd name="connsiteX157" fmla="*/ 7056864 w 7142952"/>
              <a:gd name="connsiteY157" fmla="*/ 762396 h 5234271"/>
              <a:gd name="connsiteX158" fmla="*/ 7059551 w 7142952"/>
              <a:gd name="connsiteY158" fmla="*/ 718248 h 5234271"/>
              <a:gd name="connsiteX159" fmla="*/ 7056864 w 7142952"/>
              <a:gd name="connsiteY159" fmla="*/ 789219 h 5234271"/>
              <a:gd name="connsiteX160" fmla="*/ 7056864 w 7142952"/>
              <a:gd name="connsiteY160" fmla="*/ 829453 h 5234271"/>
              <a:gd name="connsiteX161" fmla="*/ 7034512 w 7142952"/>
              <a:gd name="connsiteY161" fmla="*/ 880991 h 5234271"/>
              <a:gd name="connsiteX162" fmla="*/ 7060324 w 7142952"/>
              <a:gd name="connsiteY162" fmla="*/ 870291 h 5234271"/>
              <a:gd name="connsiteX163" fmla="*/ 7068361 w 7142952"/>
              <a:gd name="connsiteY163" fmla="*/ 874999 h 5234271"/>
              <a:gd name="connsiteX164" fmla="*/ 7058623 w 7142952"/>
              <a:gd name="connsiteY164" fmla="*/ 857594 h 5234271"/>
              <a:gd name="connsiteX165" fmla="*/ 7096490 w 7142952"/>
              <a:gd name="connsiteY165" fmla="*/ 934067 h 5234271"/>
              <a:gd name="connsiteX166" fmla="*/ 7076242 w 7142952"/>
              <a:gd name="connsiteY166" fmla="*/ 1042071 h 5234271"/>
              <a:gd name="connsiteX167" fmla="*/ 6986595 w 7142952"/>
              <a:gd name="connsiteY167" fmla="*/ 1147364 h 5234271"/>
              <a:gd name="connsiteX168" fmla="*/ 7029254 w 7142952"/>
              <a:gd name="connsiteY168" fmla="*/ 1110746 h 5234271"/>
              <a:gd name="connsiteX169" fmla="*/ 6992003 w 7142952"/>
              <a:gd name="connsiteY169" fmla="*/ 1224553 h 5234271"/>
              <a:gd name="connsiteX170" fmla="*/ 6970158 w 7142952"/>
              <a:gd name="connsiteY170" fmla="*/ 1346157 h 5234271"/>
              <a:gd name="connsiteX171" fmla="*/ 6878863 w 7142952"/>
              <a:gd name="connsiteY171" fmla="*/ 1637211 h 5234271"/>
              <a:gd name="connsiteX172" fmla="*/ 7135436 w 7142952"/>
              <a:gd name="connsiteY172" fmla="*/ 1484789 h 5234271"/>
              <a:gd name="connsiteX173" fmla="*/ 7074847 w 7142952"/>
              <a:gd name="connsiteY173" fmla="*/ 1576671 h 5234271"/>
              <a:gd name="connsiteX174" fmla="*/ 7078709 w 7142952"/>
              <a:gd name="connsiteY174" fmla="*/ 1612910 h 5234271"/>
              <a:gd name="connsiteX175" fmla="*/ 7051970 w 7142952"/>
              <a:gd name="connsiteY175" fmla="*/ 1724909 h 5234271"/>
              <a:gd name="connsiteX176" fmla="*/ 7060006 w 7142952"/>
              <a:gd name="connsiteY176" fmla="*/ 1870436 h 5234271"/>
              <a:gd name="connsiteX177" fmla="*/ 7020785 w 7142952"/>
              <a:gd name="connsiteY177" fmla="*/ 1922724 h 5234271"/>
              <a:gd name="connsiteX178" fmla="*/ 6972547 w 7142952"/>
              <a:gd name="connsiteY178" fmla="*/ 2019500 h 5234271"/>
              <a:gd name="connsiteX179" fmla="*/ 6938674 w 7142952"/>
              <a:gd name="connsiteY179" fmla="*/ 2042595 h 5234271"/>
              <a:gd name="connsiteX180" fmla="*/ 6885350 w 7142952"/>
              <a:gd name="connsiteY180" fmla="*/ 2033892 h 5234271"/>
              <a:gd name="connsiteX181" fmla="*/ 6878859 w 7142952"/>
              <a:gd name="connsiteY181" fmla="*/ 2078834 h 5234271"/>
              <a:gd name="connsiteX182" fmla="*/ 6801948 w 7142952"/>
              <a:gd name="connsiteY182" fmla="*/ 2100410 h 5234271"/>
              <a:gd name="connsiteX183" fmla="*/ 6669077 w 7142952"/>
              <a:gd name="connsiteY183" fmla="*/ 2157124 h 5234271"/>
              <a:gd name="connsiteX184" fmla="*/ 6575142 w 7142952"/>
              <a:gd name="connsiteY184" fmla="*/ 2218370 h 5234271"/>
              <a:gd name="connsiteX185" fmla="*/ 6542401 w 7142952"/>
              <a:gd name="connsiteY185" fmla="*/ 2240218 h 5234271"/>
              <a:gd name="connsiteX186" fmla="*/ 6468493 w 7142952"/>
              <a:gd name="connsiteY186" fmla="*/ 2276724 h 5234271"/>
              <a:gd name="connsiteX187" fmla="*/ 6454556 w 7142952"/>
              <a:gd name="connsiteY187" fmla="*/ 2295943 h 5234271"/>
              <a:gd name="connsiteX188" fmla="*/ 6376668 w 7142952"/>
              <a:gd name="connsiteY188" fmla="*/ 2316962 h 5234271"/>
              <a:gd name="connsiteX189" fmla="*/ 6234019 w 7142952"/>
              <a:gd name="connsiteY189" fmla="*/ 2368416 h 5234271"/>
              <a:gd name="connsiteX190" fmla="*/ 6186931 w 7142952"/>
              <a:gd name="connsiteY190" fmla="*/ 2391526 h 5234271"/>
              <a:gd name="connsiteX191" fmla="*/ 6063537 w 7142952"/>
              <a:gd name="connsiteY191" fmla="*/ 2416973 h 5234271"/>
              <a:gd name="connsiteX192" fmla="*/ 6029533 w 7142952"/>
              <a:gd name="connsiteY192" fmla="*/ 2432193 h 5234271"/>
              <a:gd name="connsiteX193" fmla="*/ 6084260 w 7142952"/>
              <a:gd name="connsiteY193" fmla="*/ 2405007 h 5234271"/>
              <a:gd name="connsiteX194" fmla="*/ 5819399 w 7142952"/>
              <a:gd name="connsiteY194" fmla="*/ 2546595 h 5234271"/>
              <a:gd name="connsiteX195" fmla="*/ 5833236 w 7142952"/>
              <a:gd name="connsiteY195" fmla="*/ 2552705 h 5234271"/>
              <a:gd name="connsiteX196" fmla="*/ 5756419 w 7142952"/>
              <a:gd name="connsiteY196" fmla="*/ 2546713 h 5234271"/>
              <a:gd name="connsiteX197" fmla="*/ 5753945 w 7142952"/>
              <a:gd name="connsiteY197" fmla="*/ 2564833 h 5234271"/>
              <a:gd name="connsiteX198" fmla="*/ 5734741 w 7142952"/>
              <a:gd name="connsiteY198" fmla="*/ 2579623 h 5234271"/>
              <a:gd name="connsiteX199" fmla="*/ 5642506 w 7142952"/>
              <a:gd name="connsiteY199" fmla="*/ 2599264 h 5234271"/>
              <a:gd name="connsiteX200" fmla="*/ 5683619 w 7142952"/>
              <a:gd name="connsiteY200" fmla="*/ 2577150 h 5234271"/>
              <a:gd name="connsiteX201" fmla="*/ 5584304 w 7142952"/>
              <a:gd name="connsiteY201" fmla="*/ 2588837 h 5234271"/>
              <a:gd name="connsiteX202" fmla="*/ 5417469 w 7142952"/>
              <a:gd name="connsiteY202" fmla="*/ 2726664 h 5234271"/>
              <a:gd name="connsiteX203" fmla="*/ 5308050 w 7142952"/>
              <a:gd name="connsiteY203" fmla="*/ 2742330 h 5234271"/>
              <a:gd name="connsiteX204" fmla="*/ 5211024 w 7142952"/>
              <a:gd name="connsiteY204" fmla="*/ 2798054 h 5234271"/>
              <a:gd name="connsiteX205" fmla="*/ 5132480 w 7142952"/>
              <a:gd name="connsiteY205" fmla="*/ 2801128 h 5234271"/>
              <a:gd name="connsiteX206" fmla="*/ 4961500 w 7142952"/>
              <a:gd name="connsiteY206" fmla="*/ 2837008 h 5234271"/>
              <a:gd name="connsiteX207" fmla="*/ 4771697 w 7142952"/>
              <a:gd name="connsiteY207" fmla="*/ 2900974 h 5234271"/>
              <a:gd name="connsiteX208" fmla="*/ 4683284 w 7142952"/>
              <a:gd name="connsiteY208" fmla="*/ 2934502 h 5234271"/>
              <a:gd name="connsiteX209" fmla="*/ 4629960 w 7142952"/>
              <a:gd name="connsiteY209" fmla="*/ 2972739 h 5234271"/>
              <a:gd name="connsiteX210" fmla="*/ 4576636 w 7142952"/>
              <a:gd name="connsiteY210" fmla="*/ 2993760 h 5234271"/>
              <a:gd name="connsiteX211" fmla="*/ 4536912 w 7142952"/>
              <a:gd name="connsiteY211" fmla="*/ 3045407 h 5234271"/>
              <a:gd name="connsiteX212" fmla="*/ 4512646 w 7142952"/>
              <a:gd name="connsiteY212" fmla="*/ 3089446 h 5234271"/>
              <a:gd name="connsiteX213" fmla="*/ 4401206 w 7142952"/>
              <a:gd name="connsiteY213" fmla="*/ 3141094 h 5234271"/>
              <a:gd name="connsiteX214" fmla="*/ 4333353 w 7142952"/>
              <a:gd name="connsiteY214" fmla="*/ 3162115 h 5234271"/>
              <a:gd name="connsiteX215" fmla="*/ 4261481 w 7142952"/>
              <a:gd name="connsiteY215" fmla="*/ 3180235 h 5234271"/>
              <a:gd name="connsiteX216" fmla="*/ 4200892 w 7142952"/>
              <a:gd name="connsiteY216" fmla="*/ 3207961 h 5234271"/>
              <a:gd name="connsiteX217" fmla="*/ 4157151 w 7142952"/>
              <a:gd name="connsiteY217" fmla="*/ 3241299 h 5234271"/>
              <a:gd name="connsiteX218" fmla="*/ 4118355 w 7142952"/>
              <a:gd name="connsiteY218" fmla="*/ 3255615 h 5234271"/>
              <a:gd name="connsiteX219" fmla="*/ 4077087 w 7142952"/>
              <a:gd name="connsiteY219" fmla="*/ 3283340 h 5234271"/>
              <a:gd name="connsiteX220" fmla="*/ 4031027 w 7142952"/>
              <a:gd name="connsiteY220" fmla="*/ 3320674 h 5234271"/>
              <a:gd name="connsiteX221" fmla="*/ 3924378 w 7142952"/>
              <a:gd name="connsiteY221" fmla="*/ 3337890 h 5234271"/>
              <a:gd name="connsiteX222" fmla="*/ 3887899 w 7142952"/>
              <a:gd name="connsiteY222" fmla="*/ 3382831 h 5234271"/>
              <a:gd name="connsiteX223" fmla="*/ 3834575 w 7142952"/>
              <a:gd name="connsiteY223" fmla="*/ 3433577 h 5234271"/>
              <a:gd name="connsiteX224" fmla="*/ 3773986 w 7142952"/>
              <a:gd name="connsiteY224" fmla="*/ 3441185 h 5234271"/>
              <a:gd name="connsiteX225" fmla="*/ 3738437 w 7142952"/>
              <a:gd name="connsiteY225" fmla="*/ 3470720 h 5234271"/>
              <a:gd name="connsiteX226" fmla="*/ 3665637 w 7142952"/>
              <a:gd name="connsiteY226" fmla="*/ 3496449 h 5234271"/>
              <a:gd name="connsiteX227" fmla="*/ 3584028 w 7142952"/>
              <a:gd name="connsiteY227" fmla="*/ 3542295 h 5234271"/>
              <a:gd name="connsiteX228" fmla="*/ 3541986 w 7142952"/>
              <a:gd name="connsiteY228" fmla="*/ 3563126 h 5234271"/>
              <a:gd name="connsiteX229" fmla="*/ 3478924 w 7142952"/>
              <a:gd name="connsiteY229" fmla="*/ 3584147 h 5234271"/>
              <a:gd name="connsiteX230" fmla="*/ 3447393 w 7142952"/>
              <a:gd name="connsiteY230" fmla="*/ 3594657 h 5234271"/>
              <a:gd name="connsiteX231" fmla="*/ 3415862 w 7142952"/>
              <a:gd name="connsiteY231" fmla="*/ 3615678 h 5234271"/>
              <a:gd name="connsiteX232" fmla="*/ 3384331 w 7142952"/>
              <a:gd name="connsiteY232" fmla="*/ 3626188 h 5234271"/>
              <a:gd name="connsiteX233" fmla="*/ 3373821 w 7142952"/>
              <a:gd name="connsiteY233" fmla="*/ 3657719 h 5234271"/>
              <a:gd name="connsiteX234" fmla="*/ 3363311 w 7142952"/>
              <a:gd name="connsiteY234" fmla="*/ 3783843 h 5234271"/>
              <a:gd name="connsiteX235" fmla="*/ 3331780 w 7142952"/>
              <a:gd name="connsiteY235" fmla="*/ 3794353 h 5234271"/>
              <a:gd name="connsiteX236" fmla="*/ 3300249 w 7142952"/>
              <a:gd name="connsiteY236" fmla="*/ 3815374 h 5234271"/>
              <a:gd name="connsiteX237" fmla="*/ 3153104 w 7142952"/>
              <a:gd name="connsiteY237" fmla="*/ 3836395 h 5234271"/>
              <a:gd name="connsiteX238" fmla="*/ 3090042 w 7142952"/>
              <a:gd name="connsiteY238" fmla="*/ 3878436 h 5234271"/>
              <a:gd name="connsiteX239" fmla="*/ 2995449 w 7142952"/>
              <a:gd name="connsiteY239" fmla="*/ 3899457 h 5234271"/>
              <a:gd name="connsiteX240" fmla="*/ 2932386 w 7142952"/>
              <a:gd name="connsiteY240" fmla="*/ 3952009 h 5234271"/>
              <a:gd name="connsiteX241" fmla="*/ 2869324 w 7142952"/>
              <a:gd name="connsiteY241" fmla="*/ 3983540 h 5234271"/>
              <a:gd name="connsiteX242" fmla="*/ 2806262 w 7142952"/>
              <a:gd name="connsiteY242" fmla="*/ 4015071 h 5234271"/>
              <a:gd name="connsiteX243" fmla="*/ 2764221 w 7142952"/>
              <a:gd name="connsiteY243" fmla="*/ 4057112 h 5234271"/>
              <a:gd name="connsiteX244" fmla="*/ 2743200 w 7142952"/>
              <a:gd name="connsiteY244" fmla="*/ 4088643 h 5234271"/>
              <a:gd name="connsiteX245" fmla="*/ 2711669 w 7142952"/>
              <a:gd name="connsiteY245" fmla="*/ 4109664 h 5234271"/>
              <a:gd name="connsiteX246" fmla="*/ 2617076 w 7142952"/>
              <a:gd name="connsiteY246" fmla="*/ 4183236 h 5234271"/>
              <a:gd name="connsiteX247" fmla="*/ 2585545 w 7142952"/>
              <a:gd name="connsiteY247" fmla="*/ 4214767 h 5234271"/>
              <a:gd name="connsiteX248" fmla="*/ 2522483 w 7142952"/>
              <a:gd name="connsiteY248" fmla="*/ 4235788 h 5234271"/>
              <a:gd name="connsiteX249" fmla="*/ 2459421 w 7142952"/>
              <a:gd name="connsiteY249" fmla="*/ 4277829 h 5234271"/>
              <a:gd name="connsiteX250" fmla="*/ 2396359 w 7142952"/>
              <a:gd name="connsiteY250" fmla="*/ 4330381 h 5234271"/>
              <a:gd name="connsiteX251" fmla="*/ 2375338 w 7142952"/>
              <a:gd name="connsiteY251" fmla="*/ 4361912 h 5234271"/>
              <a:gd name="connsiteX252" fmla="*/ 2270235 w 7142952"/>
              <a:gd name="connsiteY252" fmla="*/ 4414464 h 5234271"/>
              <a:gd name="connsiteX253" fmla="*/ 2217683 w 7142952"/>
              <a:gd name="connsiteY253" fmla="*/ 4424974 h 5234271"/>
              <a:gd name="connsiteX254" fmla="*/ 2154621 w 7142952"/>
              <a:gd name="connsiteY254" fmla="*/ 4445995 h 5234271"/>
              <a:gd name="connsiteX255" fmla="*/ 2091559 w 7142952"/>
              <a:gd name="connsiteY255" fmla="*/ 4488036 h 5234271"/>
              <a:gd name="connsiteX256" fmla="*/ 2028497 w 7142952"/>
              <a:gd name="connsiteY256" fmla="*/ 4519567 h 5234271"/>
              <a:gd name="connsiteX257" fmla="*/ 1933904 w 7142952"/>
              <a:gd name="connsiteY257" fmla="*/ 4572119 h 5234271"/>
              <a:gd name="connsiteX258" fmla="*/ 1723697 w 7142952"/>
              <a:gd name="connsiteY258" fmla="*/ 4603650 h 5234271"/>
              <a:gd name="connsiteX259" fmla="*/ 1713186 w 7142952"/>
              <a:gd name="connsiteY259" fmla="*/ 4635181 h 5234271"/>
              <a:gd name="connsiteX260" fmla="*/ 1650124 w 7142952"/>
              <a:gd name="connsiteY260" fmla="*/ 4687733 h 5234271"/>
              <a:gd name="connsiteX261" fmla="*/ 1618593 w 7142952"/>
              <a:gd name="connsiteY261" fmla="*/ 4719264 h 5234271"/>
              <a:gd name="connsiteX262" fmla="*/ 1555531 w 7142952"/>
              <a:gd name="connsiteY262" fmla="*/ 4740284 h 5234271"/>
              <a:gd name="connsiteX263" fmla="*/ 1524000 w 7142952"/>
              <a:gd name="connsiteY263" fmla="*/ 4750795 h 5234271"/>
              <a:gd name="connsiteX264" fmla="*/ 1460938 w 7142952"/>
              <a:gd name="connsiteY264" fmla="*/ 4792836 h 5234271"/>
              <a:gd name="connsiteX265" fmla="*/ 1397876 w 7142952"/>
              <a:gd name="connsiteY265" fmla="*/ 4834878 h 5234271"/>
              <a:gd name="connsiteX266" fmla="*/ 1366345 w 7142952"/>
              <a:gd name="connsiteY266" fmla="*/ 4845388 h 5234271"/>
              <a:gd name="connsiteX267" fmla="*/ 1271752 w 7142952"/>
              <a:gd name="connsiteY267" fmla="*/ 4866409 h 5234271"/>
              <a:gd name="connsiteX268" fmla="*/ 1208690 w 7142952"/>
              <a:gd name="connsiteY268" fmla="*/ 4876919 h 5234271"/>
              <a:gd name="connsiteX269" fmla="*/ 1093076 w 7142952"/>
              <a:gd name="connsiteY269" fmla="*/ 4908450 h 5234271"/>
              <a:gd name="connsiteX270" fmla="*/ 1061545 w 7142952"/>
              <a:gd name="connsiteY270" fmla="*/ 4929471 h 5234271"/>
              <a:gd name="connsiteX271" fmla="*/ 998483 w 7142952"/>
              <a:gd name="connsiteY271" fmla="*/ 4950491 h 5234271"/>
              <a:gd name="connsiteX272" fmla="*/ 935421 w 7142952"/>
              <a:gd name="connsiteY272" fmla="*/ 4982022 h 5234271"/>
              <a:gd name="connsiteX273" fmla="*/ 872359 w 7142952"/>
              <a:gd name="connsiteY273" fmla="*/ 5024064 h 5234271"/>
              <a:gd name="connsiteX274" fmla="*/ 777766 w 7142952"/>
              <a:gd name="connsiteY274" fmla="*/ 5034574 h 5234271"/>
              <a:gd name="connsiteX275" fmla="*/ 756745 w 7142952"/>
              <a:gd name="connsiteY275" fmla="*/ 5066105 h 5234271"/>
              <a:gd name="connsiteX276" fmla="*/ 693683 w 7142952"/>
              <a:gd name="connsiteY276" fmla="*/ 5097636 h 5234271"/>
              <a:gd name="connsiteX277" fmla="*/ 493986 w 7142952"/>
              <a:gd name="connsiteY277" fmla="*/ 5087126 h 5234271"/>
              <a:gd name="connsiteX278" fmla="*/ 388883 w 7142952"/>
              <a:gd name="connsiteY278" fmla="*/ 5097636 h 5234271"/>
              <a:gd name="connsiteX279" fmla="*/ 325821 w 7142952"/>
              <a:gd name="connsiteY279" fmla="*/ 5118657 h 5234271"/>
              <a:gd name="connsiteX280" fmla="*/ 294290 w 7142952"/>
              <a:gd name="connsiteY280" fmla="*/ 5139678 h 5234271"/>
              <a:gd name="connsiteX281" fmla="*/ 252249 w 7142952"/>
              <a:gd name="connsiteY281" fmla="*/ 5181719 h 5234271"/>
              <a:gd name="connsiteX282" fmla="*/ 220717 w 7142952"/>
              <a:gd name="connsiteY282" fmla="*/ 5202740 h 5234271"/>
              <a:gd name="connsiteX283" fmla="*/ 94593 w 7142952"/>
              <a:gd name="connsiteY283" fmla="*/ 5234271 h 5234271"/>
              <a:gd name="connsiteX284" fmla="*/ 52552 w 7142952"/>
              <a:gd name="connsiteY284" fmla="*/ 5171209 h 5234271"/>
              <a:gd name="connsiteX285" fmla="*/ 63062 w 7142952"/>
              <a:gd name="connsiteY285" fmla="*/ 5139678 h 5234271"/>
              <a:gd name="connsiteX286" fmla="*/ 94593 w 7142952"/>
              <a:gd name="connsiteY286" fmla="*/ 5118657 h 5234271"/>
              <a:gd name="connsiteX287" fmla="*/ 94593 w 7142952"/>
              <a:gd name="connsiteY287" fmla="*/ 5118657 h 5234271"/>
              <a:gd name="connsiteX0" fmla="*/ 0 w 7142952"/>
              <a:gd name="connsiteY0" fmla="*/ 5181719 h 5234271"/>
              <a:gd name="connsiteX1" fmla="*/ 0 w 7142952"/>
              <a:gd name="connsiteY1" fmla="*/ 5181719 h 5234271"/>
              <a:gd name="connsiteX2" fmla="*/ 73573 w 7142952"/>
              <a:gd name="connsiteY2" fmla="*/ 5118657 h 5234271"/>
              <a:gd name="connsiteX3" fmla="*/ 136635 w 7142952"/>
              <a:gd name="connsiteY3" fmla="*/ 5066105 h 5234271"/>
              <a:gd name="connsiteX4" fmla="*/ 199697 w 7142952"/>
              <a:gd name="connsiteY4" fmla="*/ 5045084 h 5234271"/>
              <a:gd name="connsiteX5" fmla="*/ 220717 w 7142952"/>
              <a:gd name="connsiteY5" fmla="*/ 5013553 h 5234271"/>
              <a:gd name="connsiteX6" fmla="*/ 283780 w 7142952"/>
              <a:gd name="connsiteY6" fmla="*/ 4982022 h 5234271"/>
              <a:gd name="connsiteX7" fmla="*/ 304800 w 7142952"/>
              <a:gd name="connsiteY7" fmla="*/ 4950491 h 5234271"/>
              <a:gd name="connsiteX8" fmla="*/ 367862 w 7142952"/>
              <a:gd name="connsiteY8" fmla="*/ 4918960 h 5234271"/>
              <a:gd name="connsiteX9" fmla="*/ 399393 w 7142952"/>
              <a:gd name="connsiteY9" fmla="*/ 4887429 h 5234271"/>
              <a:gd name="connsiteX10" fmla="*/ 430924 w 7142952"/>
              <a:gd name="connsiteY10" fmla="*/ 4866409 h 5234271"/>
              <a:gd name="connsiteX11" fmla="*/ 483476 w 7142952"/>
              <a:gd name="connsiteY11" fmla="*/ 4813857 h 5234271"/>
              <a:gd name="connsiteX12" fmla="*/ 504497 w 7142952"/>
              <a:gd name="connsiteY12" fmla="*/ 4782326 h 5234271"/>
              <a:gd name="connsiteX13" fmla="*/ 536028 w 7142952"/>
              <a:gd name="connsiteY13" fmla="*/ 4761305 h 5234271"/>
              <a:gd name="connsiteX14" fmla="*/ 546538 w 7142952"/>
              <a:gd name="connsiteY14" fmla="*/ 4729774 h 5234271"/>
              <a:gd name="connsiteX15" fmla="*/ 567559 w 7142952"/>
              <a:gd name="connsiteY15" fmla="*/ 4698243 h 5234271"/>
              <a:gd name="connsiteX16" fmla="*/ 578069 w 7142952"/>
              <a:gd name="connsiteY16" fmla="*/ 4666712 h 5234271"/>
              <a:gd name="connsiteX17" fmla="*/ 609600 w 7142952"/>
              <a:gd name="connsiteY17" fmla="*/ 4635181 h 5234271"/>
              <a:gd name="connsiteX18" fmla="*/ 683173 w 7142952"/>
              <a:gd name="connsiteY18" fmla="*/ 4593140 h 5234271"/>
              <a:gd name="connsiteX19" fmla="*/ 777766 w 7142952"/>
              <a:gd name="connsiteY19" fmla="*/ 4519567 h 5234271"/>
              <a:gd name="connsiteX20" fmla="*/ 819807 w 7142952"/>
              <a:gd name="connsiteY20" fmla="*/ 4498547 h 5234271"/>
              <a:gd name="connsiteX21" fmla="*/ 882869 w 7142952"/>
              <a:gd name="connsiteY21" fmla="*/ 4456505 h 5234271"/>
              <a:gd name="connsiteX22" fmla="*/ 914400 w 7142952"/>
              <a:gd name="connsiteY22" fmla="*/ 4435484 h 5234271"/>
              <a:gd name="connsiteX23" fmla="*/ 1008993 w 7142952"/>
              <a:gd name="connsiteY23" fmla="*/ 4403953 h 5234271"/>
              <a:gd name="connsiteX24" fmla="*/ 1040524 w 7142952"/>
              <a:gd name="connsiteY24" fmla="*/ 4393443 h 5234271"/>
              <a:gd name="connsiteX25" fmla="*/ 1072055 w 7142952"/>
              <a:gd name="connsiteY25" fmla="*/ 4382933 h 5234271"/>
              <a:gd name="connsiteX26" fmla="*/ 1135117 w 7142952"/>
              <a:gd name="connsiteY26" fmla="*/ 4340891 h 5234271"/>
              <a:gd name="connsiteX27" fmla="*/ 1229711 w 7142952"/>
              <a:gd name="connsiteY27" fmla="*/ 4267319 h 5234271"/>
              <a:gd name="connsiteX28" fmla="*/ 1345324 w 7142952"/>
              <a:gd name="connsiteY28" fmla="*/ 4235788 h 5234271"/>
              <a:gd name="connsiteX29" fmla="*/ 1408386 w 7142952"/>
              <a:gd name="connsiteY29" fmla="*/ 4204257 h 5234271"/>
              <a:gd name="connsiteX30" fmla="*/ 1439917 w 7142952"/>
              <a:gd name="connsiteY30" fmla="*/ 4183236 h 5234271"/>
              <a:gd name="connsiteX31" fmla="*/ 1502980 w 7142952"/>
              <a:gd name="connsiteY31" fmla="*/ 4162216 h 5234271"/>
              <a:gd name="connsiteX32" fmla="*/ 1534511 w 7142952"/>
              <a:gd name="connsiteY32" fmla="*/ 4151705 h 5234271"/>
              <a:gd name="connsiteX33" fmla="*/ 1629104 w 7142952"/>
              <a:gd name="connsiteY33" fmla="*/ 4078133 h 5234271"/>
              <a:gd name="connsiteX34" fmla="*/ 1660635 w 7142952"/>
              <a:gd name="connsiteY34" fmla="*/ 4057112 h 5234271"/>
              <a:gd name="connsiteX35" fmla="*/ 1692166 w 7142952"/>
              <a:gd name="connsiteY35" fmla="*/ 4025581 h 5234271"/>
              <a:gd name="connsiteX36" fmla="*/ 1723697 w 7142952"/>
              <a:gd name="connsiteY36" fmla="*/ 4004560 h 5234271"/>
              <a:gd name="connsiteX37" fmla="*/ 1786759 w 7142952"/>
              <a:gd name="connsiteY37" fmla="*/ 3952009 h 5234271"/>
              <a:gd name="connsiteX38" fmla="*/ 1849821 w 7142952"/>
              <a:gd name="connsiteY38" fmla="*/ 3930988 h 5234271"/>
              <a:gd name="connsiteX39" fmla="*/ 1881352 w 7142952"/>
              <a:gd name="connsiteY39" fmla="*/ 3909967 h 5234271"/>
              <a:gd name="connsiteX40" fmla="*/ 1912883 w 7142952"/>
              <a:gd name="connsiteY40" fmla="*/ 3899457 h 5234271"/>
              <a:gd name="connsiteX41" fmla="*/ 1965435 w 7142952"/>
              <a:gd name="connsiteY41" fmla="*/ 3857416 h 5234271"/>
              <a:gd name="connsiteX42" fmla="*/ 2028497 w 7142952"/>
              <a:gd name="connsiteY42" fmla="*/ 3804864 h 5234271"/>
              <a:gd name="connsiteX43" fmla="*/ 2091559 w 7142952"/>
              <a:gd name="connsiteY43" fmla="*/ 3783843 h 5234271"/>
              <a:gd name="connsiteX44" fmla="*/ 2154621 w 7142952"/>
              <a:gd name="connsiteY44" fmla="*/ 3741802 h 5234271"/>
              <a:gd name="connsiteX45" fmla="*/ 2186152 w 7142952"/>
              <a:gd name="connsiteY45" fmla="*/ 3710271 h 5234271"/>
              <a:gd name="connsiteX46" fmla="*/ 2249214 w 7142952"/>
              <a:gd name="connsiteY46" fmla="*/ 3689250 h 5234271"/>
              <a:gd name="connsiteX47" fmla="*/ 2301766 w 7142952"/>
              <a:gd name="connsiteY47" fmla="*/ 3636698 h 5234271"/>
              <a:gd name="connsiteX48" fmla="*/ 2333297 w 7142952"/>
              <a:gd name="connsiteY48" fmla="*/ 3615678 h 5234271"/>
              <a:gd name="connsiteX49" fmla="*/ 2385849 w 7142952"/>
              <a:gd name="connsiteY49" fmla="*/ 3552616 h 5234271"/>
              <a:gd name="connsiteX50" fmla="*/ 2417380 w 7142952"/>
              <a:gd name="connsiteY50" fmla="*/ 3531595 h 5234271"/>
              <a:gd name="connsiteX51" fmla="*/ 2448911 w 7142952"/>
              <a:gd name="connsiteY51" fmla="*/ 3500064 h 5234271"/>
              <a:gd name="connsiteX52" fmla="*/ 2511973 w 7142952"/>
              <a:gd name="connsiteY52" fmla="*/ 3479043 h 5234271"/>
              <a:gd name="connsiteX53" fmla="*/ 2543504 w 7142952"/>
              <a:gd name="connsiteY53" fmla="*/ 3447512 h 5234271"/>
              <a:gd name="connsiteX54" fmla="*/ 2575035 w 7142952"/>
              <a:gd name="connsiteY54" fmla="*/ 3437002 h 5234271"/>
              <a:gd name="connsiteX55" fmla="*/ 2606566 w 7142952"/>
              <a:gd name="connsiteY55" fmla="*/ 3415981 h 5234271"/>
              <a:gd name="connsiteX56" fmla="*/ 2659117 w 7142952"/>
              <a:gd name="connsiteY56" fmla="*/ 3363429 h 5234271"/>
              <a:gd name="connsiteX57" fmla="*/ 2690649 w 7142952"/>
              <a:gd name="connsiteY57" fmla="*/ 3331898 h 5234271"/>
              <a:gd name="connsiteX58" fmla="*/ 2795752 w 7142952"/>
              <a:gd name="connsiteY58" fmla="*/ 3258326 h 5234271"/>
              <a:gd name="connsiteX59" fmla="*/ 2827283 w 7142952"/>
              <a:gd name="connsiteY59" fmla="*/ 3237305 h 5234271"/>
              <a:gd name="connsiteX60" fmla="*/ 2858814 w 7142952"/>
              <a:gd name="connsiteY60" fmla="*/ 3205774 h 5234271"/>
              <a:gd name="connsiteX61" fmla="*/ 2890345 w 7142952"/>
              <a:gd name="connsiteY61" fmla="*/ 3195264 h 5234271"/>
              <a:gd name="connsiteX62" fmla="*/ 2921876 w 7142952"/>
              <a:gd name="connsiteY62" fmla="*/ 3163733 h 5234271"/>
              <a:gd name="connsiteX63" fmla="*/ 2984938 w 7142952"/>
              <a:gd name="connsiteY63" fmla="*/ 3121691 h 5234271"/>
              <a:gd name="connsiteX64" fmla="*/ 3048000 w 7142952"/>
              <a:gd name="connsiteY64" fmla="*/ 3058629 h 5234271"/>
              <a:gd name="connsiteX65" fmla="*/ 3111062 w 7142952"/>
              <a:gd name="connsiteY65" fmla="*/ 3016588 h 5234271"/>
              <a:gd name="connsiteX66" fmla="*/ 3174124 w 7142952"/>
              <a:gd name="connsiteY66" fmla="*/ 2974547 h 5234271"/>
              <a:gd name="connsiteX67" fmla="*/ 3205655 w 7142952"/>
              <a:gd name="connsiteY67" fmla="*/ 2953526 h 5234271"/>
              <a:gd name="connsiteX68" fmla="*/ 3237186 w 7142952"/>
              <a:gd name="connsiteY68" fmla="*/ 2943016 h 5234271"/>
              <a:gd name="connsiteX69" fmla="*/ 3289738 w 7142952"/>
              <a:gd name="connsiteY69" fmla="*/ 2879953 h 5234271"/>
              <a:gd name="connsiteX70" fmla="*/ 3321269 w 7142952"/>
              <a:gd name="connsiteY70" fmla="*/ 2858933 h 5234271"/>
              <a:gd name="connsiteX71" fmla="*/ 3331780 w 7142952"/>
              <a:gd name="connsiteY71" fmla="*/ 2827402 h 5234271"/>
              <a:gd name="connsiteX72" fmla="*/ 3363311 w 7142952"/>
              <a:gd name="connsiteY72" fmla="*/ 2806381 h 5234271"/>
              <a:gd name="connsiteX73" fmla="*/ 3426373 w 7142952"/>
              <a:gd name="connsiteY73" fmla="*/ 2753829 h 5234271"/>
              <a:gd name="connsiteX74" fmla="*/ 3531476 w 7142952"/>
              <a:gd name="connsiteY74" fmla="*/ 2596174 h 5234271"/>
              <a:gd name="connsiteX75" fmla="*/ 3552497 w 7142952"/>
              <a:gd name="connsiteY75" fmla="*/ 2564643 h 5234271"/>
              <a:gd name="connsiteX76" fmla="*/ 3573517 w 7142952"/>
              <a:gd name="connsiteY76" fmla="*/ 2533112 h 5234271"/>
              <a:gd name="connsiteX77" fmla="*/ 3636580 w 7142952"/>
              <a:gd name="connsiteY77" fmla="*/ 2480560 h 5234271"/>
              <a:gd name="connsiteX78" fmla="*/ 3657600 w 7142952"/>
              <a:gd name="connsiteY78" fmla="*/ 2449029 h 5234271"/>
              <a:gd name="connsiteX79" fmla="*/ 3720662 w 7142952"/>
              <a:gd name="connsiteY79" fmla="*/ 2406988 h 5234271"/>
              <a:gd name="connsiteX80" fmla="*/ 3752193 w 7142952"/>
              <a:gd name="connsiteY80" fmla="*/ 2385967 h 5234271"/>
              <a:gd name="connsiteX81" fmla="*/ 3815255 w 7142952"/>
              <a:gd name="connsiteY81" fmla="*/ 2364947 h 5234271"/>
              <a:gd name="connsiteX82" fmla="*/ 3878317 w 7142952"/>
              <a:gd name="connsiteY82" fmla="*/ 2322905 h 5234271"/>
              <a:gd name="connsiteX83" fmla="*/ 3909849 w 7142952"/>
              <a:gd name="connsiteY83" fmla="*/ 2301884 h 5234271"/>
              <a:gd name="connsiteX84" fmla="*/ 3941380 w 7142952"/>
              <a:gd name="connsiteY84" fmla="*/ 2291374 h 5234271"/>
              <a:gd name="connsiteX85" fmla="*/ 3972911 w 7142952"/>
              <a:gd name="connsiteY85" fmla="*/ 2270353 h 5234271"/>
              <a:gd name="connsiteX86" fmla="*/ 4025462 w 7142952"/>
              <a:gd name="connsiteY86" fmla="*/ 2259843 h 5234271"/>
              <a:gd name="connsiteX87" fmla="*/ 4056993 w 7142952"/>
              <a:gd name="connsiteY87" fmla="*/ 2249333 h 5234271"/>
              <a:gd name="connsiteX88" fmla="*/ 4120055 w 7142952"/>
              <a:gd name="connsiteY88" fmla="*/ 2196781 h 5234271"/>
              <a:gd name="connsiteX89" fmla="*/ 4151586 w 7142952"/>
              <a:gd name="connsiteY89" fmla="*/ 2175760 h 5234271"/>
              <a:gd name="connsiteX90" fmla="*/ 4214649 w 7142952"/>
              <a:gd name="connsiteY90" fmla="*/ 2133719 h 5234271"/>
              <a:gd name="connsiteX91" fmla="*/ 4309242 w 7142952"/>
              <a:gd name="connsiteY91" fmla="*/ 2091678 h 5234271"/>
              <a:gd name="connsiteX92" fmla="*/ 4340773 w 7142952"/>
              <a:gd name="connsiteY92" fmla="*/ 2081167 h 5234271"/>
              <a:gd name="connsiteX93" fmla="*/ 4372304 w 7142952"/>
              <a:gd name="connsiteY93" fmla="*/ 2070657 h 5234271"/>
              <a:gd name="connsiteX94" fmla="*/ 4403835 w 7142952"/>
              <a:gd name="connsiteY94" fmla="*/ 2039126 h 5234271"/>
              <a:gd name="connsiteX95" fmla="*/ 4435366 w 7142952"/>
              <a:gd name="connsiteY95" fmla="*/ 2018105 h 5234271"/>
              <a:gd name="connsiteX96" fmla="*/ 4466897 w 7142952"/>
              <a:gd name="connsiteY96" fmla="*/ 1955043 h 5234271"/>
              <a:gd name="connsiteX97" fmla="*/ 4529959 w 7142952"/>
              <a:gd name="connsiteY97" fmla="*/ 1913002 h 5234271"/>
              <a:gd name="connsiteX98" fmla="*/ 4656083 w 7142952"/>
              <a:gd name="connsiteY98" fmla="*/ 1913002 h 5234271"/>
              <a:gd name="connsiteX99" fmla="*/ 4687614 w 7142952"/>
              <a:gd name="connsiteY99" fmla="*/ 1902491 h 5234271"/>
              <a:gd name="connsiteX100" fmla="*/ 4750676 w 7142952"/>
              <a:gd name="connsiteY100" fmla="*/ 1860450 h 5234271"/>
              <a:gd name="connsiteX101" fmla="*/ 4876800 w 7142952"/>
              <a:gd name="connsiteY101" fmla="*/ 1818409 h 5234271"/>
              <a:gd name="connsiteX102" fmla="*/ 4908331 w 7142952"/>
              <a:gd name="connsiteY102" fmla="*/ 1807898 h 5234271"/>
              <a:gd name="connsiteX103" fmla="*/ 4971393 w 7142952"/>
              <a:gd name="connsiteY103" fmla="*/ 1765857 h 5234271"/>
              <a:gd name="connsiteX104" fmla="*/ 5002924 w 7142952"/>
              <a:gd name="connsiteY104" fmla="*/ 1744836 h 5234271"/>
              <a:gd name="connsiteX105" fmla="*/ 5034455 w 7142952"/>
              <a:gd name="connsiteY105" fmla="*/ 1713305 h 5234271"/>
              <a:gd name="connsiteX106" fmla="*/ 5065986 w 7142952"/>
              <a:gd name="connsiteY106" fmla="*/ 1702795 h 5234271"/>
              <a:gd name="connsiteX107" fmla="*/ 5171090 w 7142952"/>
              <a:gd name="connsiteY107" fmla="*/ 1671264 h 5234271"/>
              <a:gd name="connsiteX108" fmla="*/ 5202621 w 7142952"/>
              <a:gd name="connsiteY108" fmla="*/ 1660753 h 5234271"/>
              <a:gd name="connsiteX109" fmla="*/ 5276193 w 7142952"/>
              <a:gd name="connsiteY109" fmla="*/ 1608202 h 5234271"/>
              <a:gd name="connsiteX110" fmla="*/ 5349766 w 7142952"/>
              <a:gd name="connsiteY110" fmla="*/ 1555650 h 5234271"/>
              <a:gd name="connsiteX111" fmla="*/ 5391807 w 7142952"/>
              <a:gd name="connsiteY111" fmla="*/ 1524119 h 5234271"/>
              <a:gd name="connsiteX112" fmla="*/ 5391807 w 7142952"/>
              <a:gd name="connsiteY112" fmla="*/ 1471567 h 5234271"/>
              <a:gd name="connsiteX113" fmla="*/ 5465380 w 7142952"/>
              <a:gd name="connsiteY113" fmla="*/ 1408505 h 5234271"/>
              <a:gd name="connsiteX114" fmla="*/ 5475890 w 7142952"/>
              <a:gd name="connsiteY114" fmla="*/ 1376974 h 5234271"/>
              <a:gd name="connsiteX115" fmla="*/ 5538952 w 7142952"/>
              <a:gd name="connsiteY115" fmla="*/ 1345443 h 5234271"/>
              <a:gd name="connsiteX116" fmla="*/ 5602014 w 7142952"/>
              <a:gd name="connsiteY116" fmla="*/ 1282381 h 5234271"/>
              <a:gd name="connsiteX117" fmla="*/ 5654566 w 7142952"/>
              <a:gd name="connsiteY117" fmla="*/ 1229829 h 5234271"/>
              <a:gd name="connsiteX118" fmla="*/ 5707117 w 7142952"/>
              <a:gd name="connsiteY118" fmla="*/ 1135236 h 5234271"/>
              <a:gd name="connsiteX119" fmla="*/ 5728138 w 7142952"/>
              <a:gd name="connsiteY119" fmla="*/ 1103705 h 5234271"/>
              <a:gd name="connsiteX120" fmla="*/ 5791200 w 7142952"/>
              <a:gd name="connsiteY120" fmla="*/ 1061664 h 5234271"/>
              <a:gd name="connsiteX121" fmla="*/ 5822731 w 7142952"/>
              <a:gd name="connsiteY121" fmla="*/ 1040643 h 5234271"/>
              <a:gd name="connsiteX122" fmla="*/ 5854262 w 7142952"/>
              <a:gd name="connsiteY122" fmla="*/ 1009112 h 5234271"/>
              <a:gd name="connsiteX123" fmla="*/ 5917324 w 7142952"/>
              <a:gd name="connsiteY123" fmla="*/ 967071 h 5234271"/>
              <a:gd name="connsiteX124" fmla="*/ 5969876 w 7142952"/>
              <a:gd name="connsiteY124" fmla="*/ 904009 h 5234271"/>
              <a:gd name="connsiteX125" fmla="*/ 6032938 w 7142952"/>
              <a:gd name="connsiteY125" fmla="*/ 851457 h 5234271"/>
              <a:gd name="connsiteX126" fmla="*/ 6074980 w 7142952"/>
              <a:gd name="connsiteY126" fmla="*/ 809416 h 5234271"/>
              <a:gd name="connsiteX127" fmla="*/ 6138042 w 7142952"/>
              <a:gd name="connsiteY127" fmla="*/ 767374 h 5234271"/>
              <a:gd name="connsiteX128" fmla="*/ 6222124 w 7142952"/>
              <a:gd name="connsiteY128" fmla="*/ 693802 h 5234271"/>
              <a:gd name="connsiteX129" fmla="*/ 6253655 w 7142952"/>
              <a:gd name="connsiteY129" fmla="*/ 662271 h 5234271"/>
              <a:gd name="connsiteX130" fmla="*/ 6274676 w 7142952"/>
              <a:gd name="connsiteY130" fmla="*/ 630740 h 5234271"/>
              <a:gd name="connsiteX131" fmla="*/ 6306207 w 7142952"/>
              <a:gd name="connsiteY131" fmla="*/ 620229 h 5234271"/>
              <a:gd name="connsiteX132" fmla="*/ 6358759 w 7142952"/>
              <a:gd name="connsiteY132" fmla="*/ 557167 h 5234271"/>
              <a:gd name="connsiteX133" fmla="*/ 6379780 w 7142952"/>
              <a:gd name="connsiteY133" fmla="*/ 525636 h 5234271"/>
              <a:gd name="connsiteX134" fmla="*/ 6442842 w 7142952"/>
              <a:gd name="connsiteY134" fmla="*/ 473084 h 5234271"/>
              <a:gd name="connsiteX135" fmla="*/ 6453352 w 7142952"/>
              <a:gd name="connsiteY135" fmla="*/ 441553 h 5234271"/>
              <a:gd name="connsiteX136" fmla="*/ 6484883 w 7142952"/>
              <a:gd name="connsiteY136" fmla="*/ 420533 h 5234271"/>
              <a:gd name="connsiteX137" fmla="*/ 6516414 w 7142952"/>
              <a:gd name="connsiteY137" fmla="*/ 389002 h 5234271"/>
              <a:gd name="connsiteX138" fmla="*/ 6547945 w 7142952"/>
              <a:gd name="connsiteY138" fmla="*/ 367981 h 5234271"/>
              <a:gd name="connsiteX139" fmla="*/ 6579476 w 7142952"/>
              <a:gd name="connsiteY139" fmla="*/ 336450 h 5234271"/>
              <a:gd name="connsiteX140" fmla="*/ 6611007 w 7142952"/>
              <a:gd name="connsiteY140" fmla="*/ 315429 h 5234271"/>
              <a:gd name="connsiteX141" fmla="*/ 6695090 w 7142952"/>
              <a:gd name="connsiteY141" fmla="*/ 220836 h 5234271"/>
              <a:gd name="connsiteX142" fmla="*/ 6726621 w 7142952"/>
              <a:gd name="connsiteY142" fmla="*/ 157774 h 5234271"/>
              <a:gd name="connsiteX143" fmla="*/ 6737131 w 7142952"/>
              <a:gd name="connsiteY143" fmla="*/ 126243 h 5234271"/>
              <a:gd name="connsiteX144" fmla="*/ 6747642 w 7142952"/>
              <a:gd name="connsiteY144" fmla="*/ 42160 h 5234271"/>
              <a:gd name="connsiteX145" fmla="*/ 6768662 w 7142952"/>
              <a:gd name="connsiteY145" fmla="*/ 10629 h 5234271"/>
              <a:gd name="connsiteX146" fmla="*/ 6873766 w 7142952"/>
              <a:gd name="connsiteY146" fmla="*/ 10629 h 5234271"/>
              <a:gd name="connsiteX147" fmla="*/ 7020911 w 7142952"/>
              <a:gd name="connsiteY147" fmla="*/ 21140 h 5234271"/>
              <a:gd name="connsiteX148" fmla="*/ 7062952 w 7142952"/>
              <a:gd name="connsiteY148" fmla="*/ 147264 h 5234271"/>
              <a:gd name="connsiteX149" fmla="*/ 7073462 w 7142952"/>
              <a:gd name="connsiteY149" fmla="*/ 178795 h 5234271"/>
              <a:gd name="connsiteX150" fmla="*/ 7094483 w 7142952"/>
              <a:gd name="connsiteY150" fmla="*/ 210326 h 5234271"/>
              <a:gd name="connsiteX151" fmla="*/ 7083973 w 7142952"/>
              <a:gd name="connsiteY151" fmla="*/ 410022 h 5234271"/>
              <a:gd name="connsiteX152" fmla="*/ 7052442 w 7142952"/>
              <a:gd name="connsiteY152" fmla="*/ 473084 h 5234271"/>
              <a:gd name="connsiteX153" fmla="*/ 7071762 w 7142952"/>
              <a:gd name="connsiteY153" fmla="*/ 591599 h 5234271"/>
              <a:gd name="connsiteX154" fmla="*/ 7053986 w 7142952"/>
              <a:gd name="connsiteY154" fmla="*/ 654472 h 5234271"/>
              <a:gd name="connsiteX155" fmla="*/ 7054760 w 7142952"/>
              <a:gd name="connsiteY155" fmla="*/ 697416 h 5234271"/>
              <a:gd name="connsiteX156" fmla="*/ 7055532 w 7142952"/>
              <a:gd name="connsiteY156" fmla="*/ 773891 h 5234271"/>
              <a:gd name="connsiteX157" fmla="*/ 7056864 w 7142952"/>
              <a:gd name="connsiteY157" fmla="*/ 762396 h 5234271"/>
              <a:gd name="connsiteX158" fmla="*/ 7059551 w 7142952"/>
              <a:gd name="connsiteY158" fmla="*/ 718248 h 5234271"/>
              <a:gd name="connsiteX159" fmla="*/ 7056864 w 7142952"/>
              <a:gd name="connsiteY159" fmla="*/ 789219 h 5234271"/>
              <a:gd name="connsiteX160" fmla="*/ 7056864 w 7142952"/>
              <a:gd name="connsiteY160" fmla="*/ 829453 h 5234271"/>
              <a:gd name="connsiteX161" fmla="*/ 7034512 w 7142952"/>
              <a:gd name="connsiteY161" fmla="*/ 880991 h 5234271"/>
              <a:gd name="connsiteX162" fmla="*/ 7060324 w 7142952"/>
              <a:gd name="connsiteY162" fmla="*/ 870291 h 5234271"/>
              <a:gd name="connsiteX163" fmla="*/ 7068361 w 7142952"/>
              <a:gd name="connsiteY163" fmla="*/ 874999 h 5234271"/>
              <a:gd name="connsiteX164" fmla="*/ 7058623 w 7142952"/>
              <a:gd name="connsiteY164" fmla="*/ 857594 h 5234271"/>
              <a:gd name="connsiteX165" fmla="*/ 7096490 w 7142952"/>
              <a:gd name="connsiteY165" fmla="*/ 934067 h 5234271"/>
              <a:gd name="connsiteX166" fmla="*/ 7076242 w 7142952"/>
              <a:gd name="connsiteY166" fmla="*/ 1042071 h 5234271"/>
              <a:gd name="connsiteX167" fmla="*/ 6986595 w 7142952"/>
              <a:gd name="connsiteY167" fmla="*/ 1147364 h 5234271"/>
              <a:gd name="connsiteX168" fmla="*/ 7029254 w 7142952"/>
              <a:gd name="connsiteY168" fmla="*/ 1110746 h 5234271"/>
              <a:gd name="connsiteX169" fmla="*/ 6992003 w 7142952"/>
              <a:gd name="connsiteY169" fmla="*/ 1224553 h 5234271"/>
              <a:gd name="connsiteX170" fmla="*/ 6970158 w 7142952"/>
              <a:gd name="connsiteY170" fmla="*/ 1346157 h 5234271"/>
              <a:gd name="connsiteX171" fmla="*/ 6878863 w 7142952"/>
              <a:gd name="connsiteY171" fmla="*/ 1637211 h 5234271"/>
              <a:gd name="connsiteX172" fmla="*/ 7135436 w 7142952"/>
              <a:gd name="connsiteY172" fmla="*/ 1484789 h 5234271"/>
              <a:gd name="connsiteX173" fmla="*/ 7074847 w 7142952"/>
              <a:gd name="connsiteY173" fmla="*/ 1576671 h 5234271"/>
              <a:gd name="connsiteX174" fmla="*/ 7078709 w 7142952"/>
              <a:gd name="connsiteY174" fmla="*/ 1612910 h 5234271"/>
              <a:gd name="connsiteX175" fmla="*/ 7051970 w 7142952"/>
              <a:gd name="connsiteY175" fmla="*/ 1724909 h 5234271"/>
              <a:gd name="connsiteX176" fmla="*/ 7060006 w 7142952"/>
              <a:gd name="connsiteY176" fmla="*/ 1870436 h 5234271"/>
              <a:gd name="connsiteX177" fmla="*/ 7020785 w 7142952"/>
              <a:gd name="connsiteY177" fmla="*/ 1922724 h 5234271"/>
              <a:gd name="connsiteX178" fmla="*/ 6972547 w 7142952"/>
              <a:gd name="connsiteY178" fmla="*/ 2019500 h 5234271"/>
              <a:gd name="connsiteX179" fmla="*/ 6938674 w 7142952"/>
              <a:gd name="connsiteY179" fmla="*/ 2042595 h 5234271"/>
              <a:gd name="connsiteX180" fmla="*/ 6885350 w 7142952"/>
              <a:gd name="connsiteY180" fmla="*/ 2033892 h 5234271"/>
              <a:gd name="connsiteX181" fmla="*/ 6878859 w 7142952"/>
              <a:gd name="connsiteY181" fmla="*/ 2078834 h 5234271"/>
              <a:gd name="connsiteX182" fmla="*/ 6801948 w 7142952"/>
              <a:gd name="connsiteY182" fmla="*/ 2100410 h 5234271"/>
              <a:gd name="connsiteX183" fmla="*/ 6669077 w 7142952"/>
              <a:gd name="connsiteY183" fmla="*/ 2157124 h 5234271"/>
              <a:gd name="connsiteX184" fmla="*/ 6575142 w 7142952"/>
              <a:gd name="connsiteY184" fmla="*/ 2218370 h 5234271"/>
              <a:gd name="connsiteX185" fmla="*/ 6542401 w 7142952"/>
              <a:gd name="connsiteY185" fmla="*/ 2240218 h 5234271"/>
              <a:gd name="connsiteX186" fmla="*/ 6468493 w 7142952"/>
              <a:gd name="connsiteY186" fmla="*/ 2276724 h 5234271"/>
              <a:gd name="connsiteX187" fmla="*/ 6454556 w 7142952"/>
              <a:gd name="connsiteY187" fmla="*/ 2295943 h 5234271"/>
              <a:gd name="connsiteX188" fmla="*/ 6376668 w 7142952"/>
              <a:gd name="connsiteY188" fmla="*/ 2316962 h 5234271"/>
              <a:gd name="connsiteX189" fmla="*/ 6234019 w 7142952"/>
              <a:gd name="connsiteY189" fmla="*/ 2368416 h 5234271"/>
              <a:gd name="connsiteX190" fmla="*/ 6186931 w 7142952"/>
              <a:gd name="connsiteY190" fmla="*/ 2391526 h 5234271"/>
              <a:gd name="connsiteX191" fmla="*/ 6063537 w 7142952"/>
              <a:gd name="connsiteY191" fmla="*/ 2416973 h 5234271"/>
              <a:gd name="connsiteX192" fmla="*/ 6029533 w 7142952"/>
              <a:gd name="connsiteY192" fmla="*/ 2432193 h 5234271"/>
              <a:gd name="connsiteX193" fmla="*/ 6084260 w 7142952"/>
              <a:gd name="connsiteY193" fmla="*/ 2405007 h 5234271"/>
              <a:gd name="connsiteX194" fmla="*/ 5819399 w 7142952"/>
              <a:gd name="connsiteY194" fmla="*/ 2546595 h 5234271"/>
              <a:gd name="connsiteX195" fmla="*/ 5833236 w 7142952"/>
              <a:gd name="connsiteY195" fmla="*/ 2552705 h 5234271"/>
              <a:gd name="connsiteX196" fmla="*/ 5756419 w 7142952"/>
              <a:gd name="connsiteY196" fmla="*/ 2546713 h 5234271"/>
              <a:gd name="connsiteX197" fmla="*/ 5753945 w 7142952"/>
              <a:gd name="connsiteY197" fmla="*/ 2564833 h 5234271"/>
              <a:gd name="connsiteX198" fmla="*/ 5734741 w 7142952"/>
              <a:gd name="connsiteY198" fmla="*/ 2579623 h 5234271"/>
              <a:gd name="connsiteX199" fmla="*/ 5642506 w 7142952"/>
              <a:gd name="connsiteY199" fmla="*/ 2599264 h 5234271"/>
              <a:gd name="connsiteX200" fmla="*/ 5683619 w 7142952"/>
              <a:gd name="connsiteY200" fmla="*/ 2577150 h 5234271"/>
              <a:gd name="connsiteX201" fmla="*/ 5584304 w 7142952"/>
              <a:gd name="connsiteY201" fmla="*/ 2588837 h 5234271"/>
              <a:gd name="connsiteX202" fmla="*/ 5417469 w 7142952"/>
              <a:gd name="connsiteY202" fmla="*/ 2726664 h 5234271"/>
              <a:gd name="connsiteX203" fmla="*/ 5308050 w 7142952"/>
              <a:gd name="connsiteY203" fmla="*/ 2742330 h 5234271"/>
              <a:gd name="connsiteX204" fmla="*/ 5211024 w 7142952"/>
              <a:gd name="connsiteY204" fmla="*/ 2798054 h 5234271"/>
              <a:gd name="connsiteX205" fmla="*/ 5132480 w 7142952"/>
              <a:gd name="connsiteY205" fmla="*/ 2801128 h 5234271"/>
              <a:gd name="connsiteX206" fmla="*/ 4961500 w 7142952"/>
              <a:gd name="connsiteY206" fmla="*/ 2837008 h 5234271"/>
              <a:gd name="connsiteX207" fmla="*/ 4771697 w 7142952"/>
              <a:gd name="connsiteY207" fmla="*/ 2900974 h 5234271"/>
              <a:gd name="connsiteX208" fmla="*/ 4683284 w 7142952"/>
              <a:gd name="connsiteY208" fmla="*/ 2934502 h 5234271"/>
              <a:gd name="connsiteX209" fmla="*/ 4629960 w 7142952"/>
              <a:gd name="connsiteY209" fmla="*/ 2972739 h 5234271"/>
              <a:gd name="connsiteX210" fmla="*/ 4576636 w 7142952"/>
              <a:gd name="connsiteY210" fmla="*/ 2993760 h 5234271"/>
              <a:gd name="connsiteX211" fmla="*/ 4536912 w 7142952"/>
              <a:gd name="connsiteY211" fmla="*/ 3045407 h 5234271"/>
              <a:gd name="connsiteX212" fmla="*/ 4512646 w 7142952"/>
              <a:gd name="connsiteY212" fmla="*/ 3089446 h 5234271"/>
              <a:gd name="connsiteX213" fmla="*/ 4401206 w 7142952"/>
              <a:gd name="connsiteY213" fmla="*/ 3141094 h 5234271"/>
              <a:gd name="connsiteX214" fmla="*/ 4333353 w 7142952"/>
              <a:gd name="connsiteY214" fmla="*/ 3162115 h 5234271"/>
              <a:gd name="connsiteX215" fmla="*/ 4261481 w 7142952"/>
              <a:gd name="connsiteY215" fmla="*/ 3180235 h 5234271"/>
              <a:gd name="connsiteX216" fmla="*/ 4200892 w 7142952"/>
              <a:gd name="connsiteY216" fmla="*/ 3207961 h 5234271"/>
              <a:gd name="connsiteX217" fmla="*/ 4157151 w 7142952"/>
              <a:gd name="connsiteY217" fmla="*/ 3241299 h 5234271"/>
              <a:gd name="connsiteX218" fmla="*/ 4118355 w 7142952"/>
              <a:gd name="connsiteY218" fmla="*/ 3255615 h 5234271"/>
              <a:gd name="connsiteX219" fmla="*/ 4077087 w 7142952"/>
              <a:gd name="connsiteY219" fmla="*/ 3283340 h 5234271"/>
              <a:gd name="connsiteX220" fmla="*/ 4031027 w 7142952"/>
              <a:gd name="connsiteY220" fmla="*/ 3320674 h 5234271"/>
              <a:gd name="connsiteX221" fmla="*/ 3924378 w 7142952"/>
              <a:gd name="connsiteY221" fmla="*/ 3337890 h 5234271"/>
              <a:gd name="connsiteX222" fmla="*/ 3887899 w 7142952"/>
              <a:gd name="connsiteY222" fmla="*/ 3382831 h 5234271"/>
              <a:gd name="connsiteX223" fmla="*/ 3834575 w 7142952"/>
              <a:gd name="connsiteY223" fmla="*/ 3433577 h 5234271"/>
              <a:gd name="connsiteX224" fmla="*/ 3773986 w 7142952"/>
              <a:gd name="connsiteY224" fmla="*/ 3441185 h 5234271"/>
              <a:gd name="connsiteX225" fmla="*/ 3738437 w 7142952"/>
              <a:gd name="connsiteY225" fmla="*/ 3470720 h 5234271"/>
              <a:gd name="connsiteX226" fmla="*/ 3665637 w 7142952"/>
              <a:gd name="connsiteY226" fmla="*/ 3496449 h 5234271"/>
              <a:gd name="connsiteX227" fmla="*/ 3584028 w 7142952"/>
              <a:gd name="connsiteY227" fmla="*/ 3542295 h 5234271"/>
              <a:gd name="connsiteX228" fmla="*/ 3541986 w 7142952"/>
              <a:gd name="connsiteY228" fmla="*/ 3563126 h 5234271"/>
              <a:gd name="connsiteX229" fmla="*/ 3478924 w 7142952"/>
              <a:gd name="connsiteY229" fmla="*/ 3584147 h 5234271"/>
              <a:gd name="connsiteX230" fmla="*/ 3447393 w 7142952"/>
              <a:gd name="connsiteY230" fmla="*/ 3594657 h 5234271"/>
              <a:gd name="connsiteX231" fmla="*/ 3415862 w 7142952"/>
              <a:gd name="connsiteY231" fmla="*/ 3615678 h 5234271"/>
              <a:gd name="connsiteX232" fmla="*/ 3384331 w 7142952"/>
              <a:gd name="connsiteY232" fmla="*/ 3626188 h 5234271"/>
              <a:gd name="connsiteX233" fmla="*/ 3373821 w 7142952"/>
              <a:gd name="connsiteY233" fmla="*/ 3657719 h 5234271"/>
              <a:gd name="connsiteX234" fmla="*/ 3363311 w 7142952"/>
              <a:gd name="connsiteY234" fmla="*/ 3783843 h 5234271"/>
              <a:gd name="connsiteX235" fmla="*/ 3331780 w 7142952"/>
              <a:gd name="connsiteY235" fmla="*/ 3794353 h 5234271"/>
              <a:gd name="connsiteX236" fmla="*/ 3300249 w 7142952"/>
              <a:gd name="connsiteY236" fmla="*/ 3815374 h 5234271"/>
              <a:gd name="connsiteX237" fmla="*/ 3153104 w 7142952"/>
              <a:gd name="connsiteY237" fmla="*/ 3836395 h 5234271"/>
              <a:gd name="connsiteX238" fmla="*/ 3090042 w 7142952"/>
              <a:gd name="connsiteY238" fmla="*/ 3878436 h 5234271"/>
              <a:gd name="connsiteX239" fmla="*/ 2995449 w 7142952"/>
              <a:gd name="connsiteY239" fmla="*/ 3899457 h 5234271"/>
              <a:gd name="connsiteX240" fmla="*/ 2932386 w 7142952"/>
              <a:gd name="connsiteY240" fmla="*/ 3952009 h 5234271"/>
              <a:gd name="connsiteX241" fmla="*/ 2869324 w 7142952"/>
              <a:gd name="connsiteY241" fmla="*/ 3983540 h 5234271"/>
              <a:gd name="connsiteX242" fmla="*/ 2806262 w 7142952"/>
              <a:gd name="connsiteY242" fmla="*/ 4015071 h 5234271"/>
              <a:gd name="connsiteX243" fmla="*/ 2764221 w 7142952"/>
              <a:gd name="connsiteY243" fmla="*/ 4057112 h 5234271"/>
              <a:gd name="connsiteX244" fmla="*/ 2743200 w 7142952"/>
              <a:gd name="connsiteY244" fmla="*/ 4088643 h 5234271"/>
              <a:gd name="connsiteX245" fmla="*/ 2711669 w 7142952"/>
              <a:gd name="connsiteY245" fmla="*/ 4109664 h 5234271"/>
              <a:gd name="connsiteX246" fmla="*/ 2617076 w 7142952"/>
              <a:gd name="connsiteY246" fmla="*/ 4183236 h 5234271"/>
              <a:gd name="connsiteX247" fmla="*/ 2585545 w 7142952"/>
              <a:gd name="connsiteY247" fmla="*/ 4214767 h 5234271"/>
              <a:gd name="connsiteX248" fmla="*/ 2522483 w 7142952"/>
              <a:gd name="connsiteY248" fmla="*/ 4235788 h 5234271"/>
              <a:gd name="connsiteX249" fmla="*/ 2459421 w 7142952"/>
              <a:gd name="connsiteY249" fmla="*/ 4277829 h 5234271"/>
              <a:gd name="connsiteX250" fmla="*/ 2396359 w 7142952"/>
              <a:gd name="connsiteY250" fmla="*/ 4330381 h 5234271"/>
              <a:gd name="connsiteX251" fmla="*/ 2375338 w 7142952"/>
              <a:gd name="connsiteY251" fmla="*/ 4361912 h 5234271"/>
              <a:gd name="connsiteX252" fmla="*/ 2270235 w 7142952"/>
              <a:gd name="connsiteY252" fmla="*/ 4414464 h 5234271"/>
              <a:gd name="connsiteX253" fmla="*/ 2217683 w 7142952"/>
              <a:gd name="connsiteY253" fmla="*/ 4424974 h 5234271"/>
              <a:gd name="connsiteX254" fmla="*/ 2154621 w 7142952"/>
              <a:gd name="connsiteY254" fmla="*/ 4445995 h 5234271"/>
              <a:gd name="connsiteX255" fmla="*/ 2091559 w 7142952"/>
              <a:gd name="connsiteY255" fmla="*/ 4488036 h 5234271"/>
              <a:gd name="connsiteX256" fmla="*/ 2028497 w 7142952"/>
              <a:gd name="connsiteY256" fmla="*/ 4519567 h 5234271"/>
              <a:gd name="connsiteX257" fmla="*/ 1933904 w 7142952"/>
              <a:gd name="connsiteY257" fmla="*/ 4572119 h 5234271"/>
              <a:gd name="connsiteX258" fmla="*/ 1723697 w 7142952"/>
              <a:gd name="connsiteY258" fmla="*/ 4603650 h 5234271"/>
              <a:gd name="connsiteX259" fmla="*/ 1713186 w 7142952"/>
              <a:gd name="connsiteY259" fmla="*/ 4635181 h 5234271"/>
              <a:gd name="connsiteX260" fmla="*/ 1650124 w 7142952"/>
              <a:gd name="connsiteY260" fmla="*/ 4687733 h 5234271"/>
              <a:gd name="connsiteX261" fmla="*/ 1618593 w 7142952"/>
              <a:gd name="connsiteY261" fmla="*/ 4719264 h 5234271"/>
              <a:gd name="connsiteX262" fmla="*/ 1555531 w 7142952"/>
              <a:gd name="connsiteY262" fmla="*/ 4740284 h 5234271"/>
              <a:gd name="connsiteX263" fmla="*/ 1524000 w 7142952"/>
              <a:gd name="connsiteY263" fmla="*/ 4750795 h 5234271"/>
              <a:gd name="connsiteX264" fmla="*/ 1460938 w 7142952"/>
              <a:gd name="connsiteY264" fmla="*/ 4792836 h 5234271"/>
              <a:gd name="connsiteX265" fmla="*/ 1397876 w 7142952"/>
              <a:gd name="connsiteY265" fmla="*/ 4834878 h 5234271"/>
              <a:gd name="connsiteX266" fmla="*/ 1366345 w 7142952"/>
              <a:gd name="connsiteY266" fmla="*/ 4845388 h 5234271"/>
              <a:gd name="connsiteX267" fmla="*/ 1271752 w 7142952"/>
              <a:gd name="connsiteY267" fmla="*/ 4866409 h 5234271"/>
              <a:gd name="connsiteX268" fmla="*/ 1208690 w 7142952"/>
              <a:gd name="connsiteY268" fmla="*/ 4876919 h 5234271"/>
              <a:gd name="connsiteX269" fmla="*/ 1093076 w 7142952"/>
              <a:gd name="connsiteY269" fmla="*/ 4908450 h 5234271"/>
              <a:gd name="connsiteX270" fmla="*/ 1061545 w 7142952"/>
              <a:gd name="connsiteY270" fmla="*/ 4929471 h 5234271"/>
              <a:gd name="connsiteX271" fmla="*/ 998483 w 7142952"/>
              <a:gd name="connsiteY271" fmla="*/ 4950491 h 5234271"/>
              <a:gd name="connsiteX272" fmla="*/ 935421 w 7142952"/>
              <a:gd name="connsiteY272" fmla="*/ 4982022 h 5234271"/>
              <a:gd name="connsiteX273" fmla="*/ 872359 w 7142952"/>
              <a:gd name="connsiteY273" fmla="*/ 5024064 h 5234271"/>
              <a:gd name="connsiteX274" fmla="*/ 777766 w 7142952"/>
              <a:gd name="connsiteY274" fmla="*/ 5034574 h 5234271"/>
              <a:gd name="connsiteX275" fmla="*/ 756745 w 7142952"/>
              <a:gd name="connsiteY275" fmla="*/ 5066105 h 5234271"/>
              <a:gd name="connsiteX276" fmla="*/ 693683 w 7142952"/>
              <a:gd name="connsiteY276" fmla="*/ 5097636 h 5234271"/>
              <a:gd name="connsiteX277" fmla="*/ 493986 w 7142952"/>
              <a:gd name="connsiteY277" fmla="*/ 5087126 h 5234271"/>
              <a:gd name="connsiteX278" fmla="*/ 388883 w 7142952"/>
              <a:gd name="connsiteY278" fmla="*/ 5097636 h 5234271"/>
              <a:gd name="connsiteX279" fmla="*/ 325821 w 7142952"/>
              <a:gd name="connsiteY279" fmla="*/ 5118657 h 5234271"/>
              <a:gd name="connsiteX280" fmla="*/ 294290 w 7142952"/>
              <a:gd name="connsiteY280" fmla="*/ 5139678 h 5234271"/>
              <a:gd name="connsiteX281" fmla="*/ 252249 w 7142952"/>
              <a:gd name="connsiteY281" fmla="*/ 5181719 h 5234271"/>
              <a:gd name="connsiteX282" fmla="*/ 220717 w 7142952"/>
              <a:gd name="connsiteY282" fmla="*/ 5202740 h 5234271"/>
              <a:gd name="connsiteX283" fmla="*/ 94593 w 7142952"/>
              <a:gd name="connsiteY283" fmla="*/ 5234271 h 5234271"/>
              <a:gd name="connsiteX284" fmla="*/ 52552 w 7142952"/>
              <a:gd name="connsiteY284" fmla="*/ 5171209 h 5234271"/>
              <a:gd name="connsiteX285" fmla="*/ 63062 w 7142952"/>
              <a:gd name="connsiteY285" fmla="*/ 5139678 h 5234271"/>
              <a:gd name="connsiteX286" fmla="*/ 94593 w 7142952"/>
              <a:gd name="connsiteY286" fmla="*/ 5118657 h 5234271"/>
              <a:gd name="connsiteX287" fmla="*/ 94593 w 7142952"/>
              <a:gd name="connsiteY287" fmla="*/ 5118657 h 5234271"/>
              <a:gd name="connsiteX0" fmla="*/ 0 w 7142406"/>
              <a:gd name="connsiteY0" fmla="*/ 5181719 h 5234271"/>
              <a:gd name="connsiteX1" fmla="*/ 0 w 7142406"/>
              <a:gd name="connsiteY1" fmla="*/ 5181719 h 5234271"/>
              <a:gd name="connsiteX2" fmla="*/ 73573 w 7142406"/>
              <a:gd name="connsiteY2" fmla="*/ 5118657 h 5234271"/>
              <a:gd name="connsiteX3" fmla="*/ 136635 w 7142406"/>
              <a:gd name="connsiteY3" fmla="*/ 5066105 h 5234271"/>
              <a:gd name="connsiteX4" fmla="*/ 199697 w 7142406"/>
              <a:gd name="connsiteY4" fmla="*/ 5045084 h 5234271"/>
              <a:gd name="connsiteX5" fmla="*/ 220717 w 7142406"/>
              <a:gd name="connsiteY5" fmla="*/ 5013553 h 5234271"/>
              <a:gd name="connsiteX6" fmla="*/ 283780 w 7142406"/>
              <a:gd name="connsiteY6" fmla="*/ 4982022 h 5234271"/>
              <a:gd name="connsiteX7" fmla="*/ 304800 w 7142406"/>
              <a:gd name="connsiteY7" fmla="*/ 4950491 h 5234271"/>
              <a:gd name="connsiteX8" fmla="*/ 367862 w 7142406"/>
              <a:gd name="connsiteY8" fmla="*/ 4918960 h 5234271"/>
              <a:gd name="connsiteX9" fmla="*/ 399393 w 7142406"/>
              <a:gd name="connsiteY9" fmla="*/ 4887429 h 5234271"/>
              <a:gd name="connsiteX10" fmla="*/ 430924 w 7142406"/>
              <a:gd name="connsiteY10" fmla="*/ 4866409 h 5234271"/>
              <a:gd name="connsiteX11" fmla="*/ 483476 w 7142406"/>
              <a:gd name="connsiteY11" fmla="*/ 4813857 h 5234271"/>
              <a:gd name="connsiteX12" fmla="*/ 504497 w 7142406"/>
              <a:gd name="connsiteY12" fmla="*/ 4782326 h 5234271"/>
              <a:gd name="connsiteX13" fmla="*/ 536028 w 7142406"/>
              <a:gd name="connsiteY13" fmla="*/ 4761305 h 5234271"/>
              <a:gd name="connsiteX14" fmla="*/ 546538 w 7142406"/>
              <a:gd name="connsiteY14" fmla="*/ 4729774 h 5234271"/>
              <a:gd name="connsiteX15" fmla="*/ 567559 w 7142406"/>
              <a:gd name="connsiteY15" fmla="*/ 4698243 h 5234271"/>
              <a:gd name="connsiteX16" fmla="*/ 578069 w 7142406"/>
              <a:gd name="connsiteY16" fmla="*/ 4666712 h 5234271"/>
              <a:gd name="connsiteX17" fmla="*/ 609600 w 7142406"/>
              <a:gd name="connsiteY17" fmla="*/ 4635181 h 5234271"/>
              <a:gd name="connsiteX18" fmla="*/ 683173 w 7142406"/>
              <a:gd name="connsiteY18" fmla="*/ 4593140 h 5234271"/>
              <a:gd name="connsiteX19" fmla="*/ 777766 w 7142406"/>
              <a:gd name="connsiteY19" fmla="*/ 4519567 h 5234271"/>
              <a:gd name="connsiteX20" fmla="*/ 819807 w 7142406"/>
              <a:gd name="connsiteY20" fmla="*/ 4498547 h 5234271"/>
              <a:gd name="connsiteX21" fmla="*/ 882869 w 7142406"/>
              <a:gd name="connsiteY21" fmla="*/ 4456505 h 5234271"/>
              <a:gd name="connsiteX22" fmla="*/ 914400 w 7142406"/>
              <a:gd name="connsiteY22" fmla="*/ 4435484 h 5234271"/>
              <a:gd name="connsiteX23" fmla="*/ 1008993 w 7142406"/>
              <a:gd name="connsiteY23" fmla="*/ 4403953 h 5234271"/>
              <a:gd name="connsiteX24" fmla="*/ 1040524 w 7142406"/>
              <a:gd name="connsiteY24" fmla="*/ 4393443 h 5234271"/>
              <a:gd name="connsiteX25" fmla="*/ 1072055 w 7142406"/>
              <a:gd name="connsiteY25" fmla="*/ 4382933 h 5234271"/>
              <a:gd name="connsiteX26" fmla="*/ 1135117 w 7142406"/>
              <a:gd name="connsiteY26" fmla="*/ 4340891 h 5234271"/>
              <a:gd name="connsiteX27" fmla="*/ 1229711 w 7142406"/>
              <a:gd name="connsiteY27" fmla="*/ 4267319 h 5234271"/>
              <a:gd name="connsiteX28" fmla="*/ 1345324 w 7142406"/>
              <a:gd name="connsiteY28" fmla="*/ 4235788 h 5234271"/>
              <a:gd name="connsiteX29" fmla="*/ 1408386 w 7142406"/>
              <a:gd name="connsiteY29" fmla="*/ 4204257 h 5234271"/>
              <a:gd name="connsiteX30" fmla="*/ 1439917 w 7142406"/>
              <a:gd name="connsiteY30" fmla="*/ 4183236 h 5234271"/>
              <a:gd name="connsiteX31" fmla="*/ 1502980 w 7142406"/>
              <a:gd name="connsiteY31" fmla="*/ 4162216 h 5234271"/>
              <a:gd name="connsiteX32" fmla="*/ 1534511 w 7142406"/>
              <a:gd name="connsiteY32" fmla="*/ 4151705 h 5234271"/>
              <a:gd name="connsiteX33" fmla="*/ 1629104 w 7142406"/>
              <a:gd name="connsiteY33" fmla="*/ 4078133 h 5234271"/>
              <a:gd name="connsiteX34" fmla="*/ 1660635 w 7142406"/>
              <a:gd name="connsiteY34" fmla="*/ 4057112 h 5234271"/>
              <a:gd name="connsiteX35" fmla="*/ 1692166 w 7142406"/>
              <a:gd name="connsiteY35" fmla="*/ 4025581 h 5234271"/>
              <a:gd name="connsiteX36" fmla="*/ 1723697 w 7142406"/>
              <a:gd name="connsiteY36" fmla="*/ 4004560 h 5234271"/>
              <a:gd name="connsiteX37" fmla="*/ 1786759 w 7142406"/>
              <a:gd name="connsiteY37" fmla="*/ 3952009 h 5234271"/>
              <a:gd name="connsiteX38" fmla="*/ 1849821 w 7142406"/>
              <a:gd name="connsiteY38" fmla="*/ 3930988 h 5234271"/>
              <a:gd name="connsiteX39" fmla="*/ 1881352 w 7142406"/>
              <a:gd name="connsiteY39" fmla="*/ 3909967 h 5234271"/>
              <a:gd name="connsiteX40" fmla="*/ 1912883 w 7142406"/>
              <a:gd name="connsiteY40" fmla="*/ 3899457 h 5234271"/>
              <a:gd name="connsiteX41" fmla="*/ 1965435 w 7142406"/>
              <a:gd name="connsiteY41" fmla="*/ 3857416 h 5234271"/>
              <a:gd name="connsiteX42" fmla="*/ 2028497 w 7142406"/>
              <a:gd name="connsiteY42" fmla="*/ 3804864 h 5234271"/>
              <a:gd name="connsiteX43" fmla="*/ 2091559 w 7142406"/>
              <a:gd name="connsiteY43" fmla="*/ 3783843 h 5234271"/>
              <a:gd name="connsiteX44" fmla="*/ 2154621 w 7142406"/>
              <a:gd name="connsiteY44" fmla="*/ 3741802 h 5234271"/>
              <a:gd name="connsiteX45" fmla="*/ 2186152 w 7142406"/>
              <a:gd name="connsiteY45" fmla="*/ 3710271 h 5234271"/>
              <a:gd name="connsiteX46" fmla="*/ 2249214 w 7142406"/>
              <a:gd name="connsiteY46" fmla="*/ 3689250 h 5234271"/>
              <a:gd name="connsiteX47" fmla="*/ 2301766 w 7142406"/>
              <a:gd name="connsiteY47" fmla="*/ 3636698 h 5234271"/>
              <a:gd name="connsiteX48" fmla="*/ 2333297 w 7142406"/>
              <a:gd name="connsiteY48" fmla="*/ 3615678 h 5234271"/>
              <a:gd name="connsiteX49" fmla="*/ 2385849 w 7142406"/>
              <a:gd name="connsiteY49" fmla="*/ 3552616 h 5234271"/>
              <a:gd name="connsiteX50" fmla="*/ 2417380 w 7142406"/>
              <a:gd name="connsiteY50" fmla="*/ 3531595 h 5234271"/>
              <a:gd name="connsiteX51" fmla="*/ 2448911 w 7142406"/>
              <a:gd name="connsiteY51" fmla="*/ 3500064 h 5234271"/>
              <a:gd name="connsiteX52" fmla="*/ 2511973 w 7142406"/>
              <a:gd name="connsiteY52" fmla="*/ 3479043 h 5234271"/>
              <a:gd name="connsiteX53" fmla="*/ 2543504 w 7142406"/>
              <a:gd name="connsiteY53" fmla="*/ 3447512 h 5234271"/>
              <a:gd name="connsiteX54" fmla="*/ 2575035 w 7142406"/>
              <a:gd name="connsiteY54" fmla="*/ 3437002 h 5234271"/>
              <a:gd name="connsiteX55" fmla="*/ 2606566 w 7142406"/>
              <a:gd name="connsiteY55" fmla="*/ 3415981 h 5234271"/>
              <a:gd name="connsiteX56" fmla="*/ 2659117 w 7142406"/>
              <a:gd name="connsiteY56" fmla="*/ 3363429 h 5234271"/>
              <a:gd name="connsiteX57" fmla="*/ 2690649 w 7142406"/>
              <a:gd name="connsiteY57" fmla="*/ 3331898 h 5234271"/>
              <a:gd name="connsiteX58" fmla="*/ 2795752 w 7142406"/>
              <a:gd name="connsiteY58" fmla="*/ 3258326 h 5234271"/>
              <a:gd name="connsiteX59" fmla="*/ 2827283 w 7142406"/>
              <a:gd name="connsiteY59" fmla="*/ 3237305 h 5234271"/>
              <a:gd name="connsiteX60" fmla="*/ 2858814 w 7142406"/>
              <a:gd name="connsiteY60" fmla="*/ 3205774 h 5234271"/>
              <a:gd name="connsiteX61" fmla="*/ 2890345 w 7142406"/>
              <a:gd name="connsiteY61" fmla="*/ 3195264 h 5234271"/>
              <a:gd name="connsiteX62" fmla="*/ 2921876 w 7142406"/>
              <a:gd name="connsiteY62" fmla="*/ 3163733 h 5234271"/>
              <a:gd name="connsiteX63" fmla="*/ 2984938 w 7142406"/>
              <a:gd name="connsiteY63" fmla="*/ 3121691 h 5234271"/>
              <a:gd name="connsiteX64" fmla="*/ 3048000 w 7142406"/>
              <a:gd name="connsiteY64" fmla="*/ 3058629 h 5234271"/>
              <a:gd name="connsiteX65" fmla="*/ 3111062 w 7142406"/>
              <a:gd name="connsiteY65" fmla="*/ 3016588 h 5234271"/>
              <a:gd name="connsiteX66" fmla="*/ 3174124 w 7142406"/>
              <a:gd name="connsiteY66" fmla="*/ 2974547 h 5234271"/>
              <a:gd name="connsiteX67" fmla="*/ 3205655 w 7142406"/>
              <a:gd name="connsiteY67" fmla="*/ 2953526 h 5234271"/>
              <a:gd name="connsiteX68" fmla="*/ 3237186 w 7142406"/>
              <a:gd name="connsiteY68" fmla="*/ 2943016 h 5234271"/>
              <a:gd name="connsiteX69" fmla="*/ 3289738 w 7142406"/>
              <a:gd name="connsiteY69" fmla="*/ 2879953 h 5234271"/>
              <a:gd name="connsiteX70" fmla="*/ 3321269 w 7142406"/>
              <a:gd name="connsiteY70" fmla="*/ 2858933 h 5234271"/>
              <a:gd name="connsiteX71" fmla="*/ 3331780 w 7142406"/>
              <a:gd name="connsiteY71" fmla="*/ 2827402 h 5234271"/>
              <a:gd name="connsiteX72" fmla="*/ 3363311 w 7142406"/>
              <a:gd name="connsiteY72" fmla="*/ 2806381 h 5234271"/>
              <a:gd name="connsiteX73" fmla="*/ 3426373 w 7142406"/>
              <a:gd name="connsiteY73" fmla="*/ 2753829 h 5234271"/>
              <a:gd name="connsiteX74" fmla="*/ 3531476 w 7142406"/>
              <a:gd name="connsiteY74" fmla="*/ 2596174 h 5234271"/>
              <a:gd name="connsiteX75" fmla="*/ 3552497 w 7142406"/>
              <a:gd name="connsiteY75" fmla="*/ 2564643 h 5234271"/>
              <a:gd name="connsiteX76" fmla="*/ 3573517 w 7142406"/>
              <a:gd name="connsiteY76" fmla="*/ 2533112 h 5234271"/>
              <a:gd name="connsiteX77" fmla="*/ 3636580 w 7142406"/>
              <a:gd name="connsiteY77" fmla="*/ 2480560 h 5234271"/>
              <a:gd name="connsiteX78" fmla="*/ 3657600 w 7142406"/>
              <a:gd name="connsiteY78" fmla="*/ 2449029 h 5234271"/>
              <a:gd name="connsiteX79" fmla="*/ 3720662 w 7142406"/>
              <a:gd name="connsiteY79" fmla="*/ 2406988 h 5234271"/>
              <a:gd name="connsiteX80" fmla="*/ 3752193 w 7142406"/>
              <a:gd name="connsiteY80" fmla="*/ 2385967 h 5234271"/>
              <a:gd name="connsiteX81" fmla="*/ 3815255 w 7142406"/>
              <a:gd name="connsiteY81" fmla="*/ 2364947 h 5234271"/>
              <a:gd name="connsiteX82" fmla="*/ 3878317 w 7142406"/>
              <a:gd name="connsiteY82" fmla="*/ 2322905 h 5234271"/>
              <a:gd name="connsiteX83" fmla="*/ 3909849 w 7142406"/>
              <a:gd name="connsiteY83" fmla="*/ 2301884 h 5234271"/>
              <a:gd name="connsiteX84" fmla="*/ 3941380 w 7142406"/>
              <a:gd name="connsiteY84" fmla="*/ 2291374 h 5234271"/>
              <a:gd name="connsiteX85" fmla="*/ 3972911 w 7142406"/>
              <a:gd name="connsiteY85" fmla="*/ 2270353 h 5234271"/>
              <a:gd name="connsiteX86" fmla="*/ 4025462 w 7142406"/>
              <a:gd name="connsiteY86" fmla="*/ 2259843 h 5234271"/>
              <a:gd name="connsiteX87" fmla="*/ 4056993 w 7142406"/>
              <a:gd name="connsiteY87" fmla="*/ 2249333 h 5234271"/>
              <a:gd name="connsiteX88" fmla="*/ 4120055 w 7142406"/>
              <a:gd name="connsiteY88" fmla="*/ 2196781 h 5234271"/>
              <a:gd name="connsiteX89" fmla="*/ 4151586 w 7142406"/>
              <a:gd name="connsiteY89" fmla="*/ 2175760 h 5234271"/>
              <a:gd name="connsiteX90" fmla="*/ 4214649 w 7142406"/>
              <a:gd name="connsiteY90" fmla="*/ 2133719 h 5234271"/>
              <a:gd name="connsiteX91" fmla="*/ 4309242 w 7142406"/>
              <a:gd name="connsiteY91" fmla="*/ 2091678 h 5234271"/>
              <a:gd name="connsiteX92" fmla="*/ 4340773 w 7142406"/>
              <a:gd name="connsiteY92" fmla="*/ 2081167 h 5234271"/>
              <a:gd name="connsiteX93" fmla="*/ 4372304 w 7142406"/>
              <a:gd name="connsiteY93" fmla="*/ 2070657 h 5234271"/>
              <a:gd name="connsiteX94" fmla="*/ 4403835 w 7142406"/>
              <a:gd name="connsiteY94" fmla="*/ 2039126 h 5234271"/>
              <a:gd name="connsiteX95" fmla="*/ 4435366 w 7142406"/>
              <a:gd name="connsiteY95" fmla="*/ 2018105 h 5234271"/>
              <a:gd name="connsiteX96" fmla="*/ 4466897 w 7142406"/>
              <a:gd name="connsiteY96" fmla="*/ 1955043 h 5234271"/>
              <a:gd name="connsiteX97" fmla="*/ 4529959 w 7142406"/>
              <a:gd name="connsiteY97" fmla="*/ 1913002 h 5234271"/>
              <a:gd name="connsiteX98" fmla="*/ 4656083 w 7142406"/>
              <a:gd name="connsiteY98" fmla="*/ 1913002 h 5234271"/>
              <a:gd name="connsiteX99" fmla="*/ 4687614 w 7142406"/>
              <a:gd name="connsiteY99" fmla="*/ 1902491 h 5234271"/>
              <a:gd name="connsiteX100" fmla="*/ 4750676 w 7142406"/>
              <a:gd name="connsiteY100" fmla="*/ 1860450 h 5234271"/>
              <a:gd name="connsiteX101" fmla="*/ 4876800 w 7142406"/>
              <a:gd name="connsiteY101" fmla="*/ 1818409 h 5234271"/>
              <a:gd name="connsiteX102" fmla="*/ 4908331 w 7142406"/>
              <a:gd name="connsiteY102" fmla="*/ 1807898 h 5234271"/>
              <a:gd name="connsiteX103" fmla="*/ 4971393 w 7142406"/>
              <a:gd name="connsiteY103" fmla="*/ 1765857 h 5234271"/>
              <a:gd name="connsiteX104" fmla="*/ 5002924 w 7142406"/>
              <a:gd name="connsiteY104" fmla="*/ 1744836 h 5234271"/>
              <a:gd name="connsiteX105" fmla="*/ 5034455 w 7142406"/>
              <a:gd name="connsiteY105" fmla="*/ 1713305 h 5234271"/>
              <a:gd name="connsiteX106" fmla="*/ 5065986 w 7142406"/>
              <a:gd name="connsiteY106" fmla="*/ 1702795 h 5234271"/>
              <a:gd name="connsiteX107" fmla="*/ 5171090 w 7142406"/>
              <a:gd name="connsiteY107" fmla="*/ 1671264 h 5234271"/>
              <a:gd name="connsiteX108" fmla="*/ 5202621 w 7142406"/>
              <a:gd name="connsiteY108" fmla="*/ 1660753 h 5234271"/>
              <a:gd name="connsiteX109" fmla="*/ 5276193 w 7142406"/>
              <a:gd name="connsiteY109" fmla="*/ 1608202 h 5234271"/>
              <a:gd name="connsiteX110" fmla="*/ 5349766 w 7142406"/>
              <a:gd name="connsiteY110" fmla="*/ 1555650 h 5234271"/>
              <a:gd name="connsiteX111" fmla="*/ 5391807 w 7142406"/>
              <a:gd name="connsiteY111" fmla="*/ 1524119 h 5234271"/>
              <a:gd name="connsiteX112" fmla="*/ 5391807 w 7142406"/>
              <a:gd name="connsiteY112" fmla="*/ 1471567 h 5234271"/>
              <a:gd name="connsiteX113" fmla="*/ 5465380 w 7142406"/>
              <a:gd name="connsiteY113" fmla="*/ 1408505 h 5234271"/>
              <a:gd name="connsiteX114" fmla="*/ 5475890 w 7142406"/>
              <a:gd name="connsiteY114" fmla="*/ 1376974 h 5234271"/>
              <a:gd name="connsiteX115" fmla="*/ 5538952 w 7142406"/>
              <a:gd name="connsiteY115" fmla="*/ 1345443 h 5234271"/>
              <a:gd name="connsiteX116" fmla="*/ 5602014 w 7142406"/>
              <a:gd name="connsiteY116" fmla="*/ 1282381 h 5234271"/>
              <a:gd name="connsiteX117" fmla="*/ 5654566 w 7142406"/>
              <a:gd name="connsiteY117" fmla="*/ 1229829 h 5234271"/>
              <a:gd name="connsiteX118" fmla="*/ 5707117 w 7142406"/>
              <a:gd name="connsiteY118" fmla="*/ 1135236 h 5234271"/>
              <a:gd name="connsiteX119" fmla="*/ 5728138 w 7142406"/>
              <a:gd name="connsiteY119" fmla="*/ 1103705 h 5234271"/>
              <a:gd name="connsiteX120" fmla="*/ 5791200 w 7142406"/>
              <a:gd name="connsiteY120" fmla="*/ 1061664 h 5234271"/>
              <a:gd name="connsiteX121" fmla="*/ 5822731 w 7142406"/>
              <a:gd name="connsiteY121" fmla="*/ 1040643 h 5234271"/>
              <a:gd name="connsiteX122" fmla="*/ 5854262 w 7142406"/>
              <a:gd name="connsiteY122" fmla="*/ 1009112 h 5234271"/>
              <a:gd name="connsiteX123" fmla="*/ 5917324 w 7142406"/>
              <a:gd name="connsiteY123" fmla="*/ 967071 h 5234271"/>
              <a:gd name="connsiteX124" fmla="*/ 5969876 w 7142406"/>
              <a:gd name="connsiteY124" fmla="*/ 904009 h 5234271"/>
              <a:gd name="connsiteX125" fmla="*/ 6032938 w 7142406"/>
              <a:gd name="connsiteY125" fmla="*/ 851457 h 5234271"/>
              <a:gd name="connsiteX126" fmla="*/ 6074980 w 7142406"/>
              <a:gd name="connsiteY126" fmla="*/ 809416 h 5234271"/>
              <a:gd name="connsiteX127" fmla="*/ 6138042 w 7142406"/>
              <a:gd name="connsiteY127" fmla="*/ 767374 h 5234271"/>
              <a:gd name="connsiteX128" fmla="*/ 6222124 w 7142406"/>
              <a:gd name="connsiteY128" fmla="*/ 693802 h 5234271"/>
              <a:gd name="connsiteX129" fmla="*/ 6253655 w 7142406"/>
              <a:gd name="connsiteY129" fmla="*/ 662271 h 5234271"/>
              <a:gd name="connsiteX130" fmla="*/ 6274676 w 7142406"/>
              <a:gd name="connsiteY130" fmla="*/ 630740 h 5234271"/>
              <a:gd name="connsiteX131" fmla="*/ 6306207 w 7142406"/>
              <a:gd name="connsiteY131" fmla="*/ 620229 h 5234271"/>
              <a:gd name="connsiteX132" fmla="*/ 6358759 w 7142406"/>
              <a:gd name="connsiteY132" fmla="*/ 557167 h 5234271"/>
              <a:gd name="connsiteX133" fmla="*/ 6379780 w 7142406"/>
              <a:gd name="connsiteY133" fmla="*/ 525636 h 5234271"/>
              <a:gd name="connsiteX134" fmla="*/ 6442842 w 7142406"/>
              <a:gd name="connsiteY134" fmla="*/ 473084 h 5234271"/>
              <a:gd name="connsiteX135" fmla="*/ 6453352 w 7142406"/>
              <a:gd name="connsiteY135" fmla="*/ 441553 h 5234271"/>
              <a:gd name="connsiteX136" fmla="*/ 6484883 w 7142406"/>
              <a:gd name="connsiteY136" fmla="*/ 420533 h 5234271"/>
              <a:gd name="connsiteX137" fmla="*/ 6516414 w 7142406"/>
              <a:gd name="connsiteY137" fmla="*/ 389002 h 5234271"/>
              <a:gd name="connsiteX138" fmla="*/ 6547945 w 7142406"/>
              <a:gd name="connsiteY138" fmla="*/ 367981 h 5234271"/>
              <a:gd name="connsiteX139" fmla="*/ 6579476 w 7142406"/>
              <a:gd name="connsiteY139" fmla="*/ 336450 h 5234271"/>
              <a:gd name="connsiteX140" fmla="*/ 6611007 w 7142406"/>
              <a:gd name="connsiteY140" fmla="*/ 315429 h 5234271"/>
              <a:gd name="connsiteX141" fmla="*/ 6695090 w 7142406"/>
              <a:gd name="connsiteY141" fmla="*/ 220836 h 5234271"/>
              <a:gd name="connsiteX142" fmla="*/ 6726621 w 7142406"/>
              <a:gd name="connsiteY142" fmla="*/ 157774 h 5234271"/>
              <a:gd name="connsiteX143" fmla="*/ 6737131 w 7142406"/>
              <a:gd name="connsiteY143" fmla="*/ 126243 h 5234271"/>
              <a:gd name="connsiteX144" fmla="*/ 6747642 w 7142406"/>
              <a:gd name="connsiteY144" fmla="*/ 42160 h 5234271"/>
              <a:gd name="connsiteX145" fmla="*/ 6768662 w 7142406"/>
              <a:gd name="connsiteY145" fmla="*/ 10629 h 5234271"/>
              <a:gd name="connsiteX146" fmla="*/ 6873766 w 7142406"/>
              <a:gd name="connsiteY146" fmla="*/ 10629 h 5234271"/>
              <a:gd name="connsiteX147" fmla="*/ 7020911 w 7142406"/>
              <a:gd name="connsiteY147" fmla="*/ 21140 h 5234271"/>
              <a:gd name="connsiteX148" fmla="*/ 7062952 w 7142406"/>
              <a:gd name="connsiteY148" fmla="*/ 147264 h 5234271"/>
              <a:gd name="connsiteX149" fmla="*/ 7073462 w 7142406"/>
              <a:gd name="connsiteY149" fmla="*/ 178795 h 5234271"/>
              <a:gd name="connsiteX150" fmla="*/ 7094483 w 7142406"/>
              <a:gd name="connsiteY150" fmla="*/ 210326 h 5234271"/>
              <a:gd name="connsiteX151" fmla="*/ 7083973 w 7142406"/>
              <a:gd name="connsiteY151" fmla="*/ 410022 h 5234271"/>
              <a:gd name="connsiteX152" fmla="*/ 7052442 w 7142406"/>
              <a:gd name="connsiteY152" fmla="*/ 473084 h 5234271"/>
              <a:gd name="connsiteX153" fmla="*/ 7071762 w 7142406"/>
              <a:gd name="connsiteY153" fmla="*/ 591599 h 5234271"/>
              <a:gd name="connsiteX154" fmla="*/ 7053986 w 7142406"/>
              <a:gd name="connsiteY154" fmla="*/ 654472 h 5234271"/>
              <a:gd name="connsiteX155" fmla="*/ 7054760 w 7142406"/>
              <a:gd name="connsiteY155" fmla="*/ 697416 h 5234271"/>
              <a:gd name="connsiteX156" fmla="*/ 7055532 w 7142406"/>
              <a:gd name="connsiteY156" fmla="*/ 773891 h 5234271"/>
              <a:gd name="connsiteX157" fmla="*/ 7056864 w 7142406"/>
              <a:gd name="connsiteY157" fmla="*/ 762396 h 5234271"/>
              <a:gd name="connsiteX158" fmla="*/ 7059551 w 7142406"/>
              <a:gd name="connsiteY158" fmla="*/ 718248 h 5234271"/>
              <a:gd name="connsiteX159" fmla="*/ 7056864 w 7142406"/>
              <a:gd name="connsiteY159" fmla="*/ 789219 h 5234271"/>
              <a:gd name="connsiteX160" fmla="*/ 7056864 w 7142406"/>
              <a:gd name="connsiteY160" fmla="*/ 829453 h 5234271"/>
              <a:gd name="connsiteX161" fmla="*/ 7034512 w 7142406"/>
              <a:gd name="connsiteY161" fmla="*/ 880991 h 5234271"/>
              <a:gd name="connsiteX162" fmla="*/ 7060324 w 7142406"/>
              <a:gd name="connsiteY162" fmla="*/ 870291 h 5234271"/>
              <a:gd name="connsiteX163" fmla="*/ 7068361 w 7142406"/>
              <a:gd name="connsiteY163" fmla="*/ 874999 h 5234271"/>
              <a:gd name="connsiteX164" fmla="*/ 7058623 w 7142406"/>
              <a:gd name="connsiteY164" fmla="*/ 857594 h 5234271"/>
              <a:gd name="connsiteX165" fmla="*/ 7096490 w 7142406"/>
              <a:gd name="connsiteY165" fmla="*/ 934067 h 5234271"/>
              <a:gd name="connsiteX166" fmla="*/ 7076242 w 7142406"/>
              <a:gd name="connsiteY166" fmla="*/ 1042071 h 5234271"/>
              <a:gd name="connsiteX167" fmla="*/ 6986595 w 7142406"/>
              <a:gd name="connsiteY167" fmla="*/ 1147364 h 5234271"/>
              <a:gd name="connsiteX168" fmla="*/ 7029254 w 7142406"/>
              <a:gd name="connsiteY168" fmla="*/ 1110746 h 5234271"/>
              <a:gd name="connsiteX169" fmla="*/ 6992003 w 7142406"/>
              <a:gd name="connsiteY169" fmla="*/ 1224553 h 5234271"/>
              <a:gd name="connsiteX170" fmla="*/ 6970158 w 7142406"/>
              <a:gd name="connsiteY170" fmla="*/ 1346157 h 5234271"/>
              <a:gd name="connsiteX171" fmla="*/ 6888549 w 7142406"/>
              <a:gd name="connsiteY171" fmla="*/ 1592507 h 5234271"/>
              <a:gd name="connsiteX172" fmla="*/ 7135436 w 7142406"/>
              <a:gd name="connsiteY172" fmla="*/ 1484789 h 5234271"/>
              <a:gd name="connsiteX173" fmla="*/ 7074847 w 7142406"/>
              <a:gd name="connsiteY173" fmla="*/ 1576671 h 5234271"/>
              <a:gd name="connsiteX174" fmla="*/ 7078709 w 7142406"/>
              <a:gd name="connsiteY174" fmla="*/ 1612910 h 5234271"/>
              <a:gd name="connsiteX175" fmla="*/ 7051970 w 7142406"/>
              <a:gd name="connsiteY175" fmla="*/ 1724909 h 5234271"/>
              <a:gd name="connsiteX176" fmla="*/ 7060006 w 7142406"/>
              <a:gd name="connsiteY176" fmla="*/ 1870436 h 5234271"/>
              <a:gd name="connsiteX177" fmla="*/ 7020785 w 7142406"/>
              <a:gd name="connsiteY177" fmla="*/ 1922724 h 5234271"/>
              <a:gd name="connsiteX178" fmla="*/ 6972547 w 7142406"/>
              <a:gd name="connsiteY178" fmla="*/ 2019500 h 5234271"/>
              <a:gd name="connsiteX179" fmla="*/ 6938674 w 7142406"/>
              <a:gd name="connsiteY179" fmla="*/ 2042595 h 5234271"/>
              <a:gd name="connsiteX180" fmla="*/ 6885350 w 7142406"/>
              <a:gd name="connsiteY180" fmla="*/ 2033892 h 5234271"/>
              <a:gd name="connsiteX181" fmla="*/ 6878859 w 7142406"/>
              <a:gd name="connsiteY181" fmla="*/ 2078834 h 5234271"/>
              <a:gd name="connsiteX182" fmla="*/ 6801948 w 7142406"/>
              <a:gd name="connsiteY182" fmla="*/ 2100410 h 5234271"/>
              <a:gd name="connsiteX183" fmla="*/ 6669077 w 7142406"/>
              <a:gd name="connsiteY183" fmla="*/ 2157124 h 5234271"/>
              <a:gd name="connsiteX184" fmla="*/ 6575142 w 7142406"/>
              <a:gd name="connsiteY184" fmla="*/ 2218370 h 5234271"/>
              <a:gd name="connsiteX185" fmla="*/ 6542401 w 7142406"/>
              <a:gd name="connsiteY185" fmla="*/ 2240218 h 5234271"/>
              <a:gd name="connsiteX186" fmla="*/ 6468493 w 7142406"/>
              <a:gd name="connsiteY186" fmla="*/ 2276724 h 5234271"/>
              <a:gd name="connsiteX187" fmla="*/ 6454556 w 7142406"/>
              <a:gd name="connsiteY187" fmla="*/ 2295943 h 5234271"/>
              <a:gd name="connsiteX188" fmla="*/ 6376668 w 7142406"/>
              <a:gd name="connsiteY188" fmla="*/ 2316962 h 5234271"/>
              <a:gd name="connsiteX189" fmla="*/ 6234019 w 7142406"/>
              <a:gd name="connsiteY189" fmla="*/ 2368416 h 5234271"/>
              <a:gd name="connsiteX190" fmla="*/ 6186931 w 7142406"/>
              <a:gd name="connsiteY190" fmla="*/ 2391526 h 5234271"/>
              <a:gd name="connsiteX191" fmla="*/ 6063537 w 7142406"/>
              <a:gd name="connsiteY191" fmla="*/ 2416973 h 5234271"/>
              <a:gd name="connsiteX192" fmla="*/ 6029533 w 7142406"/>
              <a:gd name="connsiteY192" fmla="*/ 2432193 h 5234271"/>
              <a:gd name="connsiteX193" fmla="*/ 6084260 w 7142406"/>
              <a:gd name="connsiteY193" fmla="*/ 2405007 h 5234271"/>
              <a:gd name="connsiteX194" fmla="*/ 5819399 w 7142406"/>
              <a:gd name="connsiteY194" fmla="*/ 2546595 h 5234271"/>
              <a:gd name="connsiteX195" fmla="*/ 5833236 w 7142406"/>
              <a:gd name="connsiteY195" fmla="*/ 2552705 h 5234271"/>
              <a:gd name="connsiteX196" fmla="*/ 5756419 w 7142406"/>
              <a:gd name="connsiteY196" fmla="*/ 2546713 h 5234271"/>
              <a:gd name="connsiteX197" fmla="*/ 5753945 w 7142406"/>
              <a:gd name="connsiteY197" fmla="*/ 2564833 h 5234271"/>
              <a:gd name="connsiteX198" fmla="*/ 5734741 w 7142406"/>
              <a:gd name="connsiteY198" fmla="*/ 2579623 h 5234271"/>
              <a:gd name="connsiteX199" fmla="*/ 5642506 w 7142406"/>
              <a:gd name="connsiteY199" fmla="*/ 2599264 h 5234271"/>
              <a:gd name="connsiteX200" fmla="*/ 5683619 w 7142406"/>
              <a:gd name="connsiteY200" fmla="*/ 2577150 h 5234271"/>
              <a:gd name="connsiteX201" fmla="*/ 5584304 w 7142406"/>
              <a:gd name="connsiteY201" fmla="*/ 2588837 h 5234271"/>
              <a:gd name="connsiteX202" fmla="*/ 5417469 w 7142406"/>
              <a:gd name="connsiteY202" fmla="*/ 2726664 h 5234271"/>
              <a:gd name="connsiteX203" fmla="*/ 5308050 w 7142406"/>
              <a:gd name="connsiteY203" fmla="*/ 2742330 h 5234271"/>
              <a:gd name="connsiteX204" fmla="*/ 5211024 w 7142406"/>
              <a:gd name="connsiteY204" fmla="*/ 2798054 h 5234271"/>
              <a:gd name="connsiteX205" fmla="*/ 5132480 w 7142406"/>
              <a:gd name="connsiteY205" fmla="*/ 2801128 h 5234271"/>
              <a:gd name="connsiteX206" fmla="*/ 4961500 w 7142406"/>
              <a:gd name="connsiteY206" fmla="*/ 2837008 h 5234271"/>
              <a:gd name="connsiteX207" fmla="*/ 4771697 w 7142406"/>
              <a:gd name="connsiteY207" fmla="*/ 2900974 h 5234271"/>
              <a:gd name="connsiteX208" fmla="*/ 4683284 w 7142406"/>
              <a:gd name="connsiteY208" fmla="*/ 2934502 h 5234271"/>
              <a:gd name="connsiteX209" fmla="*/ 4629960 w 7142406"/>
              <a:gd name="connsiteY209" fmla="*/ 2972739 h 5234271"/>
              <a:gd name="connsiteX210" fmla="*/ 4576636 w 7142406"/>
              <a:gd name="connsiteY210" fmla="*/ 2993760 h 5234271"/>
              <a:gd name="connsiteX211" fmla="*/ 4536912 w 7142406"/>
              <a:gd name="connsiteY211" fmla="*/ 3045407 h 5234271"/>
              <a:gd name="connsiteX212" fmla="*/ 4512646 w 7142406"/>
              <a:gd name="connsiteY212" fmla="*/ 3089446 h 5234271"/>
              <a:gd name="connsiteX213" fmla="*/ 4401206 w 7142406"/>
              <a:gd name="connsiteY213" fmla="*/ 3141094 h 5234271"/>
              <a:gd name="connsiteX214" fmla="*/ 4333353 w 7142406"/>
              <a:gd name="connsiteY214" fmla="*/ 3162115 h 5234271"/>
              <a:gd name="connsiteX215" fmla="*/ 4261481 w 7142406"/>
              <a:gd name="connsiteY215" fmla="*/ 3180235 h 5234271"/>
              <a:gd name="connsiteX216" fmla="*/ 4200892 w 7142406"/>
              <a:gd name="connsiteY216" fmla="*/ 3207961 h 5234271"/>
              <a:gd name="connsiteX217" fmla="*/ 4157151 w 7142406"/>
              <a:gd name="connsiteY217" fmla="*/ 3241299 h 5234271"/>
              <a:gd name="connsiteX218" fmla="*/ 4118355 w 7142406"/>
              <a:gd name="connsiteY218" fmla="*/ 3255615 h 5234271"/>
              <a:gd name="connsiteX219" fmla="*/ 4077087 w 7142406"/>
              <a:gd name="connsiteY219" fmla="*/ 3283340 h 5234271"/>
              <a:gd name="connsiteX220" fmla="*/ 4031027 w 7142406"/>
              <a:gd name="connsiteY220" fmla="*/ 3320674 h 5234271"/>
              <a:gd name="connsiteX221" fmla="*/ 3924378 w 7142406"/>
              <a:gd name="connsiteY221" fmla="*/ 3337890 h 5234271"/>
              <a:gd name="connsiteX222" fmla="*/ 3887899 w 7142406"/>
              <a:gd name="connsiteY222" fmla="*/ 3382831 h 5234271"/>
              <a:gd name="connsiteX223" fmla="*/ 3834575 w 7142406"/>
              <a:gd name="connsiteY223" fmla="*/ 3433577 h 5234271"/>
              <a:gd name="connsiteX224" fmla="*/ 3773986 w 7142406"/>
              <a:gd name="connsiteY224" fmla="*/ 3441185 h 5234271"/>
              <a:gd name="connsiteX225" fmla="*/ 3738437 w 7142406"/>
              <a:gd name="connsiteY225" fmla="*/ 3470720 h 5234271"/>
              <a:gd name="connsiteX226" fmla="*/ 3665637 w 7142406"/>
              <a:gd name="connsiteY226" fmla="*/ 3496449 h 5234271"/>
              <a:gd name="connsiteX227" fmla="*/ 3584028 w 7142406"/>
              <a:gd name="connsiteY227" fmla="*/ 3542295 h 5234271"/>
              <a:gd name="connsiteX228" fmla="*/ 3541986 w 7142406"/>
              <a:gd name="connsiteY228" fmla="*/ 3563126 h 5234271"/>
              <a:gd name="connsiteX229" fmla="*/ 3478924 w 7142406"/>
              <a:gd name="connsiteY229" fmla="*/ 3584147 h 5234271"/>
              <a:gd name="connsiteX230" fmla="*/ 3447393 w 7142406"/>
              <a:gd name="connsiteY230" fmla="*/ 3594657 h 5234271"/>
              <a:gd name="connsiteX231" fmla="*/ 3415862 w 7142406"/>
              <a:gd name="connsiteY231" fmla="*/ 3615678 h 5234271"/>
              <a:gd name="connsiteX232" fmla="*/ 3384331 w 7142406"/>
              <a:gd name="connsiteY232" fmla="*/ 3626188 h 5234271"/>
              <a:gd name="connsiteX233" fmla="*/ 3373821 w 7142406"/>
              <a:gd name="connsiteY233" fmla="*/ 3657719 h 5234271"/>
              <a:gd name="connsiteX234" fmla="*/ 3363311 w 7142406"/>
              <a:gd name="connsiteY234" fmla="*/ 3783843 h 5234271"/>
              <a:gd name="connsiteX235" fmla="*/ 3331780 w 7142406"/>
              <a:gd name="connsiteY235" fmla="*/ 3794353 h 5234271"/>
              <a:gd name="connsiteX236" fmla="*/ 3300249 w 7142406"/>
              <a:gd name="connsiteY236" fmla="*/ 3815374 h 5234271"/>
              <a:gd name="connsiteX237" fmla="*/ 3153104 w 7142406"/>
              <a:gd name="connsiteY237" fmla="*/ 3836395 h 5234271"/>
              <a:gd name="connsiteX238" fmla="*/ 3090042 w 7142406"/>
              <a:gd name="connsiteY238" fmla="*/ 3878436 h 5234271"/>
              <a:gd name="connsiteX239" fmla="*/ 2995449 w 7142406"/>
              <a:gd name="connsiteY239" fmla="*/ 3899457 h 5234271"/>
              <a:gd name="connsiteX240" fmla="*/ 2932386 w 7142406"/>
              <a:gd name="connsiteY240" fmla="*/ 3952009 h 5234271"/>
              <a:gd name="connsiteX241" fmla="*/ 2869324 w 7142406"/>
              <a:gd name="connsiteY241" fmla="*/ 3983540 h 5234271"/>
              <a:gd name="connsiteX242" fmla="*/ 2806262 w 7142406"/>
              <a:gd name="connsiteY242" fmla="*/ 4015071 h 5234271"/>
              <a:gd name="connsiteX243" fmla="*/ 2764221 w 7142406"/>
              <a:gd name="connsiteY243" fmla="*/ 4057112 h 5234271"/>
              <a:gd name="connsiteX244" fmla="*/ 2743200 w 7142406"/>
              <a:gd name="connsiteY244" fmla="*/ 4088643 h 5234271"/>
              <a:gd name="connsiteX245" fmla="*/ 2711669 w 7142406"/>
              <a:gd name="connsiteY245" fmla="*/ 4109664 h 5234271"/>
              <a:gd name="connsiteX246" fmla="*/ 2617076 w 7142406"/>
              <a:gd name="connsiteY246" fmla="*/ 4183236 h 5234271"/>
              <a:gd name="connsiteX247" fmla="*/ 2585545 w 7142406"/>
              <a:gd name="connsiteY247" fmla="*/ 4214767 h 5234271"/>
              <a:gd name="connsiteX248" fmla="*/ 2522483 w 7142406"/>
              <a:gd name="connsiteY248" fmla="*/ 4235788 h 5234271"/>
              <a:gd name="connsiteX249" fmla="*/ 2459421 w 7142406"/>
              <a:gd name="connsiteY249" fmla="*/ 4277829 h 5234271"/>
              <a:gd name="connsiteX250" fmla="*/ 2396359 w 7142406"/>
              <a:gd name="connsiteY250" fmla="*/ 4330381 h 5234271"/>
              <a:gd name="connsiteX251" fmla="*/ 2375338 w 7142406"/>
              <a:gd name="connsiteY251" fmla="*/ 4361912 h 5234271"/>
              <a:gd name="connsiteX252" fmla="*/ 2270235 w 7142406"/>
              <a:gd name="connsiteY252" fmla="*/ 4414464 h 5234271"/>
              <a:gd name="connsiteX253" fmla="*/ 2217683 w 7142406"/>
              <a:gd name="connsiteY253" fmla="*/ 4424974 h 5234271"/>
              <a:gd name="connsiteX254" fmla="*/ 2154621 w 7142406"/>
              <a:gd name="connsiteY254" fmla="*/ 4445995 h 5234271"/>
              <a:gd name="connsiteX255" fmla="*/ 2091559 w 7142406"/>
              <a:gd name="connsiteY255" fmla="*/ 4488036 h 5234271"/>
              <a:gd name="connsiteX256" fmla="*/ 2028497 w 7142406"/>
              <a:gd name="connsiteY256" fmla="*/ 4519567 h 5234271"/>
              <a:gd name="connsiteX257" fmla="*/ 1933904 w 7142406"/>
              <a:gd name="connsiteY257" fmla="*/ 4572119 h 5234271"/>
              <a:gd name="connsiteX258" fmla="*/ 1723697 w 7142406"/>
              <a:gd name="connsiteY258" fmla="*/ 4603650 h 5234271"/>
              <a:gd name="connsiteX259" fmla="*/ 1713186 w 7142406"/>
              <a:gd name="connsiteY259" fmla="*/ 4635181 h 5234271"/>
              <a:gd name="connsiteX260" fmla="*/ 1650124 w 7142406"/>
              <a:gd name="connsiteY260" fmla="*/ 4687733 h 5234271"/>
              <a:gd name="connsiteX261" fmla="*/ 1618593 w 7142406"/>
              <a:gd name="connsiteY261" fmla="*/ 4719264 h 5234271"/>
              <a:gd name="connsiteX262" fmla="*/ 1555531 w 7142406"/>
              <a:gd name="connsiteY262" fmla="*/ 4740284 h 5234271"/>
              <a:gd name="connsiteX263" fmla="*/ 1524000 w 7142406"/>
              <a:gd name="connsiteY263" fmla="*/ 4750795 h 5234271"/>
              <a:gd name="connsiteX264" fmla="*/ 1460938 w 7142406"/>
              <a:gd name="connsiteY264" fmla="*/ 4792836 h 5234271"/>
              <a:gd name="connsiteX265" fmla="*/ 1397876 w 7142406"/>
              <a:gd name="connsiteY265" fmla="*/ 4834878 h 5234271"/>
              <a:gd name="connsiteX266" fmla="*/ 1366345 w 7142406"/>
              <a:gd name="connsiteY266" fmla="*/ 4845388 h 5234271"/>
              <a:gd name="connsiteX267" fmla="*/ 1271752 w 7142406"/>
              <a:gd name="connsiteY267" fmla="*/ 4866409 h 5234271"/>
              <a:gd name="connsiteX268" fmla="*/ 1208690 w 7142406"/>
              <a:gd name="connsiteY268" fmla="*/ 4876919 h 5234271"/>
              <a:gd name="connsiteX269" fmla="*/ 1093076 w 7142406"/>
              <a:gd name="connsiteY269" fmla="*/ 4908450 h 5234271"/>
              <a:gd name="connsiteX270" fmla="*/ 1061545 w 7142406"/>
              <a:gd name="connsiteY270" fmla="*/ 4929471 h 5234271"/>
              <a:gd name="connsiteX271" fmla="*/ 998483 w 7142406"/>
              <a:gd name="connsiteY271" fmla="*/ 4950491 h 5234271"/>
              <a:gd name="connsiteX272" fmla="*/ 935421 w 7142406"/>
              <a:gd name="connsiteY272" fmla="*/ 4982022 h 5234271"/>
              <a:gd name="connsiteX273" fmla="*/ 872359 w 7142406"/>
              <a:gd name="connsiteY273" fmla="*/ 5024064 h 5234271"/>
              <a:gd name="connsiteX274" fmla="*/ 777766 w 7142406"/>
              <a:gd name="connsiteY274" fmla="*/ 5034574 h 5234271"/>
              <a:gd name="connsiteX275" fmla="*/ 756745 w 7142406"/>
              <a:gd name="connsiteY275" fmla="*/ 5066105 h 5234271"/>
              <a:gd name="connsiteX276" fmla="*/ 693683 w 7142406"/>
              <a:gd name="connsiteY276" fmla="*/ 5097636 h 5234271"/>
              <a:gd name="connsiteX277" fmla="*/ 493986 w 7142406"/>
              <a:gd name="connsiteY277" fmla="*/ 5087126 h 5234271"/>
              <a:gd name="connsiteX278" fmla="*/ 388883 w 7142406"/>
              <a:gd name="connsiteY278" fmla="*/ 5097636 h 5234271"/>
              <a:gd name="connsiteX279" fmla="*/ 325821 w 7142406"/>
              <a:gd name="connsiteY279" fmla="*/ 5118657 h 5234271"/>
              <a:gd name="connsiteX280" fmla="*/ 294290 w 7142406"/>
              <a:gd name="connsiteY280" fmla="*/ 5139678 h 5234271"/>
              <a:gd name="connsiteX281" fmla="*/ 252249 w 7142406"/>
              <a:gd name="connsiteY281" fmla="*/ 5181719 h 5234271"/>
              <a:gd name="connsiteX282" fmla="*/ 220717 w 7142406"/>
              <a:gd name="connsiteY282" fmla="*/ 5202740 h 5234271"/>
              <a:gd name="connsiteX283" fmla="*/ 94593 w 7142406"/>
              <a:gd name="connsiteY283" fmla="*/ 5234271 h 5234271"/>
              <a:gd name="connsiteX284" fmla="*/ 52552 w 7142406"/>
              <a:gd name="connsiteY284" fmla="*/ 5171209 h 5234271"/>
              <a:gd name="connsiteX285" fmla="*/ 63062 w 7142406"/>
              <a:gd name="connsiteY285" fmla="*/ 5139678 h 5234271"/>
              <a:gd name="connsiteX286" fmla="*/ 94593 w 7142406"/>
              <a:gd name="connsiteY286" fmla="*/ 5118657 h 5234271"/>
              <a:gd name="connsiteX287" fmla="*/ 94593 w 7142406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7074847 w 7116468"/>
              <a:gd name="connsiteY173" fmla="*/ 1576671 h 5234271"/>
              <a:gd name="connsiteX174" fmla="*/ 7078709 w 7116468"/>
              <a:gd name="connsiteY174" fmla="*/ 1612910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6871443 w 7116468"/>
              <a:gd name="connsiteY173" fmla="*/ 1773370 h 5234271"/>
              <a:gd name="connsiteX174" fmla="*/ 7078709 w 7116468"/>
              <a:gd name="connsiteY174" fmla="*/ 1612910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6871443 w 7116468"/>
              <a:gd name="connsiteY173" fmla="*/ 1773370 h 5234271"/>
              <a:gd name="connsiteX174" fmla="*/ 6918892 w 7116468"/>
              <a:gd name="connsiteY174" fmla="*/ 1805138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938674 w 7116468"/>
              <a:gd name="connsiteY179" fmla="*/ 2042595 h 5234271"/>
              <a:gd name="connsiteX180" fmla="*/ 6832079 w 7116468"/>
              <a:gd name="connsiteY180" fmla="*/ 203836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791686 w 7116468"/>
              <a:gd name="connsiteY181" fmla="*/ 2087776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791686 w 7116468"/>
              <a:gd name="connsiteY181" fmla="*/ 2087776 h 5234271"/>
              <a:gd name="connsiteX182" fmla="*/ 6738990 w 7116468"/>
              <a:gd name="connsiteY182" fmla="*/ 2118291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797768 w 7116468"/>
              <a:gd name="connsiteY181" fmla="*/ 2067759 h 5234271"/>
              <a:gd name="connsiteX182" fmla="*/ 6791686 w 7116468"/>
              <a:gd name="connsiteY182" fmla="*/ 2087776 h 5234271"/>
              <a:gd name="connsiteX183" fmla="*/ 6738990 w 7116468"/>
              <a:gd name="connsiteY183" fmla="*/ 2118291 h 5234271"/>
              <a:gd name="connsiteX184" fmla="*/ 6669077 w 7116468"/>
              <a:gd name="connsiteY184" fmla="*/ 2157124 h 5234271"/>
              <a:gd name="connsiteX185" fmla="*/ 6575142 w 7116468"/>
              <a:gd name="connsiteY185" fmla="*/ 2218370 h 5234271"/>
              <a:gd name="connsiteX186" fmla="*/ 6542401 w 7116468"/>
              <a:gd name="connsiteY186" fmla="*/ 2240218 h 5234271"/>
              <a:gd name="connsiteX187" fmla="*/ 6468493 w 7116468"/>
              <a:gd name="connsiteY187" fmla="*/ 2276724 h 5234271"/>
              <a:gd name="connsiteX188" fmla="*/ 6454556 w 7116468"/>
              <a:gd name="connsiteY188" fmla="*/ 2295943 h 5234271"/>
              <a:gd name="connsiteX189" fmla="*/ 6376668 w 7116468"/>
              <a:gd name="connsiteY189" fmla="*/ 2316962 h 5234271"/>
              <a:gd name="connsiteX190" fmla="*/ 6234019 w 7116468"/>
              <a:gd name="connsiteY190" fmla="*/ 2368416 h 5234271"/>
              <a:gd name="connsiteX191" fmla="*/ 6186931 w 7116468"/>
              <a:gd name="connsiteY191" fmla="*/ 2391526 h 5234271"/>
              <a:gd name="connsiteX192" fmla="*/ 6063537 w 7116468"/>
              <a:gd name="connsiteY192" fmla="*/ 2416973 h 5234271"/>
              <a:gd name="connsiteX193" fmla="*/ 6029533 w 7116468"/>
              <a:gd name="connsiteY193" fmla="*/ 2432193 h 5234271"/>
              <a:gd name="connsiteX194" fmla="*/ 6084260 w 7116468"/>
              <a:gd name="connsiteY194" fmla="*/ 2405007 h 5234271"/>
              <a:gd name="connsiteX195" fmla="*/ 5819399 w 7116468"/>
              <a:gd name="connsiteY195" fmla="*/ 2546595 h 5234271"/>
              <a:gd name="connsiteX196" fmla="*/ 5833236 w 7116468"/>
              <a:gd name="connsiteY196" fmla="*/ 2552705 h 5234271"/>
              <a:gd name="connsiteX197" fmla="*/ 5756419 w 7116468"/>
              <a:gd name="connsiteY197" fmla="*/ 2546713 h 5234271"/>
              <a:gd name="connsiteX198" fmla="*/ 5753945 w 7116468"/>
              <a:gd name="connsiteY198" fmla="*/ 2564833 h 5234271"/>
              <a:gd name="connsiteX199" fmla="*/ 5734741 w 7116468"/>
              <a:gd name="connsiteY199" fmla="*/ 2579623 h 5234271"/>
              <a:gd name="connsiteX200" fmla="*/ 5642506 w 7116468"/>
              <a:gd name="connsiteY200" fmla="*/ 2599264 h 5234271"/>
              <a:gd name="connsiteX201" fmla="*/ 5683619 w 7116468"/>
              <a:gd name="connsiteY201" fmla="*/ 2577150 h 5234271"/>
              <a:gd name="connsiteX202" fmla="*/ 5584304 w 7116468"/>
              <a:gd name="connsiteY202" fmla="*/ 2588837 h 5234271"/>
              <a:gd name="connsiteX203" fmla="*/ 5417469 w 7116468"/>
              <a:gd name="connsiteY203" fmla="*/ 2726664 h 5234271"/>
              <a:gd name="connsiteX204" fmla="*/ 5308050 w 7116468"/>
              <a:gd name="connsiteY204" fmla="*/ 2742330 h 5234271"/>
              <a:gd name="connsiteX205" fmla="*/ 5211024 w 7116468"/>
              <a:gd name="connsiteY205" fmla="*/ 2798054 h 5234271"/>
              <a:gd name="connsiteX206" fmla="*/ 5132480 w 7116468"/>
              <a:gd name="connsiteY206" fmla="*/ 2801128 h 5234271"/>
              <a:gd name="connsiteX207" fmla="*/ 4961500 w 7116468"/>
              <a:gd name="connsiteY207" fmla="*/ 2837008 h 5234271"/>
              <a:gd name="connsiteX208" fmla="*/ 4771697 w 7116468"/>
              <a:gd name="connsiteY208" fmla="*/ 2900974 h 5234271"/>
              <a:gd name="connsiteX209" fmla="*/ 4683284 w 7116468"/>
              <a:gd name="connsiteY209" fmla="*/ 2934502 h 5234271"/>
              <a:gd name="connsiteX210" fmla="*/ 4629960 w 7116468"/>
              <a:gd name="connsiteY210" fmla="*/ 2972739 h 5234271"/>
              <a:gd name="connsiteX211" fmla="*/ 4576636 w 7116468"/>
              <a:gd name="connsiteY211" fmla="*/ 2993760 h 5234271"/>
              <a:gd name="connsiteX212" fmla="*/ 4536912 w 7116468"/>
              <a:gd name="connsiteY212" fmla="*/ 3045407 h 5234271"/>
              <a:gd name="connsiteX213" fmla="*/ 4512646 w 7116468"/>
              <a:gd name="connsiteY213" fmla="*/ 3089446 h 5234271"/>
              <a:gd name="connsiteX214" fmla="*/ 4401206 w 7116468"/>
              <a:gd name="connsiteY214" fmla="*/ 3141094 h 5234271"/>
              <a:gd name="connsiteX215" fmla="*/ 4333353 w 7116468"/>
              <a:gd name="connsiteY215" fmla="*/ 3162115 h 5234271"/>
              <a:gd name="connsiteX216" fmla="*/ 4261481 w 7116468"/>
              <a:gd name="connsiteY216" fmla="*/ 3180235 h 5234271"/>
              <a:gd name="connsiteX217" fmla="*/ 4200892 w 7116468"/>
              <a:gd name="connsiteY217" fmla="*/ 3207961 h 5234271"/>
              <a:gd name="connsiteX218" fmla="*/ 4157151 w 7116468"/>
              <a:gd name="connsiteY218" fmla="*/ 3241299 h 5234271"/>
              <a:gd name="connsiteX219" fmla="*/ 4118355 w 7116468"/>
              <a:gd name="connsiteY219" fmla="*/ 3255615 h 5234271"/>
              <a:gd name="connsiteX220" fmla="*/ 4077087 w 7116468"/>
              <a:gd name="connsiteY220" fmla="*/ 3283340 h 5234271"/>
              <a:gd name="connsiteX221" fmla="*/ 4031027 w 7116468"/>
              <a:gd name="connsiteY221" fmla="*/ 3320674 h 5234271"/>
              <a:gd name="connsiteX222" fmla="*/ 3924378 w 7116468"/>
              <a:gd name="connsiteY222" fmla="*/ 3337890 h 5234271"/>
              <a:gd name="connsiteX223" fmla="*/ 3887899 w 7116468"/>
              <a:gd name="connsiteY223" fmla="*/ 3382831 h 5234271"/>
              <a:gd name="connsiteX224" fmla="*/ 3834575 w 7116468"/>
              <a:gd name="connsiteY224" fmla="*/ 3433577 h 5234271"/>
              <a:gd name="connsiteX225" fmla="*/ 3773986 w 7116468"/>
              <a:gd name="connsiteY225" fmla="*/ 3441185 h 5234271"/>
              <a:gd name="connsiteX226" fmla="*/ 3738437 w 7116468"/>
              <a:gd name="connsiteY226" fmla="*/ 3470720 h 5234271"/>
              <a:gd name="connsiteX227" fmla="*/ 3665637 w 7116468"/>
              <a:gd name="connsiteY227" fmla="*/ 3496449 h 5234271"/>
              <a:gd name="connsiteX228" fmla="*/ 3584028 w 7116468"/>
              <a:gd name="connsiteY228" fmla="*/ 3542295 h 5234271"/>
              <a:gd name="connsiteX229" fmla="*/ 3541986 w 7116468"/>
              <a:gd name="connsiteY229" fmla="*/ 3563126 h 5234271"/>
              <a:gd name="connsiteX230" fmla="*/ 3478924 w 7116468"/>
              <a:gd name="connsiteY230" fmla="*/ 3584147 h 5234271"/>
              <a:gd name="connsiteX231" fmla="*/ 3447393 w 7116468"/>
              <a:gd name="connsiteY231" fmla="*/ 3594657 h 5234271"/>
              <a:gd name="connsiteX232" fmla="*/ 3415862 w 7116468"/>
              <a:gd name="connsiteY232" fmla="*/ 3615678 h 5234271"/>
              <a:gd name="connsiteX233" fmla="*/ 3384331 w 7116468"/>
              <a:gd name="connsiteY233" fmla="*/ 3626188 h 5234271"/>
              <a:gd name="connsiteX234" fmla="*/ 3373821 w 7116468"/>
              <a:gd name="connsiteY234" fmla="*/ 3657719 h 5234271"/>
              <a:gd name="connsiteX235" fmla="*/ 3363311 w 7116468"/>
              <a:gd name="connsiteY235" fmla="*/ 3783843 h 5234271"/>
              <a:gd name="connsiteX236" fmla="*/ 3331780 w 7116468"/>
              <a:gd name="connsiteY236" fmla="*/ 3794353 h 5234271"/>
              <a:gd name="connsiteX237" fmla="*/ 3300249 w 7116468"/>
              <a:gd name="connsiteY237" fmla="*/ 3815374 h 5234271"/>
              <a:gd name="connsiteX238" fmla="*/ 3153104 w 7116468"/>
              <a:gd name="connsiteY238" fmla="*/ 3836395 h 5234271"/>
              <a:gd name="connsiteX239" fmla="*/ 3090042 w 7116468"/>
              <a:gd name="connsiteY239" fmla="*/ 3878436 h 5234271"/>
              <a:gd name="connsiteX240" fmla="*/ 2995449 w 7116468"/>
              <a:gd name="connsiteY240" fmla="*/ 3899457 h 5234271"/>
              <a:gd name="connsiteX241" fmla="*/ 2932386 w 7116468"/>
              <a:gd name="connsiteY241" fmla="*/ 3952009 h 5234271"/>
              <a:gd name="connsiteX242" fmla="*/ 2869324 w 7116468"/>
              <a:gd name="connsiteY242" fmla="*/ 3983540 h 5234271"/>
              <a:gd name="connsiteX243" fmla="*/ 2806262 w 7116468"/>
              <a:gd name="connsiteY243" fmla="*/ 4015071 h 5234271"/>
              <a:gd name="connsiteX244" fmla="*/ 2764221 w 7116468"/>
              <a:gd name="connsiteY244" fmla="*/ 4057112 h 5234271"/>
              <a:gd name="connsiteX245" fmla="*/ 2743200 w 7116468"/>
              <a:gd name="connsiteY245" fmla="*/ 4088643 h 5234271"/>
              <a:gd name="connsiteX246" fmla="*/ 2711669 w 7116468"/>
              <a:gd name="connsiteY246" fmla="*/ 4109664 h 5234271"/>
              <a:gd name="connsiteX247" fmla="*/ 2617076 w 7116468"/>
              <a:gd name="connsiteY247" fmla="*/ 4183236 h 5234271"/>
              <a:gd name="connsiteX248" fmla="*/ 2585545 w 7116468"/>
              <a:gd name="connsiteY248" fmla="*/ 4214767 h 5234271"/>
              <a:gd name="connsiteX249" fmla="*/ 2522483 w 7116468"/>
              <a:gd name="connsiteY249" fmla="*/ 4235788 h 5234271"/>
              <a:gd name="connsiteX250" fmla="*/ 2459421 w 7116468"/>
              <a:gd name="connsiteY250" fmla="*/ 4277829 h 5234271"/>
              <a:gd name="connsiteX251" fmla="*/ 2396359 w 7116468"/>
              <a:gd name="connsiteY251" fmla="*/ 4330381 h 5234271"/>
              <a:gd name="connsiteX252" fmla="*/ 2375338 w 7116468"/>
              <a:gd name="connsiteY252" fmla="*/ 4361912 h 5234271"/>
              <a:gd name="connsiteX253" fmla="*/ 2270235 w 7116468"/>
              <a:gd name="connsiteY253" fmla="*/ 4414464 h 5234271"/>
              <a:gd name="connsiteX254" fmla="*/ 2217683 w 7116468"/>
              <a:gd name="connsiteY254" fmla="*/ 4424974 h 5234271"/>
              <a:gd name="connsiteX255" fmla="*/ 2154621 w 7116468"/>
              <a:gd name="connsiteY255" fmla="*/ 4445995 h 5234271"/>
              <a:gd name="connsiteX256" fmla="*/ 2091559 w 7116468"/>
              <a:gd name="connsiteY256" fmla="*/ 4488036 h 5234271"/>
              <a:gd name="connsiteX257" fmla="*/ 2028497 w 7116468"/>
              <a:gd name="connsiteY257" fmla="*/ 4519567 h 5234271"/>
              <a:gd name="connsiteX258" fmla="*/ 1933904 w 7116468"/>
              <a:gd name="connsiteY258" fmla="*/ 4572119 h 5234271"/>
              <a:gd name="connsiteX259" fmla="*/ 1723697 w 7116468"/>
              <a:gd name="connsiteY259" fmla="*/ 4603650 h 5234271"/>
              <a:gd name="connsiteX260" fmla="*/ 1713186 w 7116468"/>
              <a:gd name="connsiteY260" fmla="*/ 4635181 h 5234271"/>
              <a:gd name="connsiteX261" fmla="*/ 1650124 w 7116468"/>
              <a:gd name="connsiteY261" fmla="*/ 4687733 h 5234271"/>
              <a:gd name="connsiteX262" fmla="*/ 1618593 w 7116468"/>
              <a:gd name="connsiteY262" fmla="*/ 4719264 h 5234271"/>
              <a:gd name="connsiteX263" fmla="*/ 1555531 w 7116468"/>
              <a:gd name="connsiteY263" fmla="*/ 4740284 h 5234271"/>
              <a:gd name="connsiteX264" fmla="*/ 1524000 w 7116468"/>
              <a:gd name="connsiteY264" fmla="*/ 4750795 h 5234271"/>
              <a:gd name="connsiteX265" fmla="*/ 1460938 w 7116468"/>
              <a:gd name="connsiteY265" fmla="*/ 4792836 h 5234271"/>
              <a:gd name="connsiteX266" fmla="*/ 1397876 w 7116468"/>
              <a:gd name="connsiteY266" fmla="*/ 4834878 h 5234271"/>
              <a:gd name="connsiteX267" fmla="*/ 1366345 w 7116468"/>
              <a:gd name="connsiteY267" fmla="*/ 4845388 h 5234271"/>
              <a:gd name="connsiteX268" fmla="*/ 1271752 w 7116468"/>
              <a:gd name="connsiteY268" fmla="*/ 4866409 h 5234271"/>
              <a:gd name="connsiteX269" fmla="*/ 1208690 w 7116468"/>
              <a:gd name="connsiteY269" fmla="*/ 4876919 h 5234271"/>
              <a:gd name="connsiteX270" fmla="*/ 1093076 w 7116468"/>
              <a:gd name="connsiteY270" fmla="*/ 4908450 h 5234271"/>
              <a:gd name="connsiteX271" fmla="*/ 1061545 w 7116468"/>
              <a:gd name="connsiteY271" fmla="*/ 4929471 h 5234271"/>
              <a:gd name="connsiteX272" fmla="*/ 998483 w 7116468"/>
              <a:gd name="connsiteY272" fmla="*/ 4950491 h 5234271"/>
              <a:gd name="connsiteX273" fmla="*/ 935421 w 7116468"/>
              <a:gd name="connsiteY273" fmla="*/ 4982022 h 5234271"/>
              <a:gd name="connsiteX274" fmla="*/ 872359 w 7116468"/>
              <a:gd name="connsiteY274" fmla="*/ 5024064 h 5234271"/>
              <a:gd name="connsiteX275" fmla="*/ 777766 w 7116468"/>
              <a:gd name="connsiteY275" fmla="*/ 5034574 h 5234271"/>
              <a:gd name="connsiteX276" fmla="*/ 756745 w 7116468"/>
              <a:gd name="connsiteY276" fmla="*/ 5066105 h 5234271"/>
              <a:gd name="connsiteX277" fmla="*/ 693683 w 7116468"/>
              <a:gd name="connsiteY277" fmla="*/ 5097636 h 5234271"/>
              <a:gd name="connsiteX278" fmla="*/ 493986 w 7116468"/>
              <a:gd name="connsiteY278" fmla="*/ 5087126 h 5234271"/>
              <a:gd name="connsiteX279" fmla="*/ 388883 w 7116468"/>
              <a:gd name="connsiteY279" fmla="*/ 5097636 h 5234271"/>
              <a:gd name="connsiteX280" fmla="*/ 325821 w 7116468"/>
              <a:gd name="connsiteY280" fmla="*/ 5118657 h 5234271"/>
              <a:gd name="connsiteX281" fmla="*/ 294290 w 7116468"/>
              <a:gd name="connsiteY281" fmla="*/ 5139678 h 5234271"/>
              <a:gd name="connsiteX282" fmla="*/ 252249 w 7116468"/>
              <a:gd name="connsiteY282" fmla="*/ 5181719 h 5234271"/>
              <a:gd name="connsiteX283" fmla="*/ 220717 w 7116468"/>
              <a:gd name="connsiteY283" fmla="*/ 5202740 h 5234271"/>
              <a:gd name="connsiteX284" fmla="*/ 94593 w 7116468"/>
              <a:gd name="connsiteY284" fmla="*/ 5234271 h 5234271"/>
              <a:gd name="connsiteX285" fmla="*/ 52552 w 7116468"/>
              <a:gd name="connsiteY285" fmla="*/ 5171209 h 5234271"/>
              <a:gd name="connsiteX286" fmla="*/ 63062 w 7116468"/>
              <a:gd name="connsiteY286" fmla="*/ 5139678 h 5234271"/>
              <a:gd name="connsiteX287" fmla="*/ 94593 w 7116468"/>
              <a:gd name="connsiteY287" fmla="*/ 5118657 h 5234271"/>
              <a:gd name="connsiteX288" fmla="*/ 94593 w 7116468"/>
              <a:gd name="connsiteY288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32130 w 7116468"/>
              <a:gd name="connsiteY179" fmla="*/ 2020243 h 5234271"/>
              <a:gd name="connsiteX180" fmla="*/ 6832079 w 7116468"/>
              <a:gd name="connsiteY180" fmla="*/ 2038362 h 5234271"/>
              <a:gd name="connsiteX181" fmla="*/ 6797768 w 7116468"/>
              <a:gd name="connsiteY181" fmla="*/ 2067759 h 5234271"/>
              <a:gd name="connsiteX182" fmla="*/ 6791686 w 7116468"/>
              <a:gd name="connsiteY182" fmla="*/ 2087776 h 5234271"/>
              <a:gd name="connsiteX183" fmla="*/ 6738990 w 7116468"/>
              <a:gd name="connsiteY183" fmla="*/ 2118291 h 5234271"/>
              <a:gd name="connsiteX184" fmla="*/ 6669077 w 7116468"/>
              <a:gd name="connsiteY184" fmla="*/ 2157124 h 5234271"/>
              <a:gd name="connsiteX185" fmla="*/ 6575142 w 7116468"/>
              <a:gd name="connsiteY185" fmla="*/ 2218370 h 5234271"/>
              <a:gd name="connsiteX186" fmla="*/ 6542401 w 7116468"/>
              <a:gd name="connsiteY186" fmla="*/ 2240218 h 5234271"/>
              <a:gd name="connsiteX187" fmla="*/ 6468493 w 7116468"/>
              <a:gd name="connsiteY187" fmla="*/ 2276724 h 5234271"/>
              <a:gd name="connsiteX188" fmla="*/ 6454556 w 7116468"/>
              <a:gd name="connsiteY188" fmla="*/ 2295943 h 5234271"/>
              <a:gd name="connsiteX189" fmla="*/ 6376668 w 7116468"/>
              <a:gd name="connsiteY189" fmla="*/ 2316962 h 5234271"/>
              <a:gd name="connsiteX190" fmla="*/ 6234019 w 7116468"/>
              <a:gd name="connsiteY190" fmla="*/ 2368416 h 5234271"/>
              <a:gd name="connsiteX191" fmla="*/ 6186931 w 7116468"/>
              <a:gd name="connsiteY191" fmla="*/ 2391526 h 5234271"/>
              <a:gd name="connsiteX192" fmla="*/ 6063537 w 7116468"/>
              <a:gd name="connsiteY192" fmla="*/ 2416973 h 5234271"/>
              <a:gd name="connsiteX193" fmla="*/ 6029533 w 7116468"/>
              <a:gd name="connsiteY193" fmla="*/ 2432193 h 5234271"/>
              <a:gd name="connsiteX194" fmla="*/ 6084260 w 7116468"/>
              <a:gd name="connsiteY194" fmla="*/ 2405007 h 5234271"/>
              <a:gd name="connsiteX195" fmla="*/ 5819399 w 7116468"/>
              <a:gd name="connsiteY195" fmla="*/ 2546595 h 5234271"/>
              <a:gd name="connsiteX196" fmla="*/ 5833236 w 7116468"/>
              <a:gd name="connsiteY196" fmla="*/ 2552705 h 5234271"/>
              <a:gd name="connsiteX197" fmla="*/ 5756419 w 7116468"/>
              <a:gd name="connsiteY197" fmla="*/ 2546713 h 5234271"/>
              <a:gd name="connsiteX198" fmla="*/ 5753945 w 7116468"/>
              <a:gd name="connsiteY198" fmla="*/ 2564833 h 5234271"/>
              <a:gd name="connsiteX199" fmla="*/ 5734741 w 7116468"/>
              <a:gd name="connsiteY199" fmla="*/ 2579623 h 5234271"/>
              <a:gd name="connsiteX200" fmla="*/ 5642506 w 7116468"/>
              <a:gd name="connsiteY200" fmla="*/ 2599264 h 5234271"/>
              <a:gd name="connsiteX201" fmla="*/ 5683619 w 7116468"/>
              <a:gd name="connsiteY201" fmla="*/ 2577150 h 5234271"/>
              <a:gd name="connsiteX202" fmla="*/ 5584304 w 7116468"/>
              <a:gd name="connsiteY202" fmla="*/ 2588837 h 5234271"/>
              <a:gd name="connsiteX203" fmla="*/ 5417469 w 7116468"/>
              <a:gd name="connsiteY203" fmla="*/ 2726664 h 5234271"/>
              <a:gd name="connsiteX204" fmla="*/ 5308050 w 7116468"/>
              <a:gd name="connsiteY204" fmla="*/ 2742330 h 5234271"/>
              <a:gd name="connsiteX205" fmla="*/ 5211024 w 7116468"/>
              <a:gd name="connsiteY205" fmla="*/ 2798054 h 5234271"/>
              <a:gd name="connsiteX206" fmla="*/ 5132480 w 7116468"/>
              <a:gd name="connsiteY206" fmla="*/ 2801128 h 5234271"/>
              <a:gd name="connsiteX207" fmla="*/ 4961500 w 7116468"/>
              <a:gd name="connsiteY207" fmla="*/ 2837008 h 5234271"/>
              <a:gd name="connsiteX208" fmla="*/ 4771697 w 7116468"/>
              <a:gd name="connsiteY208" fmla="*/ 2900974 h 5234271"/>
              <a:gd name="connsiteX209" fmla="*/ 4683284 w 7116468"/>
              <a:gd name="connsiteY209" fmla="*/ 2934502 h 5234271"/>
              <a:gd name="connsiteX210" fmla="*/ 4629960 w 7116468"/>
              <a:gd name="connsiteY210" fmla="*/ 2972739 h 5234271"/>
              <a:gd name="connsiteX211" fmla="*/ 4576636 w 7116468"/>
              <a:gd name="connsiteY211" fmla="*/ 2993760 h 5234271"/>
              <a:gd name="connsiteX212" fmla="*/ 4536912 w 7116468"/>
              <a:gd name="connsiteY212" fmla="*/ 3045407 h 5234271"/>
              <a:gd name="connsiteX213" fmla="*/ 4512646 w 7116468"/>
              <a:gd name="connsiteY213" fmla="*/ 3089446 h 5234271"/>
              <a:gd name="connsiteX214" fmla="*/ 4401206 w 7116468"/>
              <a:gd name="connsiteY214" fmla="*/ 3141094 h 5234271"/>
              <a:gd name="connsiteX215" fmla="*/ 4333353 w 7116468"/>
              <a:gd name="connsiteY215" fmla="*/ 3162115 h 5234271"/>
              <a:gd name="connsiteX216" fmla="*/ 4261481 w 7116468"/>
              <a:gd name="connsiteY216" fmla="*/ 3180235 h 5234271"/>
              <a:gd name="connsiteX217" fmla="*/ 4200892 w 7116468"/>
              <a:gd name="connsiteY217" fmla="*/ 3207961 h 5234271"/>
              <a:gd name="connsiteX218" fmla="*/ 4157151 w 7116468"/>
              <a:gd name="connsiteY218" fmla="*/ 3241299 h 5234271"/>
              <a:gd name="connsiteX219" fmla="*/ 4118355 w 7116468"/>
              <a:gd name="connsiteY219" fmla="*/ 3255615 h 5234271"/>
              <a:gd name="connsiteX220" fmla="*/ 4077087 w 7116468"/>
              <a:gd name="connsiteY220" fmla="*/ 3283340 h 5234271"/>
              <a:gd name="connsiteX221" fmla="*/ 4031027 w 7116468"/>
              <a:gd name="connsiteY221" fmla="*/ 3320674 h 5234271"/>
              <a:gd name="connsiteX222" fmla="*/ 3924378 w 7116468"/>
              <a:gd name="connsiteY222" fmla="*/ 3337890 h 5234271"/>
              <a:gd name="connsiteX223" fmla="*/ 3887899 w 7116468"/>
              <a:gd name="connsiteY223" fmla="*/ 3382831 h 5234271"/>
              <a:gd name="connsiteX224" fmla="*/ 3834575 w 7116468"/>
              <a:gd name="connsiteY224" fmla="*/ 3433577 h 5234271"/>
              <a:gd name="connsiteX225" fmla="*/ 3773986 w 7116468"/>
              <a:gd name="connsiteY225" fmla="*/ 3441185 h 5234271"/>
              <a:gd name="connsiteX226" fmla="*/ 3738437 w 7116468"/>
              <a:gd name="connsiteY226" fmla="*/ 3470720 h 5234271"/>
              <a:gd name="connsiteX227" fmla="*/ 3665637 w 7116468"/>
              <a:gd name="connsiteY227" fmla="*/ 3496449 h 5234271"/>
              <a:gd name="connsiteX228" fmla="*/ 3584028 w 7116468"/>
              <a:gd name="connsiteY228" fmla="*/ 3542295 h 5234271"/>
              <a:gd name="connsiteX229" fmla="*/ 3541986 w 7116468"/>
              <a:gd name="connsiteY229" fmla="*/ 3563126 h 5234271"/>
              <a:gd name="connsiteX230" fmla="*/ 3478924 w 7116468"/>
              <a:gd name="connsiteY230" fmla="*/ 3584147 h 5234271"/>
              <a:gd name="connsiteX231" fmla="*/ 3447393 w 7116468"/>
              <a:gd name="connsiteY231" fmla="*/ 3594657 h 5234271"/>
              <a:gd name="connsiteX232" fmla="*/ 3415862 w 7116468"/>
              <a:gd name="connsiteY232" fmla="*/ 3615678 h 5234271"/>
              <a:gd name="connsiteX233" fmla="*/ 3384331 w 7116468"/>
              <a:gd name="connsiteY233" fmla="*/ 3626188 h 5234271"/>
              <a:gd name="connsiteX234" fmla="*/ 3373821 w 7116468"/>
              <a:gd name="connsiteY234" fmla="*/ 3657719 h 5234271"/>
              <a:gd name="connsiteX235" fmla="*/ 3363311 w 7116468"/>
              <a:gd name="connsiteY235" fmla="*/ 3783843 h 5234271"/>
              <a:gd name="connsiteX236" fmla="*/ 3331780 w 7116468"/>
              <a:gd name="connsiteY236" fmla="*/ 3794353 h 5234271"/>
              <a:gd name="connsiteX237" fmla="*/ 3300249 w 7116468"/>
              <a:gd name="connsiteY237" fmla="*/ 3815374 h 5234271"/>
              <a:gd name="connsiteX238" fmla="*/ 3153104 w 7116468"/>
              <a:gd name="connsiteY238" fmla="*/ 3836395 h 5234271"/>
              <a:gd name="connsiteX239" fmla="*/ 3090042 w 7116468"/>
              <a:gd name="connsiteY239" fmla="*/ 3878436 h 5234271"/>
              <a:gd name="connsiteX240" fmla="*/ 2995449 w 7116468"/>
              <a:gd name="connsiteY240" fmla="*/ 3899457 h 5234271"/>
              <a:gd name="connsiteX241" fmla="*/ 2932386 w 7116468"/>
              <a:gd name="connsiteY241" fmla="*/ 3952009 h 5234271"/>
              <a:gd name="connsiteX242" fmla="*/ 2869324 w 7116468"/>
              <a:gd name="connsiteY242" fmla="*/ 3983540 h 5234271"/>
              <a:gd name="connsiteX243" fmla="*/ 2806262 w 7116468"/>
              <a:gd name="connsiteY243" fmla="*/ 4015071 h 5234271"/>
              <a:gd name="connsiteX244" fmla="*/ 2764221 w 7116468"/>
              <a:gd name="connsiteY244" fmla="*/ 4057112 h 5234271"/>
              <a:gd name="connsiteX245" fmla="*/ 2743200 w 7116468"/>
              <a:gd name="connsiteY245" fmla="*/ 4088643 h 5234271"/>
              <a:gd name="connsiteX246" fmla="*/ 2711669 w 7116468"/>
              <a:gd name="connsiteY246" fmla="*/ 4109664 h 5234271"/>
              <a:gd name="connsiteX247" fmla="*/ 2617076 w 7116468"/>
              <a:gd name="connsiteY247" fmla="*/ 4183236 h 5234271"/>
              <a:gd name="connsiteX248" fmla="*/ 2585545 w 7116468"/>
              <a:gd name="connsiteY248" fmla="*/ 4214767 h 5234271"/>
              <a:gd name="connsiteX249" fmla="*/ 2522483 w 7116468"/>
              <a:gd name="connsiteY249" fmla="*/ 4235788 h 5234271"/>
              <a:gd name="connsiteX250" fmla="*/ 2459421 w 7116468"/>
              <a:gd name="connsiteY250" fmla="*/ 4277829 h 5234271"/>
              <a:gd name="connsiteX251" fmla="*/ 2396359 w 7116468"/>
              <a:gd name="connsiteY251" fmla="*/ 4330381 h 5234271"/>
              <a:gd name="connsiteX252" fmla="*/ 2375338 w 7116468"/>
              <a:gd name="connsiteY252" fmla="*/ 4361912 h 5234271"/>
              <a:gd name="connsiteX253" fmla="*/ 2270235 w 7116468"/>
              <a:gd name="connsiteY253" fmla="*/ 4414464 h 5234271"/>
              <a:gd name="connsiteX254" fmla="*/ 2217683 w 7116468"/>
              <a:gd name="connsiteY254" fmla="*/ 4424974 h 5234271"/>
              <a:gd name="connsiteX255" fmla="*/ 2154621 w 7116468"/>
              <a:gd name="connsiteY255" fmla="*/ 4445995 h 5234271"/>
              <a:gd name="connsiteX256" fmla="*/ 2091559 w 7116468"/>
              <a:gd name="connsiteY256" fmla="*/ 4488036 h 5234271"/>
              <a:gd name="connsiteX257" fmla="*/ 2028497 w 7116468"/>
              <a:gd name="connsiteY257" fmla="*/ 4519567 h 5234271"/>
              <a:gd name="connsiteX258" fmla="*/ 1933904 w 7116468"/>
              <a:gd name="connsiteY258" fmla="*/ 4572119 h 5234271"/>
              <a:gd name="connsiteX259" fmla="*/ 1723697 w 7116468"/>
              <a:gd name="connsiteY259" fmla="*/ 4603650 h 5234271"/>
              <a:gd name="connsiteX260" fmla="*/ 1713186 w 7116468"/>
              <a:gd name="connsiteY260" fmla="*/ 4635181 h 5234271"/>
              <a:gd name="connsiteX261" fmla="*/ 1650124 w 7116468"/>
              <a:gd name="connsiteY261" fmla="*/ 4687733 h 5234271"/>
              <a:gd name="connsiteX262" fmla="*/ 1618593 w 7116468"/>
              <a:gd name="connsiteY262" fmla="*/ 4719264 h 5234271"/>
              <a:gd name="connsiteX263" fmla="*/ 1555531 w 7116468"/>
              <a:gd name="connsiteY263" fmla="*/ 4740284 h 5234271"/>
              <a:gd name="connsiteX264" fmla="*/ 1524000 w 7116468"/>
              <a:gd name="connsiteY264" fmla="*/ 4750795 h 5234271"/>
              <a:gd name="connsiteX265" fmla="*/ 1460938 w 7116468"/>
              <a:gd name="connsiteY265" fmla="*/ 4792836 h 5234271"/>
              <a:gd name="connsiteX266" fmla="*/ 1397876 w 7116468"/>
              <a:gd name="connsiteY266" fmla="*/ 4834878 h 5234271"/>
              <a:gd name="connsiteX267" fmla="*/ 1366345 w 7116468"/>
              <a:gd name="connsiteY267" fmla="*/ 4845388 h 5234271"/>
              <a:gd name="connsiteX268" fmla="*/ 1271752 w 7116468"/>
              <a:gd name="connsiteY268" fmla="*/ 4866409 h 5234271"/>
              <a:gd name="connsiteX269" fmla="*/ 1208690 w 7116468"/>
              <a:gd name="connsiteY269" fmla="*/ 4876919 h 5234271"/>
              <a:gd name="connsiteX270" fmla="*/ 1093076 w 7116468"/>
              <a:gd name="connsiteY270" fmla="*/ 4908450 h 5234271"/>
              <a:gd name="connsiteX271" fmla="*/ 1061545 w 7116468"/>
              <a:gd name="connsiteY271" fmla="*/ 4929471 h 5234271"/>
              <a:gd name="connsiteX272" fmla="*/ 998483 w 7116468"/>
              <a:gd name="connsiteY272" fmla="*/ 4950491 h 5234271"/>
              <a:gd name="connsiteX273" fmla="*/ 935421 w 7116468"/>
              <a:gd name="connsiteY273" fmla="*/ 4982022 h 5234271"/>
              <a:gd name="connsiteX274" fmla="*/ 872359 w 7116468"/>
              <a:gd name="connsiteY274" fmla="*/ 5024064 h 5234271"/>
              <a:gd name="connsiteX275" fmla="*/ 777766 w 7116468"/>
              <a:gd name="connsiteY275" fmla="*/ 5034574 h 5234271"/>
              <a:gd name="connsiteX276" fmla="*/ 756745 w 7116468"/>
              <a:gd name="connsiteY276" fmla="*/ 5066105 h 5234271"/>
              <a:gd name="connsiteX277" fmla="*/ 693683 w 7116468"/>
              <a:gd name="connsiteY277" fmla="*/ 5097636 h 5234271"/>
              <a:gd name="connsiteX278" fmla="*/ 493986 w 7116468"/>
              <a:gd name="connsiteY278" fmla="*/ 5087126 h 5234271"/>
              <a:gd name="connsiteX279" fmla="*/ 388883 w 7116468"/>
              <a:gd name="connsiteY279" fmla="*/ 5097636 h 5234271"/>
              <a:gd name="connsiteX280" fmla="*/ 325821 w 7116468"/>
              <a:gd name="connsiteY280" fmla="*/ 5118657 h 5234271"/>
              <a:gd name="connsiteX281" fmla="*/ 294290 w 7116468"/>
              <a:gd name="connsiteY281" fmla="*/ 5139678 h 5234271"/>
              <a:gd name="connsiteX282" fmla="*/ 252249 w 7116468"/>
              <a:gd name="connsiteY282" fmla="*/ 5181719 h 5234271"/>
              <a:gd name="connsiteX283" fmla="*/ 220717 w 7116468"/>
              <a:gd name="connsiteY283" fmla="*/ 5202740 h 5234271"/>
              <a:gd name="connsiteX284" fmla="*/ 94593 w 7116468"/>
              <a:gd name="connsiteY284" fmla="*/ 5234271 h 5234271"/>
              <a:gd name="connsiteX285" fmla="*/ 52552 w 7116468"/>
              <a:gd name="connsiteY285" fmla="*/ 5171209 h 5234271"/>
              <a:gd name="connsiteX286" fmla="*/ 63062 w 7116468"/>
              <a:gd name="connsiteY286" fmla="*/ 5139678 h 5234271"/>
              <a:gd name="connsiteX287" fmla="*/ 94593 w 7116468"/>
              <a:gd name="connsiteY287" fmla="*/ 5118657 h 5234271"/>
              <a:gd name="connsiteX288" fmla="*/ 94593 w 7116468"/>
              <a:gd name="connsiteY288" fmla="*/ 5118657 h 523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7116468" h="5234271">
                <a:moveTo>
                  <a:pt x="0" y="5181719"/>
                </a:moveTo>
                <a:lnTo>
                  <a:pt x="0" y="5181719"/>
                </a:lnTo>
                <a:cubicBezTo>
                  <a:pt x="24524" y="5160698"/>
                  <a:pt x="49564" y="5140265"/>
                  <a:pt x="73573" y="5118657"/>
                </a:cubicBezTo>
                <a:cubicBezTo>
                  <a:pt x="97720" y="5096924"/>
                  <a:pt x="106602" y="5079453"/>
                  <a:pt x="136635" y="5066105"/>
                </a:cubicBezTo>
                <a:cubicBezTo>
                  <a:pt x="156883" y="5057106"/>
                  <a:pt x="199697" y="5045084"/>
                  <a:pt x="199697" y="5045084"/>
                </a:cubicBezTo>
                <a:cubicBezTo>
                  <a:pt x="206704" y="5034574"/>
                  <a:pt x="211785" y="5022485"/>
                  <a:pt x="220717" y="5013553"/>
                </a:cubicBezTo>
                <a:cubicBezTo>
                  <a:pt x="241090" y="4993181"/>
                  <a:pt x="258138" y="4990570"/>
                  <a:pt x="283780" y="4982022"/>
                </a:cubicBezTo>
                <a:cubicBezTo>
                  <a:pt x="290787" y="4971512"/>
                  <a:pt x="295868" y="4959423"/>
                  <a:pt x="304800" y="4950491"/>
                </a:cubicBezTo>
                <a:cubicBezTo>
                  <a:pt x="325173" y="4930118"/>
                  <a:pt x="342219" y="4927508"/>
                  <a:pt x="367862" y="4918960"/>
                </a:cubicBezTo>
                <a:cubicBezTo>
                  <a:pt x="378372" y="4908450"/>
                  <a:pt x="387974" y="4896945"/>
                  <a:pt x="399393" y="4887429"/>
                </a:cubicBezTo>
                <a:cubicBezTo>
                  <a:pt x="409097" y="4879342"/>
                  <a:pt x="421992" y="4875341"/>
                  <a:pt x="430924" y="4866409"/>
                </a:cubicBezTo>
                <a:cubicBezTo>
                  <a:pt x="500997" y="4796337"/>
                  <a:pt x="399389" y="4869916"/>
                  <a:pt x="483476" y="4813857"/>
                </a:cubicBezTo>
                <a:cubicBezTo>
                  <a:pt x="490483" y="4803347"/>
                  <a:pt x="495565" y="4791258"/>
                  <a:pt x="504497" y="4782326"/>
                </a:cubicBezTo>
                <a:cubicBezTo>
                  <a:pt x="513429" y="4773394"/>
                  <a:pt x="528137" y="4771169"/>
                  <a:pt x="536028" y="4761305"/>
                </a:cubicBezTo>
                <a:cubicBezTo>
                  <a:pt x="542949" y="4752654"/>
                  <a:pt x="541583" y="4739683"/>
                  <a:pt x="546538" y="4729774"/>
                </a:cubicBezTo>
                <a:cubicBezTo>
                  <a:pt x="552187" y="4718476"/>
                  <a:pt x="560552" y="4708753"/>
                  <a:pt x="567559" y="4698243"/>
                </a:cubicBezTo>
                <a:cubicBezTo>
                  <a:pt x="571062" y="4687733"/>
                  <a:pt x="571924" y="4675930"/>
                  <a:pt x="578069" y="4666712"/>
                </a:cubicBezTo>
                <a:cubicBezTo>
                  <a:pt x="586314" y="4654344"/>
                  <a:pt x="598181" y="4644697"/>
                  <a:pt x="609600" y="4635181"/>
                </a:cubicBezTo>
                <a:cubicBezTo>
                  <a:pt x="631886" y="4616609"/>
                  <a:pt x="657469" y="4605991"/>
                  <a:pt x="683173" y="4593140"/>
                </a:cubicBezTo>
                <a:cubicBezTo>
                  <a:pt x="717774" y="4558539"/>
                  <a:pt x="727483" y="4544708"/>
                  <a:pt x="777766" y="4519567"/>
                </a:cubicBezTo>
                <a:cubicBezTo>
                  <a:pt x="791780" y="4512560"/>
                  <a:pt x="806372" y="4506608"/>
                  <a:pt x="819807" y="4498547"/>
                </a:cubicBezTo>
                <a:cubicBezTo>
                  <a:pt x="841471" y="4485549"/>
                  <a:pt x="861848" y="4470519"/>
                  <a:pt x="882869" y="4456505"/>
                </a:cubicBezTo>
                <a:cubicBezTo>
                  <a:pt x="893379" y="4449498"/>
                  <a:pt x="902416" y="4439478"/>
                  <a:pt x="914400" y="4435484"/>
                </a:cubicBezTo>
                <a:lnTo>
                  <a:pt x="1008993" y="4403953"/>
                </a:lnTo>
                <a:lnTo>
                  <a:pt x="1040524" y="4393443"/>
                </a:lnTo>
                <a:lnTo>
                  <a:pt x="1072055" y="4382933"/>
                </a:lnTo>
                <a:cubicBezTo>
                  <a:pt x="1093076" y="4368919"/>
                  <a:pt x="1117252" y="4358755"/>
                  <a:pt x="1135117" y="4340891"/>
                </a:cubicBezTo>
                <a:cubicBezTo>
                  <a:pt x="1162323" y="4313686"/>
                  <a:pt x="1191997" y="4279891"/>
                  <a:pt x="1229711" y="4267319"/>
                </a:cubicBezTo>
                <a:cubicBezTo>
                  <a:pt x="1309720" y="4240649"/>
                  <a:pt x="1271046" y="4250643"/>
                  <a:pt x="1345324" y="4235788"/>
                </a:cubicBezTo>
                <a:cubicBezTo>
                  <a:pt x="1435688" y="4175544"/>
                  <a:pt x="1321357" y="4247772"/>
                  <a:pt x="1408386" y="4204257"/>
                </a:cubicBezTo>
                <a:cubicBezTo>
                  <a:pt x="1419684" y="4198608"/>
                  <a:pt x="1428374" y="4188366"/>
                  <a:pt x="1439917" y="4183236"/>
                </a:cubicBezTo>
                <a:cubicBezTo>
                  <a:pt x="1460165" y="4174237"/>
                  <a:pt x="1481959" y="4169223"/>
                  <a:pt x="1502980" y="4162216"/>
                </a:cubicBezTo>
                <a:cubicBezTo>
                  <a:pt x="1513490" y="4158713"/>
                  <a:pt x="1525293" y="4157850"/>
                  <a:pt x="1534511" y="4151705"/>
                </a:cubicBezTo>
                <a:cubicBezTo>
                  <a:pt x="1693888" y="4045455"/>
                  <a:pt x="1530319" y="4160455"/>
                  <a:pt x="1629104" y="4078133"/>
                </a:cubicBezTo>
                <a:cubicBezTo>
                  <a:pt x="1638808" y="4070046"/>
                  <a:pt x="1650931" y="4065199"/>
                  <a:pt x="1660635" y="4057112"/>
                </a:cubicBezTo>
                <a:cubicBezTo>
                  <a:pt x="1672054" y="4047596"/>
                  <a:pt x="1680747" y="4035097"/>
                  <a:pt x="1692166" y="4025581"/>
                </a:cubicBezTo>
                <a:cubicBezTo>
                  <a:pt x="1701870" y="4017494"/>
                  <a:pt x="1713993" y="4012647"/>
                  <a:pt x="1723697" y="4004560"/>
                </a:cubicBezTo>
                <a:cubicBezTo>
                  <a:pt x="1751986" y="3980986"/>
                  <a:pt x="1753206" y="3966921"/>
                  <a:pt x="1786759" y="3952009"/>
                </a:cubicBezTo>
                <a:cubicBezTo>
                  <a:pt x="1807007" y="3943010"/>
                  <a:pt x="1849821" y="3930988"/>
                  <a:pt x="1849821" y="3930988"/>
                </a:cubicBezTo>
                <a:cubicBezTo>
                  <a:pt x="1860331" y="3923981"/>
                  <a:pt x="1870054" y="3915616"/>
                  <a:pt x="1881352" y="3909967"/>
                </a:cubicBezTo>
                <a:cubicBezTo>
                  <a:pt x="1891261" y="3905012"/>
                  <a:pt x="1904232" y="3906378"/>
                  <a:pt x="1912883" y="3899457"/>
                </a:cubicBezTo>
                <a:cubicBezTo>
                  <a:pt x="1980799" y="3845125"/>
                  <a:pt x="1886181" y="3883833"/>
                  <a:pt x="1965435" y="3857416"/>
                </a:cubicBezTo>
                <a:cubicBezTo>
                  <a:pt x="1985238" y="3837612"/>
                  <a:pt x="2002155" y="3816571"/>
                  <a:pt x="2028497" y="3804864"/>
                </a:cubicBezTo>
                <a:cubicBezTo>
                  <a:pt x="2048745" y="3795865"/>
                  <a:pt x="2091559" y="3783843"/>
                  <a:pt x="2091559" y="3783843"/>
                </a:cubicBezTo>
                <a:cubicBezTo>
                  <a:pt x="2112580" y="3769829"/>
                  <a:pt x="2136757" y="3759666"/>
                  <a:pt x="2154621" y="3741802"/>
                </a:cubicBezTo>
                <a:cubicBezTo>
                  <a:pt x="2165131" y="3731292"/>
                  <a:pt x="2173159" y="3717490"/>
                  <a:pt x="2186152" y="3710271"/>
                </a:cubicBezTo>
                <a:cubicBezTo>
                  <a:pt x="2205521" y="3699510"/>
                  <a:pt x="2249214" y="3689250"/>
                  <a:pt x="2249214" y="3689250"/>
                </a:cubicBezTo>
                <a:cubicBezTo>
                  <a:pt x="2333301" y="3633191"/>
                  <a:pt x="2231693" y="3706770"/>
                  <a:pt x="2301766" y="3636698"/>
                </a:cubicBezTo>
                <a:cubicBezTo>
                  <a:pt x="2310698" y="3627766"/>
                  <a:pt x="2322787" y="3622685"/>
                  <a:pt x="2333297" y="3615678"/>
                </a:cubicBezTo>
                <a:cubicBezTo>
                  <a:pt x="2353967" y="3584672"/>
                  <a:pt x="2355499" y="3577908"/>
                  <a:pt x="2385849" y="3552616"/>
                </a:cubicBezTo>
                <a:cubicBezTo>
                  <a:pt x="2395553" y="3544529"/>
                  <a:pt x="2407676" y="3539682"/>
                  <a:pt x="2417380" y="3531595"/>
                </a:cubicBezTo>
                <a:cubicBezTo>
                  <a:pt x="2428799" y="3522079"/>
                  <a:pt x="2435918" y="3507283"/>
                  <a:pt x="2448911" y="3500064"/>
                </a:cubicBezTo>
                <a:cubicBezTo>
                  <a:pt x="2468280" y="3489303"/>
                  <a:pt x="2511973" y="3479043"/>
                  <a:pt x="2511973" y="3479043"/>
                </a:cubicBezTo>
                <a:cubicBezTo>
                  <a:pt x="2522483" y="3468533"/>
                  <a:pt x="2531136" y="3455757"/>
                  <a:pt x="2543504" y="3447512"/>
                </a:cubicBezTo>
                <a:cubicBezTo>
                  <a:pt x="2552722" y="3441367"/>
                  <a:pt x="2565126" y="3441957"/>
                  <a:pt x="2575035" y="3437002"/>
                </a:cubicBezTo>
                <a:cubicBezTo>
                  <a:pt x="2586333" y="3431353"/>
                  <a:pt x="2596056" y="3422988"/>
                  <a:pt x="2606566" y="3415981"/>
                </a:cubicBezTo>
                <a:cubicBezTo>
                  <a:pt x="2645101" y="3358177"/>
                  <a:pt x="2606568" y="3407220"/>
                  <a:pt x="2659117" y="3363429"/>
                </a:cubicBezTo>
                <a:cubicBezTo>
                  <a:pt x="2670536" y="3353913"/>
                  <a:pt x="2679363" y="3341571"/>
                  <a:pt x="2690649" y="3331898"/>
                </a:cubicBezTo>
                <a:cubicBezTo>
                  <a:pt x="2717889" y="3308550"/>
                  <a:pt x="2768610" y="3276421"/>
                  <a:pt x="2795752" y="3258326"/>
                </a:cubicBezTo>
                <a:cubicBezTo>
                  <a:pt x="2806262" y="3251319"/>
                  <a:pt x="2818351" y="3246237"/>
                  <a:pt x="2827283" y="3237305"/>
                </a:cubicBezTo>
                <a:cubicBezTo>
                  <a:pt x="2837793" y="3226795"/>
                  <a:pt x="2846446" y="3214019"/>
                  <a:pt x="2858814" y="3205774"/>
                </a:cubicBezTo>
                <a:cubicBezTo>
                  <a:pt x="2868032" y="3199629"/>
                  <a:pt x="2879835" y="3198767"/>
                  <a:pt x="2890345" y="3195264"/>
                </a:cubicBezTo>
                <a:cubicBezTo>
                  <a:pt x="2900855" y="3184754"/>
                  <a:pt x="2910143" y="3172859"/>
                  <a:pt x="2921876" y="3163733"/>
                </a:cubicBezTo>
                <a:cubicBezTo>
                  <a:pt x="2941818" y="3148222"/>
                  <a:pt x="2967074" y="3139555"/>
                  <a:pt x="2984938" y="3121691"/>
                </a:cubicBezTo>
                <a:cubicBezTo>
                  <a:pt x="3005959" y="3100670"/>
                  <a:pt x="3023265" y="3075119"/>
                  <a:pt x="3048000" y="3058629"/>
                </a:cubicBezTo>
                <a:cubicBezTo>
                  <a:pt x="3069021" y="3044615"/>
                  <a:pt x="3093198" y="3034452"/>
                  <a:pt x="3111062" y="3016588"/>
                </a:cubicBezTo>
                <a:cubicBezTo>
                  <a:pt x="3150427" y="2977223"/>
                  <a:pt x="3128492" y="2989757"/>
                  <a:pt x="3174124" y="2974547"/>
                </a:cubicBezTo>
                <a:cubicBezTo>
                  <a:pt x="3184634" y="2967540"/>
                  <a:pt x="3194357" y="2959175"/>
                  <a:pt x="3205655" y="2953526"/>
                </a:cubicBezTo>
                <a:cubicBezTo>
                  <a:pt x="3215564" y="2948571"/>
                  <a:pt x="3227968" y="2949161"/>
                  <a:pt x="3237186" y="2943016"/>
                </a:cubicBezTo>
                <a:cubicBezTo>
                  <a:pt x="3288841" y="2908579"/>
                  <a:pt x="3250961" y="2918729"/>
                  <a:pt x="3289738" y="2879953"/>
                </a:cubicBezTo>
                <a:cubicBezTo>
                  <a:pt x="3298670" y="2871021"/>
                  <a:pt x="3310759" y="2865940"/>
                  <a:pt x="3321269" y="2858933"/>
                </a:cubicBezTo>
                <a:cubicBezTo>
                  <a:pt x="3324773" y="2848423"/>
                  <a:pt x="3324859" y="2836053"/>
                  <a:pt x="3331780" y="2827402"/>
                </a:cubicBezTo>
                <a:cubicBezTo>
                  <a:pt x="3339671" y="2817538"/>
                  <a:pt x="3353607" y="2814468"/>
                  <a:pt x="3363311" y="2806381"/>
                </a:cubicBezTo>
                <a:cubicBezTo>
                  <a:pt x="3444237" y="2738942"/>
                  <a:pt x="3348087" y="2806020"/>
                  <a:pt x="3426373" y="2753829"/>
                </a:cubicBezTo>
                <a:lnTo>
                  <a:pt x="3531476" y="2596174"/>
                </a:lnTo>
                <a:lnTo>
                  <a:pt x="3552497" y="2564643"/>
                </a:lnTo>
                <a:cubicBezTo>
                  <a:pt x="3559504" y="2554133"/>
                  <a:pt x="3563007" y="2540119"/>
                  <a:pt x="3573517" y="2533112"/>
                </a:cubicBezTo>
                <a:cubicBezTo>
                  <a:pt x="3604521" y="2512443"/>
                  <a:pt x="3611291" y="2510907"/>
                  <a:pt x="3636580" y="2480560"/>
                </a:cubicBezTo>
                <a:cubicBezTo>
                  <a:pt x="3644667" y="2470856"/>
                  <a:pt x="3648094" y="2457347"/>
                  <a:pt x="3657600" y="2449029"/>
                </a:cubicBezTo>
                <a:cubicBezTo>
                  <a:pt x="3676613" y="2432393"/>
                  <a:pt x="3699641" y="2421002"/>
                  <a:pt x="3720662" y="2406988"/>
                </a:cubicBezTo>
                <a:cubicBezTo>
                  <a:pt x="3731172" y="2399981"/>
                  <a:pt x="3740209" y="2389961"/>
                  <a:pt x="3752193" y="2385967"/>
                </a:cubicBezTo>
                <a:lnTo>
                  <a:pt x="3815255" y="2364947"/>
                </a:lnTo>
                <a:cubicBezTo>
                  <a:pt x="3852202" y="2309527"/>
                  <a:pt x="3814972" y="2350053"/>
                  <a:pt x="3878317" y="2322905"/>
                </a:cubicBezTo>
                <a:cubicBezTo>
                  <a:pt x="3889928" y="2317929"/>
                  <a:pt x="3898550" y="2307533"/>
                  <a:pt x="3909849" y="2301884"/>
                </a:cubicBezTo>
                <a:cubicBezTo>
                  <a:pt x="3919758" y="2296929"/>
                  <a:pt x="3930870" y="2294877"/>
                  <a:pt x="3941380" y="2291374"/>
                </a:cubicBezTo>
                <a:cubicBezTo>
                  <a:pt x="3951890" y="2284367"/>
                  <a:pt x="3961083" y="2274788"/>
                  <a:pt x="3972911" y="2270353"/>
                </a:cubicBezTo>
                <a:cubicBezTo>
                  <a:pt x="3989637" y="2264081"/>
                  <a:pt x="4008131" y="2264176"/>
                  <a:pt x="4025462" y="2259843"/>
                </a:cubicBezTo>
                <a:cubicBezTo>
                  <a:pt x="4036210" y="2257156"/>
                  <a:pt x="4046483" y="2252836"/>
                  <a:pt x="4056993" y="2249333"/>
                </a:cubicBezTo>
                <a:cubicBezTo>
                  <a:pt x="4135279" y="2197142"/>
                  <a:pt x="4039129" y="2264220"/>
                  <a:pt x="4120055" y="2196781"/>
                </a:cubicBezTo>
                <a:cubicBezTo>
                  <a:pt x="4129759" y="2188694"/>
                  <a:pt x="4141882" y="2183847"/>
                  <a:pt x="4151586" y="2175760"/>
                </a:cubicBezTo>
                <a:cubicBezTo>
                  <a:pt x="4204072" y="2132022"/>
                  <a:pt x="4159236" y="2152189"/>
                  <a:pt x="4214649" y="2133719"/>
                </a:cubicBezTo>
                <a:cubicBezTo>
                  <a:pt x="4264618" y="2100406"/>
                  <a:pt x="4234194" y="2116694"/>
                  <a:pt x="4309242" y="2091678"/>
                </a:cubicBezTo>
                <a:lnTo>
                  <a:pt x="4340773" y="2081167"/>
                </a:lnTo>
                <a:lnTo>
                  <a:pt x="4372304" y="2070657"/>
                </a:lnTo>
                <a:cubicBezTo>
                  <a:pt x="4382814" y="2060147"/>
                  <a:pt x="4392416" y="2048642"/>
                  <a:pt x="4403835" y="2039126"/>
                </a:cubicBezTo>
                <a:cubicBezTo>
                  <a:pt x="4413539" y="2031039"/>
                  <a:pt x="4426434" y="2027037"/>
                  <a:pt x="4435366" y="2018105"/>
                </a:cubicBezTo>
                <a:cubicBezTo>
                  <a:pt x="4484977" y="1968493"/>
                  <a:pt x="4432705" y="2006331"/>
                  <a:pt x="4466897" y="1955043"/>
                </a:cubicBezTo>
                <a:cubicBezTo>
                  <a:pt x="4489392" y="1921301"/>
                  <a:pt x="4496901" y="1924021"/>
                  <a:pt x="4529959" y="1913002"/>
                </a:cubicBezTo>
                <a:cubicBezTo>
                  <a:pt x="4587489" y="1932178"/>
                  <a:pt x="4562214" y="1928647"/>
                  <a:pt x="4656083" y="1913002"/>
                </a:cubicBezTo>
                <a:cubicBezTo>
                  <a:pt x="4667011" y="1911181"/>
                  <a:pt x="4677929" y="1907871"/>
                  <a:pt x="4687614" y="1902491"/>
                </a:cubicBezTo>
                <a:cubicBezTo>
                  <a:pt x="4709698" y="1890222"/>
                  <a:pt x="4726709" y="1868439"/>
                  <a:pt x="4750676" y="1860450"/>
                </a:cubicBezTo>
                <a:lnTo>
                  <a:pt x="4876800" y="1818409"/>
                </a:lnTo>
                <a:cubicBezTo>
                  <a:pt x="4887310" y="1814905"/>
                  <a:pt x="4899113" y="1814043"/>
                  <a:pt x="4908331" y="1807898"/>
                </a:cubicBezTo>
                <a:lnTo>
                  <a:pt x="4971393" y="1765857"/>
                </a:lnTo>
                <a:cubicBezTo>
                  <a:pt x="4981903" y="1758850"/>
                  <a:pt x="4993992" y="1753768"/>
                  <a:pt x="5002924" y="1744836"/>
                </a:cubicBezTo>
                <a:cubicBezTo>
                  <a:pt x="5013434" y="1734326"/>
                  <a:pt x="5022087" y="1721550"/>
                  <a:pt x="5034455" y="1713305"/>
                </a:cubicBezTo>
                <a:cubicBezTo>
                  <a:pt x="5043673" y="1707160"/>
                  <a:pt x="5055333" y="1705839"/>
                  <a:pt x="5065986" y="1702795"/>
                </a:cubicBezTo>
                <a:cubicBezTo>
                  <a:pt x="5177155" y="1671032"/>
                  <a:pt x="5021263" y="1721206"/>
                  <a:pt x="5171090" y="1671264"/>
                </a:cubicBezTo>
                <a:cubicBezTo>
                  <a:pt x="5181600" y="1667761"/>
                  <a:pt x="5193403" y="1666898"/>
                  <a:pt x="5202621" y="1660753"/>
                </a:cubicBezTo>
                <a:cubicBezTo>
                  <a:pt x="5276911" y="1611228"/>
                  <a:pt x="5184963" y="1673367"/>
                  <a:pt x="5276193" y="1608202"/>
                </a:cubicBezTo>
                <a:cubicBezTo>
                  <a:pt x="5309462" y="1584438"/>
                  <a:pt x="5315421" y="1585088"/>
                  <a:pt x="5349766" y="1555650"/>
                </a:cubicBezTo>
                <a:cubicBezTo>
                  <a:pt x="5389443" y="1521642"/>
                  <a:pt x="5365097" y="1524119"/>
                  <a:pt x="5391807" y="1524119"/>
                </a:cubicBezTo>
                <a:lnTo>
                  <a:pt x="5391807" y="1471567"/>
                </a:lnTo>
                <a:cubicBezTo>
                  <a:pt x="5416331" y="1450546"/>
                  <a:pt x="5443921" y="1432647"/>
                  <a:pt x="5465380" y="1408505"/>
                </a:cubicBezTo>
                <a:cubicBezTo>
                  <a:pt x="5472740" y="1400225"/>
                  <a:pt x="5468969" y="1385625"/>
                  <a:pt x="5475890" y="1376974"/>
                </a:cubicBezTo>
                <a:cubicBezTo>
                  <a:pt x="5490708" y="1358451"/>
                  <a:pt x="5518180" y="1352367"/>
                  <a:pt x="5538952" y="1345443"/>
                </a:cubicBezTo>
                <a:cubicBezTo>
                  <a:pt x="5559973" y="1324422"/>
                  <a:pt x="5585524" y="1307116"/>
                  <a:pt x="5602014" y="1282381"/>
                </a:cubicBezTo>
                <a:cubicBezTo>
                  <a:pt x="5630042" y="1240340"/>
                  <a:pt x="5612525" y="1257857"/>
                  <a:pt x="5654566" y="1229829"/>
                </a:cubicBezTo>
                <a:cubicBezTo>
                  <a:pt x="5673065" y="1174331"/>
                  <a:pt x="5658931" y="1207515"/>
                  <a:pt x="5707117" y="1135236"/>
                </a:cubicBezTo>
                <a:cubicBezTo>
                  <a:pt x="5714124" y="1124726"/>
                  <a:pt x="5717628" y="1110712"/>
                  <a:pt x="5728138" y="1103705"/>
                </a:cubicBezTo>
                <a:lnTo>
                  <a:pt x="5791200" y="1061664"/>
                </a:lnTo>
                <a:cubicBezTo>
                  <a:pt x="5801710" y="1054657"/>
                  <a:pt x="5813799" y="1049575"/>
                  <a:pt x="5822731" y="1040643"/>
                </a:cubicBezTo>
                <a:cubicBezTo>
                  <a:pt x="5833241" y="1030133"/>
                  <a:pt x="5842529" y="1018237"/>
                  <a:pt x="5854262" y="1009112"/>
                </a:cubicBezTo>
                <a:cubicBezTo>
                  <a:pt x="5874204" y="993602"/>
                  <a:pt x="5899460" y="984935"/>
                  <a:pt x="5917324" y="967071"/>
                </a:cubicBezTo>
                <a:cubicBezTo>
                  <a:pt x="6009442" y="874953"/>
                  <a:pt x="5896712" y="991806"/>
                  <a:pt x="5969876" y="904009"/>
                </a:cubicBezTo>
                <a:cubicBezTo>
                  <a:pt x="5995166" y="873662"/>
                  <a:pt x="6001935" y="872126"/>
                  <a:pt x="6032938" y="851457"/>
                </a:cubicBezTo>
                <a:cubicBezTo>
                  <a:pt x="6052960" y="791396"/>
                  <a:pt x="6026932" y="841449"/>
                  <a:pt x="6074980" y="809416"/>
                </a:cubicBezTo>
                <a:cubicBezTo>
                  <a:pt x="6153710" y="756929"/>
                  <a:pt x="6063069" y="792364"/>
                  <a:pt x="6138042" y="767374"/>
                </a:cubicBezTo>
                <a:cubicBezTo>
                  <a:pt x="6197597" y="678038"/>
                  <a:pt x="6099507" y="816419"/>
                  <a:pt x="6222124" y="693802"/>
                </a:cubicBezTo>
                <a:cubicBezTo>
                  <a:pt x="6232634" y="683292"/>
                  <a:pt x="6244139" y="673690"/>
                  <a:pt x="6253655" y="662271"/>
                </a:cubicBezTo>
                <a:cubicBezTo>
                  <a:pt x="6261742" y="652567"/>
                  <a:pt x="6264812" y="638631"/>
                  <a:pt x="6274676" y="630740"/>
                </a:cubicBezTo>
                <a:cubicBezTo>
                  <a:pt x="6283327" y="623819"/>
                  <a:pt x="6295697" y="623733"/>
                  <a:pt x="6306207" y="620229"/>
                </a:cubicBezTo>
                <a:cubicBezTo>
                  <a:pt x="6358398" y="541943"/>
                  <a:pt x="6291320" y="638093"/>
                  <a:pt x="6358759" y="557167"/>
                </a:cubicBezTo>
                <a:cubicBezTo>
                  <a:pt x="6366846" y="547463"/>
                  <a:pt x="6371693" y="535340"/>
                  <a:pt x="6379780" y="525636"/>
                </a:cubicBezTo>
                <a:cubicBezTo>
                  <a:pt x="6405070" y="495289"/>
                  <a:pt x="6411839" y="493753"/>
                  <a:pt x="6442842" y="473084"/>
                </a:cubicBezTo>
                <a:cubicBezTo>
                  <a:pt x="6446345" y="462574"/>
                  <a:pt x="6446431" y="450204"/>
                  <a:pt x="6453352" y="441553"/>
                </a:cubicBezTo>
                <a:cubicBezTo>
                  <a:pt x="6461243" y="431689"/>
                  <a:pt x="6475179" y="428620"/>
                  <a:pt x="6484883" y="420533"/>
                </a:cubicBezTo>
                <a:cubicBezTo>
                  <a:pt x="6496302" y="411017"/>
                  <a:pt x="6504995" y="398518"/>
                  <a:pt x="6516414" y="389002"/>
                </a:cubicBezTo>
                <a:cubicBezTo>
                  <a:pt x="6526118" y="380915"/>
                  <a:pt x="6538241" y="376068"/>
                  <a:pt x="6547945" y="367981"/>
                </a:cubicBezTo>
                <a:cubicBezTo>
                  <a:pt x="6559364" y="358465"/>
                  <a:pt x="6568057" y="345966"/>
                  <a:pt x="6579476" y="336450"/>
                </a:cubicBezTo>
                <a:cubicBezTo>
                  <a:pt x="6589180" y="328363"/>
                  <a:pt x="6601566" y="323821"/>
                  <a:pt x="6611007" y="315429"/>
                </a:cubicBezTo>
                <a:cubicBezTo>
                  <a:pt x="6669911" y="263070"/>
                  <a:pt x="6663141" y="268759"/>
                  <a:pt x="6695090" y="220836"/>
                </a:cubicBezTo>
                <a:cubicBezTo>
                  <a:pt x="6721507" y="141582"/>
                  <a:pt x="6685872" y="239272"/>
                  <a:pt x="6726621" y="157774"/>
                </a:cubicBezTo>
                <a:cubicBezTo>
                  <a:pt x="6731576" y="147865"/>
                  <a:pt x="6733628" y="136753"/>
                  <a:pt x="6737131" y="126243"/>
                </a:cubicBezTo>
                <a:cubicBezTo>
                  <a:pt x="6712117" y="51197"/>
                  <a:pt x="6697675" y="75472"/>
                  <a:pt x="6747642" y="42160"/>
                </a:cubicBezTo>
                <a:cubicBezTo>
                  <a:pt x="6754649" y="31650"/>
                  <a:pt x="6758798" y="18520"/>
                  <a:pt x="6768662" y="10629"/>
                </a:cubicBezTo>
                <a:cubicBezTo>
                  <a:pt x="6797018" y="-12056"/>
                  <a:pt x="6848879" y="8259"/>
                  <a:pt x="6873766" y="10629"/>
                </a:cubicBezTo>
                <a:cubicBezTo>
                  <a:pt x="6922718" y="15291"/>
                  <a:pt x="6971863" y="17636"/>
                  <a:pt x="7020911" y="21140"/>
                </a:cubicBezTo>
                <a:lnTo>
                  <a:pt x="7062952" y="147264"/>
                </a:lnTo>
                <a:cubicBezTo>
                  <a:pt x="7066455" y="157774"/>
                  <a:pt x="7067317" y="169577"/>
                  <a:pt x="7073462" y="178795"/>
                </a:cubicBezTo>
                <a:lnTo>
                  <a:pt x="7094483" y="210326"/>
                </a:lnTo>
                <a:cubicBezTo>
                  <a:pt x="7090980" y="276891"/>
                  <a:pt x="7090008" y="343638"/>
                  <a:pt x="7083973" y="410022"/>
                </a:cubicBezTo>
                <a:cubicBezTo>
                  <a:pt x="7080688" y="446159"/>
                  <a:pt x="7054477" y="442821"/>
                  <a:pt x="7052442" y="473084"/>
                </a:cubicBezTo>
                <a:cubicBezTo>
                  <a:pt x="7050407" y="503347"/>
                  <a:pt x="7080497" y="556657"/>
                  <a:pt x="7071762" y="591599"/>
                </a:cubicBezTo>
                <a:cubicBezTo>
                  <a:pt x="7068258" y="637144"/>
                  <a:pt x="7056820" y="636836"/>
                  <a:pt x="7053986" y="654472"/>
                </a:cubicBezTo>
                <a:cubicBezTo>
                  <a:pt x="7051152" y="672108"/>
                  <a:pt x="7061767" y="676395"/>
                  <a:pt x="7054760" y="697416"/>
                </a:cubicBezTo>
                <a:cubicBezTo>
                  <a:pt x="7055017" y="722908"/>
                  <a:pt x="7055275" y="748399"/>
                  <a:pt x="7055532" y="773891"/>
                </a:cubicBezTo>
                <a:cubicBezTo>
                  <a:pt x="7059515" y="771310"/>
                  <a:pt x="7033190" y="792904"/>
                  <a:pt x="7056864" y="762396"/>
                </a:cubicBezTo>
                <a:cubicBezTo>
                  <a:pt x="7080538" y="731888"/>
                  <a:pt x="7059551" y="713778"/>
                  <a:pt x="7059551" y="718248"/>
                </a:cubicBezTo>
                <a:cubicBezTo>
                  <a:pt x="7059551" y="722718"/>
                  <a:pt x="7080316" y="750568"/>
                  <a:pt x="7056864" y="789219"/>
                </a:cubicBezTo>
                <a:cubicBezTo>
                  <a:pt x="7033412" y="827870"/>
                  <a:pt x="7075118" y="808570"/>
                  <a:pt x="7056864" y="829453"/>
                </a:cubicBezTo>
                <a:cubicBezTo>
                  <a:pt x="7038610" y="850336"/>
                  <a:pt x="7033935" y="874185"/>
                  <a:pt x="7034512" y="880991"/>
                </a:cubicBezTo>
                <a:cubicBezTo>
                  <a:pt x="7035089" y="887797"/>
                  <a:pt x="7054683" y="871290"/>
                  <a:pt x="7060324" y="870291"/>
                </a:cubicBezTo>
                <a:cubicBezTo>
                  <a:pt x="7065966" y="869292"/>
                  <a:pt x="7075368" y="864489"/>
                  <a:pt x="7068361" y="874999"/>
                </a:cubicBezTo>
                <a:cubicBezTo>
                  <a:pt x="7041944" y="954253"/>
                  <a:pt x="7053935" y="847749"/>
                  <a:pt x="7058623" y="857594"/>
                </a:cubicBezTo>
                <a:cubicBezTo>
                  <a:pt x="7063311" y="867439"/>
                  <a:pt x="7156264" y="874293"/>
                  <a:pt x="7096490" y="934067"/>
                </a:cubicBezTo>
                <a:cubicBezTo>
                  <a:pt x="7081213" y="979898"/>
                  <a:pt x="7094558" y="1006522"/>
                  <a:pt x="7076242" y="1042071"/>
                </a:cubicBezTo>
                <a:cubicBezTo>
                  <a:pt x="7057926" y="1077620"/>
                  <a:pt x="6994426" y="1135918"/>
                  <a:pt x="6986595" y="1147364"/>
                </a:cubicBezTo>
                <a:cubicBezTo>
                  <a:pt x="6978764" y="1158810"/>
                  <a:pt x="7090295" y="1070051"/>
                  <a:pt x="7029254" y="1110746"/>
                </a:cubicBezTo>
                <a:cubicBezTo>
                  <a:pt x="7010755" y="1166244"/>
                  <a:pt x="7064284" y="1176366"/>
                  <a:pt x="6992003" y="1224553"/>
                </a:cubicBezTo>
                <a:lnTo>
                  <a:pt x="6970158" y="1346157"/>
                </a:lnTo>
                <a:cubicBezTo>
                  <a:pt x="6951473" y="1374186"/>
                  <a:pt x="6930419" y="1477013"/>
                  <a:pt x="6917607" y="1534391"/>
                </a:cubicBezTo>
                <a:cubicBezTo>
                  <a:pt x="6904796" y="1591770"/>
                  <a:pt x="6892912" y="1657304"/>
                  <a:pt x="6893289" y="1690428"/>
                </a:cubicBezTo>
                <a:cubicBezTo>
                  <a:pt x="6893666" y="1723552"/>
                  <a:pt x="6915605" y="1714018"/>
                  <a:pt x="6919872" y="1733136"/>
                </a:cubicBezTo>
                <a:cubicBezTo>
                  <a:pt x="6924139" y="1752254"/>
                  <a:pt x="6925933" y="1784902"/>
                  <a:pt x="6918892" y="1805138"/>
                </a:cubicBezTo>
                <a:cubicBezTo>
                  <a:pt x="6911851" y="1825374"/>
                  <a:pt x="6935435" y="1835281"/>
                  <a:pt x="6877624" y="1854552"/>
                </a:cubicBezTo>
                <a:cubicBezTo>
                  <a:pt x="6870617" y="1865062"/>
                  <a:pt x="6869065" y="1893347"/>
                  <a:pt x="6866289" y="1910670"/>
                </a:cubicBezTo>
                <a:cubicBezTo>
                  <a:pt x="6863513" y="1927993"/>
                  <a:pt x="6881989" y="1944474"/>
                  <a:pt x="6860968" y="1958488"/>
                </a:cubicBezTo>
                <a:cubicBezTo>
                  <a:pt x="6861032" y="1974355"/>
                  <a:pt x="6861095" y="1990221"/>
                  <a:pt x="6861159" y="2006088"/>
                </a:cubicBezTo>
                <a:cubicBezTo>
                  <a:pt x="6850649" y="2013095"/>
                  <a:pt x="6836977" y="2014864"/>
                  <a:pt x="6832130" y="2020243"/>
                </a:cubicBezTo>
                <a:cubicBezTo>
                  <a:pt x="6827283" y="2025622"/>
                  <a:pt x="6837806" y="2030443"/>
                  <a:pt x="6832079" y="2038362"/>
                </a:cubicBezTo>
                <a:cubicBezTo>
                  <a:pt x="6826352" y="2046281"/>
                  <a:pt x="6804500" y="2059523"/>
                  <a:pt x="6797768" y="2067759"/>
                </a:cubicBezTo>
                <a:cubicBezTo>
                  <a:pt x="6791036" y="2075995"/>
                  <a:pt x="6801482" y="2079354"/>
                  <a:pt x="6791686" y="2087776"/>
                </a:cubicBezTo>
                <a:cubicBezTo>
                  <a:pt x="6781890" y="2096198"/>
                  <a:pt x="6753004" y="2114787"/>
                  <a:pt x="6738990" y="2118291"/>
                </a:cubicBezTo>
                <a:cubicBezTo>
                  <a:pt x="6689942" y="2191863"/>
                  <a:pt x="6721629" y="2122091"/>
                  <a:pt x="6669077" y="2157124"/>
                </a:cubicBezTo>
                <a:cubicBezTo>
                  <a:pt x="6662070" y="2167634"/>
                  <a:pt x="6596255" y="2204521"/>
                  <a:pt x="6575142" y="2218370"/>
                </a:cubicBezTo>
                <a:cubicBezTo>
                  <a:pt x="6554029" y="2232219"/>
                  <a:pt x="6560176" y="2230492"/>
                  <a:pt x="6542401" y="2240218"/>
                </a:cubicBezTo>
                <a:cubicBezTo>
                  <a:pt x="6524626" y="2249944"/>
                  <a:pt x="6483134" y="2267437"/>
                  <a:pt x="6468493" y="2276724"/>
                </a:cubicBezTo>
                <a:cubicBezTo>
                  <a:pt x="6453852" y="2286012"/>
                  <a:pt x="6461638" y="2294763"/>
                  <a:pt x="6454556" y="2295943"/>
                </a:cubicBezTo>
                <a:cubicBezTo>
                  <a:pt x="6433535" y="2302950"/>
                  <a:pt x="6413424" y="2304883"/>
                  <a:pt x="6376668" y="2316962"/>
                </a:cubicBezTo>
                <a:cubicBezTo>
                  <a:pt x="6339912" y="2329041"/>
                  <a:pt x="6265642" y="2355989"/>
                  <a:pt x="6234019" y="2368416"/>
                </a:cubicBezTo>
                <a:cubicBezTo>
                  <a:pt x="6202396" y="2380843"/>
                  <a:pt x="6228972" y="2363498"/>
                  <a:pt x="6186931" y="2391526"/>
                </a:cubicBezTo>
                <a:cubicBezTo>
                  <a:pt x="6168246" y="2419554"/>
                  <a:pt x="6089770" y="2410195"/>
                  <a:pt x="6063537" y="2416973"/>
                </a:cubicBezTo>
                <a:cubicBezTo>
                  <a:pt x="6037304" y="2423751"/>
                  <a:pt x="6026079" y="2434187"/>
                  <a:pt x="6029533" y="2432193"/>
                </a:cubicBezTo>
                <a:cubicBezTo>
                  <a:pt x="6032987" y="2430199"/>
                  <a:pt x="6119282" y="2385940"/>
                  <a:pt x="6084260" y="2405007"/>
                </a:cubicBezTo>
                <a:cubicBezTo>
                  <a:pt x="6049238" y="2424074"/>
                  <a:pt x="5943566" y="2553272"/>
                  <a:pt x="5819399" y="2546595"/>
                </a:cubicBezTo>
                <a:cubicBezTo>
                  <a:pt x="5769355" y="2526234"/>
                  <a:pt x="5843733" y="2552685"/>
                  <a:pt x="5833236" y="2552705"/>
                </a:cubicBezTo>
                <a:cubicBezTo>
                  <a:pt x="5822739" y="2552725"/>
                  <a:pt x="5769634" y="2544692"/>
                  <a:pt x="5756419" y="2546713"/>
                </a:cubicBezTo>
                <a:cubicBezTo>
                  <a:pt x="5743204" y="2548734"/>
                  <a:pt x="5757558" y="2559348"/>
                  <a:pt x="5753945" y="2564833"/>
                </a:cubicBezTo>
                <a:cubicBezTo>
                  <a:pt x="5750332" y="2570318"/>
                  <a:pt x="5664930" y="2561591"/>
                  <a:pt x="5734741" y="2579623"/>
                </a:cubicBezTo>
                <a:cubicBezTo>
                  <a:pt x="5804552" y="2597655"/>
                  <a:pt x="5651026" y="2599676"/>
                  <a:pt x="5642506" y="2599264"/>
                </a:cubicBezTo>
                <a:cubicBezTo>
                  <a:pt x="5633986" y="2598852"/>
                  <a:pt x="5693319" y="2578888"/>
                  <a:pt x="5683619" y="2577150"/>
                </a:cubicBezTo>
                <a:cubicBezTo>
                  <a:pt x="5673919" y="2575412"/>
                  <a:pt x="5628662" y="2563918"/>
                  <a:pt x="5584304" y="2588837"/>
                </a:cubicBezTo>
                <a:cubicBezTo>
                  <a:pt x="5539946" y="2613756"/>
                  <a:pt x="5463511" y="2701082"/>
                  <a:pt x="5417469" y="2726664"/>
                </a:cubicBezTo>
                <a:cubicBezTo>
                  <a:pt x="5371427" y="2752246"/>
                  <a:pt x="5364316" y="2704819"/>
                  <a:pt x="5308050" y="2742330"/>
                </a:cubicBezTo>
                <a:cubicBezTo>
                  <a:pt x="5247806" y="2832694"/>
                  <a:pt x="5240286" y="2788254"/>
                  <a:pt x="5211024" y="2798054"/>
                </a:cubicBezTo>
                <a:cubicBezTo>
                  <a:pt x="5181762" y="2807854"/>
                  <a:pt x="5174067" y="2794636"/>
                  <a:pt x="5132480" y="2801128"/>
                </a:cubicBezTo>
                <a:cubicBezTo>
                  <a:pt x="5090893" y="2807620"/>
                  <a:pt x="5021630" y="2820367"/>
                  <a:pt x="4961500" y="2837008"/>
                </a:cubicBezTo>
                <a:cubicBezTo>
                  <a:pt x="4901370" y="2853649"/>
                  <a:pt x="4824249" y="2865939"/>
                  <a:pt x="4771697" y="2900974"/>
                </a:cubicBezTo>
                <a:cubicBezTo>
                  <a:pt x="4685744" y="2893811"/>
                  <a:pt x="4706907" y="2922541"/>
                  <a:pt x="4683284" y="2934502"/>
                </a:cubicBezTo>
                <a:cubicBezTo>
                  <a:pt x="4659661" y="2946463"/>
                  <a:pt x="4647735" y="2962863"/>
                  <a:pt x="4629960" y="2972739"/>
                </a:cubicBezTo>
                <a:cubicBezTo>
                  <a:pt x="4612185" y="2982615"/>
                  <a:pt x="4592144" y="2981649"/>
                  <a:pt x="4576636" y="2993760"/>
                </a:cubicBezTo>
                <a:cubicBezTo>
                  <a:pt x="4561128" y="3005871"/>
                  <a:pt x="4547577" y="3029459"/>
                  <a:pt x="4536912" y="3045407"/>
                </a:cubicBezTo>
                <a:cubicBezTo>
                  <a:pt x="4526247" y="3061355"/>
                  <a:pt x="4523156" y="3085943"/>
                  <a:pt x="4512646" y="3089446"/>
                </a:cubicBezTo>
                <a:cubicBezTo>
                  <a:pt x="4502136" y="3099956"/>
                  <a:pt x="4431088" y="3128982"/>
                  <a:pt x="4401206" y="3141094"/>
                </a:cubicBezTo>
                <a:cubicBezTo>
                  <a:pt x="4371324" y="3153206"/>
                  <a:pt x="4356640" y="3155592"/>
                  <a:pt x="4333353" y="3162115"/>
                </a:cubicBezTo>
                <a:cubicBezTo>
                  <a:pt x="4310066" y="3168638"/>
                  <a:pt x="4283558" y="3172594"/>
                  <a:pt x="4261481" y="3180235"/>
                </a:cubicBezTo>
                <a:cubicBezTo>
                  <a:pt x="4239404" y="3187876"/>
                  <a:pt x="4218280" y="3197784"/>
                  <a:pt x="4200892" y="3207961"/>
                </a:cubicBezTo>
                <a:cubicBezTo>
                  <a:pt x="4183504" y="3218138"/>
                  <a:pt x="4170907" y="3233357"/>
                  <a:pt x="4157151" y="3241299"/>
                </a:cubicBezTo>
                <a:cubicBezTo>
                  <a:pt x="4143395" y="3249241"/>
                  <a:pt x="4130339" y="3251621"/>
                  <a:pt x="4118355" y="3255615"/>
                </a:cubicBezTo>
                <a:lnTo>
                  <a:pt x="4077087" y="3283340"/>
                </a:lnTo>
                <a:cubicBezTo>
                  <a:pt x="4066577" y="3286843"/>
                  <a:pt x="4041955" y="3318853"/>
                  <a:pt x="4031027" y="3320674"/>
                </a:cubicBezTo>
                <a:lnTo>
                  <a:pt x="3924378" y="3337890"/>
                </a:lnTo>
                <a:lnTo>
                  <a:pt x="3887899" y="3382831"/>
                </a:lnTo>
                <a:cubicBezTo>
                  <a:pt x="3877389" y="3386335"/>
                  <a:pt x="3843793" y="3427432"/>
                  <a:pt x="3834575" y="3433577"/>
                </a:cubicBezTo>
                <a:lnTo>
                  <a:pt x="3773986" y="3441185"/>
                </a:lnTo>
                <a:cubicBezTo>
                  <a:pt x="3766979" y="3462206"/>
                  <a:pt x="3756495" y="3461509"/>
                  <a:pt x="3738437" y="3470720"/>
                </a:cubicBezTo>
                <a:cubicBezTo>
                  <a:pt x="3720379" y="3479931"/>
                  <a:pt x="3721135" y="3477950"/>
                  <a:pt x="3665637" y="3496449"/>
                </a:cubicBezTo>
                <a:cubicBezTo>
                  <a:pt x="3636872" y="3515626"/>
                  <a:pt x="3604636" y="3531182"/>
                  <a:pt x="3584028" y="3542295"/>
                </a:cubicBezTo>
                <a:cubicBezTo>
                  <a:pt x="3563420" y="3553408"/>
                  <a:pt x="3559503" y="3556151"/>
                  <a:pt x="3541986" y="3563126"/>
                </a:cubicBezTo>
                <a:cubicBezTo>
                  <a:pt x="3524469" y="3570101"/>
                  <a:pt x="3499945" y="3577140"/>
                  <a:pt x="3478924" y="3584147"/>
                </a:cubicBezTo>
                <a:lnTo>
                  <a:pt x="3447393" y="3594657"/>
                </a:lnTo>
                <a:cubicBezTo>
                  <a:pt x="3436883" y="3601664"/>
                  <a:pt x="3427160" y="3610029"/>
                  <a:pt x="3415862" y="3615678"/>
                </a:cubicBezTo>
                <a:cubicBezTo>
                  <a:pt x="3405953" y="3620633"/>
                  <a:pt x="3392165" y="3618354"/>
                  <a:pt x="3384331" y="3626188"/>
                </a:cubicBezTo>
                <a:cubicBezTo>
                  <a:pt x="3376497" y="3634022"/>
                  <a:pt x="3377324" y="3647209"/>
                  <a:pt x="3373821" y="3657719"/>
                </a:cubicBezTo>
                <a:cubicBezTo>
                  <a:pt x="3370318" y="3699760"/>
                  <a:pt x="3375718" y="3743521"/>
                  <a:pt x="3363311" y="3783843"/>
                </a:cubicBezTo>
                <a:cubicBezTo>
                  <a:pt x="3360053" y="3794432"/>
                  <a:pt x="3341689" y="3789398"/>
                  <a:pt x="3331780" y="3794353"/>
                </a:cubicBezTo>
                <a:cubicBezTo>
                  <a:pt x="3320482" y="3800002"/>
                  <a:pt x="3311547" y="3809725"/>
                  <a:pt x="3300249" y="3815374"/>
                </a:cubicBezTo>
                <a:cubicBezTo>
                  <a:pt x="3259812" y="3835592"/>
                  <a:pt x="3182632" y="3833710"/>
                  <a:pt x="3153104" y="3836395"/>
                </a:cubicBezTo>
                <a:cubicBezTo>
                  <a:pt x="3132083" y="3850409"/>
                  <a:pt x="3114962" y="3874282"/>
                  <a:pt x="3090042" y="3878436"/>
                </a:cubicBezTo>
                <a:cubicBezTo>
                  <a:pt x="3016052" y="3890768"/>
                  <a:pt x="3047197" y="3882208"/>
                  <a:pt x="2995449" y="3899457"/>
                </a:cubicBezTo>
                <a:cubicBezTo>
                  <a:pt x="2917159" y="3951649"/>
                  <a:pt x="3013315" y="3884569"/>
                  <a:pt x="2932386" y="3952009"/>
                </a:cubicBezTo>
                <a:cubicBezTo>
                  <a:pt x="2887209" y="3989656"/>
                  <a:pt x="2916722" y="3959841"/>
                  <a:pt x="2869324" y="3983540"/>
                </a:cubicBezTo>
                <a:cubicBezTo>
                  <a:pt x="2787825" y="4024289"/>
                  <a:pt x="2885517" y="3988651"/>
                  <a:pt x="2806262" y="4015071"/>
                </a:cubicBezTo>
                <a:cubicBezTo>
                  <a:pt x="2783331" y="4083865"/>
                  <a:pt x="2815180" y="4016346"/>
                  <a:pt x="2764221" y="4057112"/>
                </a:cubicBezTo>
                <a:cubicBezTo>
                  <a:pt x="2754357" y="4065003"/>
                  <a:pt x="2752132" y="4079711"/>
                  <a:pt x="2743200" y="4088643"/>
                </a:cubicBezTo>
                <a:cubicBezTo>
                  <a:pt x="2734268" y="4097575"/>
                  <a:pt x="2721110" y="4101272"/>
                  <a:pt x="2711669" y="4109664"/>
                </a:cubicBezTo>
                <a:cubicBezTo>
                  <a:pt x="2626595" y="4185286"/>
                  <a:pt x="2682093" y="4161564"/>
                  <a:pt x="2617076" y="4183236"/>
                </a:cubicBezTo>
                <a:cubicBezTo>
                  <a:pt x="2606566" y="4193746"/>
                  <a:pt x="2598538" y="4207548"/>
                  <a:pt x="2585545" y="4214767"/>
                </a:cubicBezTo>
                <a:cubicBezTo>
                  <a:pt x="2566176" y="4225528"/>
                  <a:pt x="2522483" y="4235788"/>
                  <a:pt x="2522483" y="4235788"/>
                </a:cubicBezTo>
                <a:cubicBezTo>
                  <a:pt x="2501462" y="4249802"/>
                  <a:pt x="2477285" y="4259965"/>
                  <a:pt x="2459421" y="4277829"/>
                </a:cubicBezTo>
                <a:cubicBezTo>
                  <a:pt x="2418958" y="4318292"/>
                  <a:pt x="2440257" y="4301115"/>
                  <a:pt x="2396359" y="4330381"/>
                </a:cubicBezTo>
                <a:cubicBezTo>
                  <a:pt x="2389352" y="4340891"/>
                  <a:pt x="2384845" y="4353594"/>
                  <a:pt x="2375338" y="4361912"/>
                </a:cubicBezTo>
                <a:cubicBezTo>
                  <a:pt x="2329175" y="4402305"/>
                  <a:pt x="2320251" y="4403349"/>
                  <a:pt x="2270235" y="4414464"/>
                </a:cubicBezTo>
                <a:cubicBezTo>
                  <a:pt x="2252796" y="4418339"/>
                  <a:pt x="2234918" y="4420274"/>
                  <a:pt x="2217683" y="4424974"/>
                </a:cubicBezTo>
                <a:cubicBezTo>
                  <a:pt x="2196306" y="4430804"/>
                  <a:pt x="2154621" y="4445995"/>
                  <a:pt x="2154621" y="4445995"/>
                </a:cubicBezTo>
                <a:cubicBezTo>
                  <a:pt x="2094847" y="4505769"/>
                  <a:pt x="2152403" y="4457614"/>
                  <a:pt x="2091559" y="4488036"/>
                </a:cubicBezTo>
                <a:cubicBezTo>
                  <a:pt x="2010061" y="4528785"/>
                  <a:pt x="2107751" y="4493150"/>
                  <a:pt x="2028497" y="4519567"/>
                </a:cubicBezTo>
                <a:cubicBezTo>
                  <a:pt x="1956217" y="4567754"/>
                  <a:pt x="1989402" y="4553620"/>
                  <a:pt x="1933904" y="4572119"/>
                </a:cubicBezTo>
                <a:cubicBezTo>
                  <a:pt x="1837843" y="4636161"/>
                  <a:pt x="1985306" y="4545515"/>
                  <a:pt x="1723697" y="4603650"/>
                </a:cubicBezTo>
                <a:cubicBezTo>
                  <a:pt x="1712882" y="4606053"/>
                  <a:pt x="1719332" y="4625963"/>
                  <a:pt x="1713186" y="4635181"/>
                </a:cubicBezTo>
                <a:cubicBezTo>
                  <a:pt x="1690156" y="4669725"/>
                  <a:pt x="1679207" y="4663497"/>
                  <a:pt x="1650124" y="4687733"/>
                </a:cubicBezTo>
                <a:cubicBezTo>
                  <a:pt x="1638705" y="4697249"/>
                  <a:pt x="1631586" y="4712046"/>
                  <a:pt x="1618593" y="4719264"/>
                </a:cubicBezTo>
                <a:cubicBezTo>
                  <a:pt x="1599224" y="4730025"/>
                  <a:pt x="1576552" y="4733277"/>
                  <a:pt x="1555531" y="4740284"/>
                </a:cubicBezTo>
                <a:lnTo>
                  <a:pt x="1524000" y="4750795"/>
                </a:lnTo>
                <a:cubicBezTo>
                  <a:pt x="1454022" y="4820773"/>
                  <a:pt x="1529388" y="4754808"/>
                  <a:pt x="1460938" y="4792836"/>
                </a:cubicBezTo>
                <a:cubicBezTo>
                  <a:pt x="1438853" y="4805105"/>
                  <a:pt x="1421843" y="4826889"/>
                  <a:pt x="1397876" y="4834878"/>
                </a:cubicBezTo>
                <a:cubicBezTo>
                  <a:pt x="1387366" y="4838381"/>
                  <a:pt x="1376998" y="4842344"/>
                  <a:pt x="1366345" y="4845388"/>
                </a:cubicBezTo>
                <a:cubicBezTo>
                  <a:pt x="1336829" y="4853821"/>
                  <a:pt x="1301545" y="4860992"/>
                  <a:pt x="1271752" y="4866409"/>
                </a:cubicBezTo>
                <a:cubicBezTo>
                  <a:pt x="1250785" y="4870221"/>
                  <a:pt x="1229528" y="4872454"/>
                  <a:pt x="1208690" y="4876919"/>
                </a:cubicBezTo>
                <a:cubicBezTo>
                  <a:pt x="1142313" y="4891143"/>
                  <a:pt x="1141103" y="4892441"/>
                  <a:pt x="1093076" y="4908450"/>
                </a:cubicBezTo>
                <a:cubicBezTo>
                  <a:pt x="1082566" y="4915457"/>
                  <a:pt x="1073088" y="4924341"/>
                  <a:pt x="1061545" y="4929471"/>
                </a:cubicBezTo>
                <a:cubicBezTo>
                  <a:pt x="1041297" y="4938470"/>
                  <a:pt x="998483" y="4950491"/>
                  <a:pt x="998483" y="4950491"/>
                </a:cubicBezTo>
                <a:cubicBezTo>
                  <a:pt x="858504" y="5043812"/>
                  <a:pt x="1065965" y="4909497"/>
                  <a:pt x="935421" y="4982022"/>
                </a:cubicBezTo>
                <a:cubicBezTo>
                  <a:pt x="913336" y="4994291"/>
                  <a:pt x="897468" y="5021274"/>
                  <a:pt x="872359" y="5024064"/>
                </a:cubicBezTo>
                <a:lnTo>
                  <a:pt x="777766" y="5034574"/>
                </a:lnTo>
                <a:cubicBezTo>
                  <a:pt x="770759" y="5045084"/>
                  <a:pt x="765677" y="5057173"/>
                  <a:pt x="756745" y="5066105"/>
                </a:cubicBezTo>
                <a:cubicBezTo>
                  <a:pt x="736369" y="5086481"/>
                  <a:pt x="719329" y="5089088"/>
                  <a:pt x="693683" y="5097636"/>
                </a:cubicBezTo>
                <a:cubicBezTo>
                  <a:pt x="627117" y="5094133"/>
                  <a:pt x="560644" y="5087126"/>
                  <a:pt x="493986" y="5087126"/>
                </a:cubicBezTo>
                <a:cubicBezTo>
                  <a:pt x="458777" y="5087126"/>
                  <a:pt x="423489" y="5091147"/>
                  <a:pt x="388883" y="5097636"/>
                </a:cubicBezTo>
                <a:cubicBezTo>
                  <a:pt x="367105" y="5101719"/>
                  <a:pt x="325821" y="5118657"/>
                  <a:pt x="325821" y="5118657"/>
                </a:cubicBezTo>
                <a:cubicBezTo>
                  <a:pt x="315311" y="5125664"/>
                  <a:pt x="302181" y="5129814"/>
                  <a:pt x="294290" y="5139678"/>
                </a:cubicBezTo>
                <a:cubicBezTo>
                  <a:pt x="253524" y="5190637"/>
                  <a:pt x="321043" y="5158788"/>
                  <a:pt x="252249" y="5181719"/>
                </a:cubicBezTo>
                <a:cubicBezTo>
                  <a:pt x="241738" y="5188726"/>
                  <a:pt x="232972" y="5199676"/>
                  <a:pt x="220717" y="5202740"/>
                </a:cubicBezTo>
                <a:cubicBezTo>
                  <a:pt x="77854" y="5238455"/>
                  <a:pt x="166741" y="5186171"/>
                  <a:pt x="94593" y="5234271"/>
                </a:cubicBezTo>
                <a:cubicBezTo>
                  <a:pt x="80579" y="5213250"/>
                  <a:pt x="44563" y="5195176"/>
                  <a:pt x="52552" y="5171209"/>
                </a:cubicBezTo>
                <a:cubicBezTo>
                  <a:pt x="56055" y="5160699"/>
                  <a:pt x="56141" y="5148329"/>
                  <a:pt x="63062" y="5139678"/>
                </a:cubicBezTo>
                <a:cubicBezTo>
                  <a:pt x="70953" y="5129814"/>
                  <a:pt x="94593" y="5118657"/>
                  <a:pt x="94593" y="5118657"/>
                </a:cubicBezTo>
                <a:lnTo>
                  <a:pt x="94593" y="5118657"/>
                </a:lnTo>
              </a:path>
            </a:pathLst>
          </a:custGeom>
          <a:gradFill>
            <a:gsLst>
              <a:gs pos="21000">
                <a:srgbClr val="494949"/>
              </a:gs>
              <a:gs pos="62000">
                <a:srgbClr val="FFFFFF">
                  <a:lumMod val="94000"/>
                </a:srgbClr>
              </a:gs>
            </a:gsLst>
            <a:lin ang="240000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74241" tIns="37122" rIns="74241" bIns="37122" numCol="1" rtlCol="0" anchor="t" anchorCtr="0" compatLnSpc="1">
            <a:prstTxWarp prst="textNoShape">
              <a:avLst/>
            </a:prstTxWarp>
          </a:bodyPr>
          <a:lstStyle/>
          <a:p>
            <a:pPr defTabSz="74244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950" ker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161775" y="2052801"/>
            <a:ext cx="6310638" cy="3656338"/>
            <a:chOff x="1072406" y="1735658"/>
            <a:chExt cx="5825204" cy="44989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40" name="Connettore 1 139"/>
            <p:cNvCxnSpPr/>
            <p:nvPr/>
          </p:nvCxnSpPr>
          <p:spPr>
            <a:xfrm flipH="1">
              <a:off x="2334831" y="4573281"/>
              <a:ext cx="1" cy="118799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/>
          </p:nvCxnSpPr>
          <p:spPr>
            <a:xfrm flipH="1">
              <a:off x="2271036" y="4573281"/>
              <a:ext cx="4834" cy="118799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o 13"/>
            <p:cNvGrpSpPr/>
            <p:nvPr/>
          </p:nvGrpSpPr>
          <p:grpSpPr>
            <a:xfrm>
              <a:off x="1072406" y="1735658"/>
              <a:ext cx="5825204" cy="4498936"/>
              <a:chOff x="1072406" y="1735658"/>
              <a:chExt cx="5825204" cy="4498936"/>
            </a:xfrm>
          </p:grpSpPr>
          <p:cxnSp>
            <p:nvCxnSpPr>
              <p:cNvPr id="5" name="Connettore 1 4"/>
              <p:cNvCxnSpPr/>
              <p:nvPr/>
            </p:nvCxnSpPr>
            <p:spPr>
              <a:xfrm>
                <a:off x="4266568" y="2488202"/>
                <a:ext cx="263104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1 126"/>
              <p:cNvCxnSpPr/>
              <p:nvPr/>
            </p:nvCxnSpPr>
            <p:spPr>
              <a:xfrm>
                <a:off x="4249638" y="2543842"/>
                <a:ext cx="263104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ttore 1 127"/>
              <p:cNvCxnSpPr/>
              <p:nvPr/>
            </p:nvCxnSpPr>
            <p:spPr>
              <a:xfrm>
                <a:off x="2662304" y="3924001"/>
                <a:ext cx="30959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ttore 1 128"/>
              <p:cNvCxnSpPr/>
              <p:nvPr/>
            </p:nvCxnSpPr>
            <p:spPr>
              <a:xfrm>
                <a:off x="2657468" y="3993028"/>
                <a:ext cx="30959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1 129"/>
              <p:cNvCxnSpPr/>
              <p:nvPr/>
            </p:nvCxnSpPr>
            <p:spPr>
              <a:xfrm>
                <a:off x="1623321" y="4926551"/>
                <a:ext cx="2656215" cy="153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1 130"/>
              <p:cNvCxnSpPr/>
              <p:nvPr/>
            </p:nvCxnSpPr>
            <p:spPr>
              <a:xfrm>
                <a:off x="1618486" y="4980228"/>
                <a:ext cx="2656215" cy="153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ttore 1 131"/>
              <p:cNvCxnSpPr/>
              <p:nvPr/>
            </p:nvCxnSpPr>
            <p:spPr>
              <a:xfrm>
                <a:off x="1504795" y="5281694"/>
                <a:ext cx="2232000" cy="153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1 132"/>
              <p:cNvCxnSpPr/>
              <p:nvPr/>
            </p:nvCxnSpPr>
            <p:spPr>
              <a:xfrm>
                <a:off x="1499960" y="5338094"/>
                <a:ext cx="2232000" cy="153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ttore 1 133"/>
              <p:cNvCxnSpPr/>
              <p:nvPr/>
            </p:nvCxnSpPr>
            <p:spPr>
              <a:xfrm>
                <a:off x="1077241" y="5820230"/>
                <a:ext cx="1295998" cy="153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/>
              <p:cNvCxnSpPr/>
              <p:nvPr/>
            </p:nvCxnSpPr>
            <p:spPr>
              <a:xfrm>
                <a:off x="1072406" y="5881316"/>
                <a:ext cx="1295998" cy="153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ttore 1 135"/>
              <p:cNvCxnSpPr/>
              <p:nvPr/>
            </p:nvCxnSpPr>
            <p:spPr>
              <a:xfrm flipH="1">
                <a:off x="1551839" y="5442595"/>
                <a:ext cx="1" cy="7919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ttore 1 136"/>
              <p:cNvCxnSpPr/>
              <p:nvPr/>
            </p:nvCxnSpPr>
            <p:spPr>
              <a:xfrm flipH="1">
                <a:off x="1492730" y="5442595"/>
                <a:ext cx="4834" cy="7919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ttore 1 137"/>
              <p:cNvCxnSpPr/>
              <p:nvPr/>
            </p:nvCxnSpPr>
            <p:spPr>
              <a:xfrm flipH="1">
                <a:off x="2035095" y="4811158"/>
                <a:ext cx="1" cy="118799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ttore 1 138"/>
              <p:cNvCxnSpPr/>
              <p:nvPr/>
            </p:nvCxnSpPr>
            <p:spPr>
              <a:xfrm flipH="1">
                <a:off x="1978435" y="4811158"/>
                <a:ext cx="4834" cy="118799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ttore 1 141"/>
              <p:cNvCxnSpPr/>
              <p:nvPr/>
            </p:nvCxnSpPr>
            <p:spPr>
              <a:xfrm flipH="1">
                <a:off x="3152533" y="3595561"/>
                <a:ext cx="1" cy="19439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ttore 1 142"/>
              <p:cNvCxnSpPr/>
              <p:nvPr/>
            </p:nvCxnSpPr>
            <p:spPr>
              <a:xfrm flipH="1">
                <a:off x="3093424" y="3595561"/>
                <a:ext cx="4834" cy="19439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/>
              <p:cNvCxnSpPr/>
              <p:nvPr/>
            </p:nvCxnSpPr>
            <p:spPr>
              <a:xfrm flipH="1">
                <a:off x="4387836" y="2731408"/>
                <a:ext cx="1" cy="208798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ttore 1 144"/>
              <p:cNvCxnSpPr/>
              <p:nvPr/>
            </p:nvCxnSpPr>
            <p:spPr>
              <a:xfrm flipH="1">
                <a:off x="4324041" y="2731408"/>
                <a:ext cx="4834" cy="208798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ttore 1 145"/>
              <p:cNvCxnSpPr/>
              <p:nvPr/>
            </p:nvCxnSpPr>
            <p:spPr>
              <a:xfrm flipH="1">
                <a:off x="6085062" y="1735658"/>
                <a:ext cx="1" cy="183598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ttore 1 146"/>
              <p:cNvCxnSpPr/>
              <p:nvPr/>
            </p:nvCxnSpPr>
            <p:spPr>
              <a:xfrm flipH="1">
                <a:off x="6021267" y="1735658"/>
                <a:ext cx="4834" cy="183598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8" name="Gruppo 147"/>
          <p:cNvGrpSpPr/>
          <p:nvPr/>
        </p:nvGrpSpPr>
        <p:grpSpPr>
          <a:xfrm>
            <a:off x="3868203" y="4887607"/>
            <a:ext cx="1761056" cy="615889"/>
            <a:chOff x="2436259" y="5601335"/>
            <a:chExt cx="1625591" cy="757820"/>
          </a:xfrm>
        </p:grpSpPr>
        <p:pic>
          <p:nvPicPr>
            <p:cNvPr id="149" name="Immagine 14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6259" y="5601335"/>
              <a:ext cx="839302" cy="708981"/>
            </a:xfrm>
            <a:prstGeom prst="rect">
              <a:avLst/>
            </a:prstGeom>
          </p:spPr>
        </p:pic>
        <p:sp>
          <p:nvSpPr>
            <p:cNvPr id="150" name="Rettangolo 149"/>
            <p:cNvSpPr/>
            <p:nvPr/>
          </p:nvSpPr>
          <p:spPr>
            <a:xfrm>
              <a:off x="3090873" y="5876308"/>
              <a:ext cx="970977" cy="482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71065"/>
              <a:r>
                <a:rPr lang="en-US" sz="1950" b="1" dirty="0">
                  <a:solidFill>
                    <a:srgbClr val="0000FF"/>
                  </a:solidFill>
                  <a:latin typeface="Corbel"/>
                  <a:cs typeface="Corbel"/>
                </a:rPr>
                <a:t>Clusters</a:t>
              </a:r>
              <a:endParaRPr lang="it-IT" sz="1950" b="1" dirty="0">
                <a:solidFill>
                  <a:srgbClr val="0000FF"/>
                </a:solidFill>
                <a:latin typeface="Times New Roman"/>
              </a:endParaRPr>
            </a:p>
          </p:txBody>
        </p:sp>
      </p:grpSp>
      <p:grpSp>
        <p:nvGrpSpPr>
          <p:cNvPr id="151" name="Gruppo 150"/>
          <p:cNvGrpSpPr/>
          <p:nvPr/>
        </p:nvGrpSpPr>
        <p:grpSpPr>
          <a:xfrm>
            <a:off x="3090619" y="5257239"/>
            <a:ext cx="1542942" cy="655470"/>
            <a:chOff x="1984587" y="5717429"/>
            <a:chExt cx="1424254" cy="806522"/>
          </a:xfrm>
        </p:grpSpPr>
        <p:pic>
          <p:nvPicPr>
            <p:cNvPr id="152" name="Immagine 151"/>
            <p:cNvPicPr>
              <a:picLocks noChangeAspect="1"/>
            </p:cNvPicPr>
            <p:nvPr/>
          </p:nvPicPr>
          <p:blipFill rotWithShape="1">
            <a:blip r:embed="rId11"/>
            <a:srcRect r="51082"/>
            <a:stretch/>
          </p:blipFill>
          <p:spPr>
            <a:xfrm>
              <a:off x="1984587" y="5717429"/>
              <a:ext cx="692757" cy="806522"/>
            </a:xfrm>
            <a:prstGeom prst="rect">
              <a:avLst/>
            </a:prstGeom>
          </p:spPr>
        </p:pic>
        <p:sp>
          <p:nvSpPr>
            <p:cNvPr id="153" name="Rettangolo 152"/>
            <p:cNvSpPr/>
            <p:nvPr/>
          </p:nvSpPr>
          <p:spPr>
            <a:xfrm>
              <a:off x="2676096" y="6034684"/>
              <a:ext cx="732745" cy="482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71065"/>
              <a:r>
                <a:rPr lang="en-US" sz="1950" b="1" dirty="0">
                  <a:solidFill>
                    <a:srgbClr val="0000FF"/>
                  </a:solidFill>
                  <a:latin typeface="Corbel"/>
                  <a:cs typeface="Corbel"/>
                </a:rPr>
                <a:t>Halos</a:t>
              </a:r>
              <a:endParaRPr lang="it-IT" sz="1950" b="1" dirty="0">
                <a:solidFill>
                  <a:srgbClr val="0000FF"/>
                </a:solidFill>
                <a:latin typeface="Times New Roman"/>
              </a:endParaRPr>
            </a:p>
          </p:txBody>
        </p:sp>
      </p:grpSp>
      <p:grpSp>
        <p:nvGrpSpPr>
          <p:cNvPr id="154" name="Gruppo 153"/>
          <p:cNvGrpSpPr/>
          <p:nvPr/>
        </p:nvGrpSpPr>
        <p:grpSpPr>
          <a:xfrm>
            <a:off x="1207633" y="2031426"/>
            <a:ext cx="3533951" cy="1055343"/>
            <a:chOff x="1590049" y="5216364"/>
            <a:chExt cx="5109187" cy="1639085"/>
          </a:xfrm>
        </p:grpSpPr>
        <p:pic>
          <p:nvPicPr>
            <p:cNvPr id="155" name="Picture 5" descr="dipole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695" y="5247284"/>
              <a:ext cx="1491209" cy="10963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Rettangolo 155"/>
            <p:cNvSpPr/>
            <p:nvPr/>
          </p:nvSpPr>
          <p:spPr>
            <a:xfrm>
              <a:off x="2089258" y="5216364"/>
              <a:ext cx="1844112" cy="334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42440">
                <a:lnSpc>
                  <a:spcPct val="80000"/>
                </a:lnSpc>
                <a:defRPr/>
              </a:pPr>
              <a:r>
                <a:rPr lang="en-US" sz="975" b="1" kern="0" dirty="0">
                  <a:solidFill>
                    <a:srgbClr val="FFFFFF"/>
                  </a:solidFill>
                  <a:latin typeface="Corbel"/>
                  <a:cs typeface="Corbel"/>
                </a:rPr>
                <a:t>DIPOLE </a:t>
              </a:r>
            </a:p>
          </p:txBody>
        </p:sp>
        <p:pic>
          <p:nvPicPr>
            <p:cNvPr id="157" name="Picture 3" descr="povnuc_pd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054" y="5242433"/>
              <a:ext cx="1480214" cy="110119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" name="Rettangolo 157"/>
            <p:cNvSpPr/>
            <p:nvPr/>
          </p:nvSpPr>
          <p:spPr>
            <a:xfrm>
              <a:off x="3900542" y="6097554"/>
              <a:ext cx="1844112" cy="520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42440">
                <a:lnSpc>
                  <a:spcPct val="80000"/>
                </a:lnSpc>
                <a:defRPr/>
              </a:pPr>
              <a:r>
                <a:rPr lang="en-US" sz="975" b="1" kern="0" dirty="0">
                  <a:solidFill>
                    <a:srgbClr val="FFFFFF"/>
                  </a:solidFill>
                  <a:latin typeface="Corbel"/>
                  <a:cs typeface="Corbel"/>
                </a:rPr>
                <a:t>Neutron  SKIN  OSCILLATION </a:t>
              </a:r>
            </a:p>
          </p:txBody>
        </p:sp>
        <p:sp>
          <p:nvSpPr>
            <p:cNvPr id="159" name="Rettangolo 158"/>
            <p:cNvSpPr/>
            <p:nvPr/>
          </p:nvSpPr>
          <p:spPr>
            <a:xfrm>
              <a:off x="1590049" y="6329929"/>
              <a:ext cx="5109187" cy="525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42440">
                <a:lnSpc>
                  <a:spcPct val="80000"/>
                </a:lnSpc>
                <a:defRPr/>
              </a:pPr>
              <a:r>
                <a:rPr lang="en-US" sz="1950" b="1" kern="0" dirty="0">
                  <a:solidFill>
                    <a:srgbClr val="0000FF"/>
                  </a:solidFill>
                  <a:latin typeface="Corbel"/>
                  <a:cs typeface="Corbel"/>
                </a:rPr>
                <a:t>Excitations</a:t>
              </a:r>
            </a:p>
          </p:txBody>
        </p:sp>
      </p:grpSp>
      <p:sp>
        <p:nvSpPr>
          <p:cNvPr id="165" name="Rettangolo 164"/>
          <p:cNvSpPr/>
          <p:nvPr/>
        </p:nvSpPr>
        <p:spPr>
          <a:xfrm>
            <a:off x="7527141" y="2492653"/>
            <a:ext cx="1953311" cy="561064"/>
          </a:xfrm>
          <a:prstGeom prst="rect">
            <a:avLst/>
          </a:prstGeom>
        </p:spPr>
        <p:txBody>
          <a:bodyPr wrap="none" lIns="74241" tIns="37122" rIns="74241" bIns="37122">
            <a:spAutoFit/>
          </a:bodyPr>
          <a:lstStyle/>
          <a:p>
            <a:pPr algn="ctr" defTabSz="742440">
              <a:lnSpc>
                <a:spcPct val="80000"/>
              </a:lnSpc>
              <a:defRPr/>
            </a:pPr>
            <a:r>
              <a:rPr lang="en-US" sz="1950" b="1" kern="0" dirty="0">
                <a:solidFill>
                  <a:srgbClr val="0000FF"/>
                </a:solidFill>
                <a:latin typeface="Corbel"/>
                <a:cs typeface="Corbel"/>
              </a:rPr>
              <a:t>SHELL Structure</a:t>
            </a:r>
          </a:p>
          <a:p>
            <a:pPr algn="ctr" defTabSz="742440">
              <a:lnSpc>
                <a:spcPct val="80000"/>
              </a:lnSpc>
              <a:defRPr/>
            </a:pPr>
            <a:r>
              <a:rPr lang="en-US" sz="1950" b="1" kern="0" dirty="0">
                <a:solidFill>
                  <a:srgbClr val="0000FF"/>
                </a:solidFill>
                <a:latin typeface="Corbel"/>
                <a:cs typeface="Corbel"/>
              </a:rPr>
              <a:t>Magic Numbers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378052" y="3604641"/>
            <a:ext cx="4056485" cy="1234273"/>
            <a:chOff x="2195106" y="3645003"/>
            <a:chExt cx="3744443" cy="1518713"/>
          </a:xfrm>
        </p:grpSpPr>
        <p:pic>
          <p:nvPicPr>
            <p:cNvPr id="162" name="Immagine 3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611968" y="4228596"/>
              <a:ext cx="359997" cy="636067"/>
            </a:xfrm>
            <a:prstGeom prst="rect">
              <a:avLst/>
            </a:prstGeom>
          </p:spPr>
        </p:pic>
        <p:pic>
          <p:nvPicPr>
            <p:cNvPr id="163" name="Immagine 89"/>
            <p:cNvPicPr>
              <a:picLocks/>
            </p:cNvPicPr>
            <p:nvPr/>
          </p:nvPicPr>
          <p:blipFill>
            <a:blip r:embed="rId14">
              <a:duotone>
                <a:prstClr val="black"/>
                <a:srgbClr val="0000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195106" y="3645003"/>
              <a:ext cx="399413" cy="504000"/>
            </a:xfrm>
            <a:prstGeom prst="rect">
              <a:avLst/>
            </a:prstGeom>
          </p:spPr>
        </p:pic>
        <p:pic>
          <p:nvPicPr>
            <p:cNvPr id="164" name="Immagine 88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00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601044" y="4361956"/>
              <a:ext cx="612000" cy="434967"/>
            </a:xfrm>
            <a:prstGeom prst="rect">
              <a:avLst/>
            </a:prstGeom>
          </p:spPr>
        </p:pic>
        <p:sp>
          <p:nvSpPr>
            <p:cNvPr id="166" name="Rettangolo 165"/>
            <p:cNvSpPr/>
            <p:nvPr/>
          </p:nvSpPr>
          <p:spPr>
            <a:xfrm>
              <a:off x="5045518" y="4747378"/>
              <a:ext cx="894031" cy="4163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742440">
                <a:lnSpc>
                  <a:spcPct val="80000"/>
                </a:lnSpc>
                <a:defRPr/>
              </a:pPr>
              <a:r>
                <a:rPr lang="en-US" sz="1950" b="1" kern="0" dirty="0">
                  <a:solidFill>
                    <a:srgbClr val="0000FF"/>
                  </a:solidFill>
                  <a:latin typeface="Corbel"/>
                  <a:cs typeface="Corbel"/>
                </a:rPr>
                <a:t>Shapes</a:t>
              </a:r>
            </a:p>
          </p:txBody>
        </p:sp>
      </p:grpSp>
      <p:grpSp>
        <p:nvGrpSpPr>
          <p:cNvPr id="167" name="Grupa 67"/>
          <p:cNvGrpSpPr/>
          <p:nvPr/>
        </p:nvGrpSpPr>
        <p:grpSpPr>
          <a:xfrm>
            <a:off x="1953873" y="2854130"/>
            <a:ext cx="4819465" cy="2840256"/>
            <a:chOff x="1614481" y="2605040"/>
            <a:chExt cx="5089374" cy="3690519"/>
          </a:xfrm>
        </p:grpSpPr>
        <p:sp>
          <p:nvSpPr>
            <p:cNvPr id="168" name="pole tekstowe 8"/>
            <p:cNvSpPr txBox="1">
              <a:spLocks noChangeArrowheads="1"/>
            </p:cNvSpPr>
            <p:nvPr/>
          </p:nvSpPr>
          <p:spPr bwMode="auto">
            <a:xfrm>
              <a:off x="1965555" y="5796080"/>
              <a:ext cx="367671" cy="34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7030A0"/>
                  </a:solidFill>
                </a:rPr>
                <a:t>28</a:t>
              </a:r>
            </a:p>
          </p:txBody>
        </p:sp>
        <p:sp>
          <p:nvSpPr>
            <p:cNvPr id="169" name="pole tekstowe 7"/>
            <p:cNvSpPr txBox="1">
              <a:spLocks noChangeArrowheads="1"/>
            </p:cNvSpPr>
            <p:nvPr/>
          </p:nvSpPr>
          <p:spPr bwMode="auto">
            <a:xfrm>
              <a:off x="2925872" y="5488110"/>
              <a:ext cx="367671" cy="34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70" name="pole tekstowe 5"/>
            <p:cNvSpPr txBox="1">
              <a:spLocks noChangeArrowheads="1"/>
            </p:cNvSpPr>
            <p:nvPr/>
          </p:nvSpPr>
          <p:spPr bwMode="auto">
            <a:xfrm>
              <a:off x="6249851" y="2605040"/>
              <a:ext cx="454004" cy="34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000000"/>
                  </a:solidFill>
                </a:rPr>
                <a:t>126</a:t>
              </a:r>
            </a:p>
          </p:txBody>
        </p:sp>
        <p:sp>
          <p:nvSpPr>
            <p:cNvPr id="171" name="pole tekstowe 6"/>
            <p:cNvSpPr txBox="1">
              <a:spLocks noChangeArrowheads="1"/>
            </p:cNvSpPr>
            <p:nvPr/>
          </p:nvSpPr>
          <p:spPr bwMode="auto">
            <a:xfrm>
              <a:off x="4370948" y="4207245"/>
              <a:ext cx="518200" cy="34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000000"/>
                  </a:solidFill>
                </a:rPr>
                <a:t>82</a:t>
              </a:r>
            </a:p>
          </p:txBody>
        </p:sp>
        <p:sp>
          <p:nvSpPr>
            <p:cNvPr id="172" name="pole tekstowe 9"/>
            <p:cNvSpPr txBox="1">
              <a:spLocks noChangeArrowheads="1"/>
            </p:cNvSpPr>
            <p:nvPr/>
          </p:nvSpPr>
          <p:spPr bwMode="auto">
            <a:xfrm>
              <a:off x="1614481" y="5948050"/>
              <a:ext cx="367671" cy="34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7030A0"/>
                  </a:solidFill>
                </a:rPr>
                <a:t>20</a:t>
              </a:r>
            </a:p>
          </p:txBody>
        </p:sp>
      </p:grpSp>
      <p:grpSp>
        <p:nvGrpSpPr>
          <p:cNvPr id="173" name="Gruppo 172"/>
          <p:cNvGrpSpPr/>
          <p:nvPr/>
        </p:nvGrpSpPr>
        <p:grpSpPr>
          <a:xfrm>
            <a:off x="7471446" y="1139972"/>
            <a:ext cx="2371910" cy="2054922"/>
            <a:chOff x="6762927" y="612450"/>
            <a:chExt cx="2323242" cy="2528476"/>
          </a:xfrm>
        </p:grpSpPr>
        <p:grpSp>
          <p:nvGrpSpPr>
            <p:cNvPr id="174" name="Gruppo 50"/>
            <p:cNvGrpSpPr/>
            <p:nvPr/>
          </p:nvGrpSpPr>
          <p:grpSpPr>
            <a:xfrm>
              <a:off x="6818279" y="612450"/>
              <a:ext cx="2251146" cy="2528476"/>
              <a:chOff x="6785350" y="1904859"/>
              <a:chExt cx="2251146" cy="2528476"/>
            </a:xfrm>
          </p:grpSpPr>
          <p:grpSp>
            <p:nvGrpSpPr>
              <p:cNvPr id="189" name="Gruppo 117"/>
              <p:cNvGrpSpPr/>
              <p:nvPr/>
            </p:nvGrpSpPr>
            <p:grpSpPr>
              <a:xfrm>
                <a:off x="6785350" y="1904859"/>
                <a:ext cx="2251146" cy="2528476"/>
                <a:chOff x="811169" y="1053062"/>
                <a:chExt cx="2251146" cy="2528476"/>
              </a:xfrm>
            </p:grpSpPr>
            <p:sp>
              <p:nvSpPr>
                <p:cNvPr id="192" name="Rectangle 144"/>
                <p:cNvSpPr>
                  <a:spLocks noChangeArrowheads="1"/>
                </p:cNvSpPr>
                <p:nvPr/>
              </p:nvSpPr>
              <p:spPr bwMode="auto">
                <a:xfrm>
                  <a:off x="811169" y="1053062"/>
                  <a:ext cx="2246680" cy="2528476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algn="ctr" defTabSz="742440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r>
                    <a:rPr lang="it-IT" sz="1625" b="1" kern="0" dirty="0">
                      <a:solidFill>
                        <a:srgbClr val="0000FF"/>
                      </a:solidFill>
                      <a:latin typeface="Corbel" charset="0"/>
                      <a:cs typeface="Corbel" charset="0"/>
                    </a:rPr>
                    <a:t>BASIC SCIENCE</a:t>
                  </a: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1138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  <a:p>
                  <a:pPr algn="ctr" defTabSz="742440">
                    <a:lnSpc>
                      <a:spcPct val="110000"/>
                    </a:lnSpc>
                    <a:buClr>
                      <a:srgbClr val="FF0000"/>
                    </a:buClr>
                    <a:defRPr/>
                  </a:pPr>
                  <a:endParaRPr lang="it-IT" sz="650" kern="0" dirty="0">
                    <a:solidFill>
                      <a:srgbClr val="FF00FF"/>
                    </a:solidFill>
                    <a:latin typeface="Corbel" charset="0"/>
                    <a:cs typeface="Corbel" charset="0"/>
                  </a:endParaRPr>
                </a:p>
              </p:txBody>
            </p:sp>
            <p:pic>
              <p:nvPicPr>
                <p:cNvPr id="193" name="Picture 146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b="50864"/>
                <a:stretch/>
              </p:blipFill>
              <p:spPr>
                <a:xfrm>
                  <a:off x="983132" y="1484634"/>
                  <a:ext cx="724399" cy="767692"/>
                </a:xfrm>
                <a:prstGeom prst="rect">
                  <a:avLst/>
                </a:prstGeom>
              </p:spPr>
            </p:pic>
            <p:sp>
              <p:nvSpPr>
                <p:cNvPr id="194" name="Rectangle 3"/>
                <p:cNvSpPr/>
                <p:nvPr/>
              </p:nvSpPr>
              <p:spPr>
                <a:xfrm>
                  <a:off x="1673117" y="1467605"/>
                  <a:ext cx="1389198" cy="8615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742440">
                    <a:lnSpc>
                      <a:spcPct val="90000"/>
                    </a:lnSpc>
                    <a:buClr>
                      <a:srgbClr val="FF0000"/>
                    </a:buClr>
                    <a:defRPr/>
                  </a:pPr>
                  <a:r>
                    <a:rPr lang="it-IT" sz="1463" b="1" kern="0" dirty="0">
                      <a:solidFill>
                        <a:srgbClr val="CC0099"/>
                      </a:solidFill>
                      <a:latin typeface="Corbel" charset="0"/>
                      <a:cs typeface="Corbel" charset="0"/>
                    </a:rPr>
                    <a:t>Many Body Quantum System</a:t>
                  </a:r>
                  <a:endParaRPr lang="it-IT" sz="1300" b="1" kern="0" dirty="0">
                    <a:solidFill>
                      <a:srgbClr val="CC0099"/>
                    </a:solidFill>
                    <a:latin typeface="Corbel" charset="0"/>
                    <a:cs typeface="Corbel" charset="0"/>
                  </a:endParaRPr>
                </a:p>
              </p:txBody>
            </p:sp>
            <p:pic>
              <p:nvPicPr>
                <p:cNvPr id="195" name="Picture 2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4187" y="2423030"/>
                  <a:ext cx="963947" cy="469999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96" name="Rectangle 147"/>
                <p:cNvSpPr/>
                <p:nvPr/>
              </p:nvSpPr>
              <p:spPr>
                <a:xfrm>
                  <a:off x="2065585" y="2391106"/>
                  <a:ext cx="865446" cy="5445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742440">
                    <a:defRPr/>
                  </a:pPr>
                  <a:r>
                    <a:rPr lang="it-IT" sz="1138" b="1" kern="0" dirty="0" err="1">
                      <a:solidFill>
                        <a:srgbClr val="0000FF"/>
                      </a:solidFill>
                      <a:latin typeface="Corbel" charset="0"/>
                      <a:cs typeface="Corbel" charset="0"/>
                    </a:rPr>
                    <a:t>Symmetry</a:t>
                  </a:r>
                  <a:r>
                    <a:rPr lang="it-IT" sz="1138" b="1" kern="0" dirty="0">
                      <a:solidFill>
                        <a:srgbClr val="0000FF"/>
                      </a:solidFill>
                      <a:latin typeface="Corbel" charset="0"/>
                      <a:cs typeface="Corbel" charset="0"/>
                    </a:rPr>
                    <a:t> </a:t>
                  </a:r>
                </a:p>
                <a:p>
                  <a:pPr algn="ctr" defTabSz="742440">
                    <a:defRPr/>
                  </a:pPr>
                  <a:r>
                    <a:rPr lang="it-IT" sz="1138" b="1" kern="0" dirty="0">
                      <a:solidFill>
                        <a:srgbClr val="0000FF"/>
                      </a:solidFill>
                      <a:latin typeface="Corbel" charset="0"/>
                      <a:cs typeface="Corbel" charset="0"/>
                    </a:rPr>
                    <a:t>Principle</a:t>
                  </a:r>
                  <a:endParaRPr lang="en-US" sz="1138" b="1" kern="0" dirty="0">
                    <a:solidFill>
                      <a:srgbClr val="0000FF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190" name="CasellaDiTesto 48"/>
              <p:cNvSpPr txBox="1"/>
              <p:nvPr/>
            </p:nvSpPr>
            <p:spPr>
              <a:xfrm>
                <a:off x="6899605" y="3139537"/>
                <a:ext cx="248393" cy="298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440">
                  <a:defRPr/>
                </a:pPr>
                <a:r>
                  <a:rPr lang="it-IT" sz="975" b="1" kern="0" dirty="0">
                    <a:solidFill>
                      <a:srgbClr val="0000FF"/>
                    </a:solidFill>
                    <a:latin typeface="Corbel"/>
                    <a:cs typeface="Corbel"/>
                  </a:rPr>
                  <a:t>n</a:t>
                </a:r>
              </a:p>
            </p:txBody>
          </p:sp>
          <p:sp>
            <p:nvSpPr>
              <p:cNvPr id="191" name="CasellaDiTesto 83"/>
              <p:cNvSpPr txBox="1"/>
              <p:nvPr/>
            </p:nvSpPr>
            <p:spPr>
              <a:xfrm>
                <a:off x="7452319" y="3128722"/>
                <a:ext cx="248393" cy="298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440">
                  <a:defRPr/>
                </a:pPr>
                <a:r>
                  <a:rPr lang="it-IT" sz="975" b="1" kern="0" dirty="0">
                    <a:solidFill>
                      <a:srgbClr val="0000FF"/>
                    </a:solidFill>
                    <a:latin typeface="Corbel"/>
                    <a:cs typeface="Corbel"/>
                  </a:rPr>
                  <a:t>p</a:t>
                </a:r>
              </a:p>
            </p:txBody>
          </p:sp>
        </p:grpSp>
        <p:sp>
          <p:nvSpPr>
            <p:cNvPr id="175" name="Rectangle 3"/>
            <p:cNvSpPr/>
            <p:nvPr/>
          </p:nvSpPr>
          <p:spPr>
            <a:xfrm>
              <a:off x="6762927" y="2513160"/>
              <a:ext cx="2323242" cy="612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42440">
                <a:lnSpc>
                  <a:spcPct val="90000"/>
                </a:lnSpc>
                <a:buClr>
                  <a:srgbClr val="FF0000"/>
                </a:buClr>
                <a:defRPr/>
              </a:pPr>
              <a:r>
                <a:rPr lang="it-IT" sz="1463" b="1" kern="0" dirty="0">
                  <a:solidFill>
                    <a:srgbClr val="CC0099"/>
                  </a:solidFill>
                  <a:latin typeface="Corbel" charset="0"/>
                  <a:cs typeface="Corbel" charset="0"/>
                </a:rPr>
                <a:t>Effective </a:t>
              </a:r>
            </a:p>
            <a:p>
              <a:pPr algn="ctr" defTabSz="742440">
                <a:lnSpc>
                  <a:spcPct val="90000"/>
                </a:lnSpc>
                <a:buClr>
                  <a:srgbClr val="FF0000"/>
                </a:buClr>
                <a:defRPr/>
              </a:pPr>
              <a:r>
                <a:rPr lang="it-IT" sz="1463" b="1" kern="0" dirty="0">
                  <a:solidFill>
                    <a:srgbClr val="CC0099"/>
                  </a:solidFill>
                  <a:latin typeface="Corbel" charset="0"/>
                  <a:cs typeface="Corbel" charset="0"/>
                </a:rPr>
                <a:t>Nuclear Force</a:t>
              </a:r>
              <a:endParaRPr lang="it-IT" sz="1300" b="1" kern="0" dirty="0">
                <a:solidFill>
                  <a:srgbClr val="CC0099"/>
                </a:solidFill>
                <a:latin typeface="Corbel" charset="0"/>
                <a:cs typeface="Corbel" charset="0"/>
              </a:endParaRPr>
            </a:p>
          </p:txBody>
        </p:sp>
      </p:grpSp>
      <p:grpSp>
        <p:nvGrpSpPr>
          <p:cNvPr id="177" name="Gruppo 176"/>
          <p:cNvGrpSpPr>
            <a:grpSpLocks noChangeAspect="1"/>
          </p:cNvGrpSpPr>
          <p:nvPr/>
        </p:nvGrpSpPr>
        <p:grpSpPr>
          <a:xfrm>
            <a:off x="1324691" y="2402442"/>
            <a:ext cx="5570984" cy="3250345"/>
            <a:chOff x="1451738" y="1887842"/>
            <a:chExt cx="4969368" cy="3864776"/>
          </a:xfrm>
        </p:grpSpPr>
        <p:grpSp>
          <p:nvGrpSpPr>
            <p:cNvPr id="178" name="Gruppo 177"/>
            <p:cNvGrpSpPr>
              <a:grpSpLocks noChangeAspect="1"/>
            </p:cNvGrpSpPr>
            <p:nvPr/>
          </p:nvGrpSpPr>
          <p:grpSpPr>
            <a:xfrm>
              <a:off x="5888899" y="1887842"/>
              <a:ext cx="532207" cy="556613"/>
              <a:chOff x="5791425" y="1912586"/>
              <a:chExt cx="693115" cy="761959"/>
            </a:xfrm>
          </p:grpSpPr>
          <p:sp>
            <p:nvSpPr>
              <p:cNvPr id="203" name="Ovale 202"/>
              <p:cNvSpPr>
                <a:spLocks/>
              </p:cNvSpPr>
              <p:nvPr/>
            </p:nvSpPr>
            <p:spPr bwMode="auto">
              <a:xfrm>
                <a:off x="5832630" y="1912586"/>
                <a:ext cx="543817" cy="761959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13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3251" kern="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" name="TextBox 342"/>
              <p:cNvSpPr txBox="1">
                <a:spLocks/>
              </p:cNvSpPr>
              <p:nvPr/>
            </p:nvSpPr>
            <p:spPr>
              <a:xfrm>
                <a:off x="5791425" y="2042027"/>
                <a:ext cx="693115" cy="516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132">
                  <a:defRPr/>
                </a:pPr>
                <a:r>
                  <a:rPr lang="en-US" sz="1463" b="1" kern="0" baseline="30000" dirty="0">
                    <a:solidFill>
                      <a:srgbClr val="FF0000"/>
                    </a:solidFill>
                    <a:latin typeface="Corbel"/>
                    <a:cs typeface="Corbel"/>
                  </a:rPr>
                  <a:t>208</a:t>
                </a:r>
                <a:r>
                  <a:rPr lang="en-US" sz="1463" b="1" kern="0" dirty="0">
                    <a:solidFill>
                      <a:srgbClr val="FF0000"/>
                    </a:solidFill>
                    <a:latin typeface="Corbel"/>
                    <a:cs typeface="Corbel"/>
                  </a:rPr>
                  <a:t>Pb</a:t>
                </a:r>
              </a:p>
            </p:txBody>
          </p:sp>
        </p:grpSp>
        <p:grpSp>
          <p:nvGrpSpPr>
            <p:cNvPr id="179" name="Gruppo 178"/>
            <p:cNvGrpSpPr>
              <a:grpSpLocks noChangeAspect="1"/>
            </p:cNvGrpSpPr>
            <p:nvPr/>
          </p:nvGrpSpPr>
          <p:grpSpPr>
            <a:xfrm>
              <a:off x="4218441" y="3317290"/>
              <a:ext cx="666581" cy="556613"/>
              <a:chOff x="4036557" y="3267977"/>
              <a:chExt cx="863147" cy="626197"/>
            </a:xfrm>
          </p:grpSpPr>
          <p:sp>
            <p:nvSpPr>
              <p:cNvPr id="201" name="Ovale 200"/>
              <p:cNvSpPr>
                <a:spLocks/>
              </p:cNvSpPr>
              <p:nvPr/>
            </p:nvSpPr>
            <p:spPr bwMode="auto">
              <a:xfrm>
                <a:off x="4090739" y="3267977"/>
                <a:ext cx="540705" cy="626197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13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3251" kern="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2" name="TextBox 342"/>
              <p:cNvSpPr txBox="1">
                <a:spLocks/>
              </p:cNvSpPr>
              <p:nvPr/>
            </p:nvSpPr>
            <p:spPr>
              <a:xfrm>
                <a:off x="4036557" y="3355198"/>
                <a:ext cx="863147" cy="424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42132">
                  <a:defRPr/>
                </a:pPr>
                <a:r>
                  <a:rPr lang="en-US" sz="1463" b="1" kern="0" baseline="30000" dirty="0">
                    <a:solidFill>
                      <a:srgbClr val="FF0000"/>
                    </a:solidFill>
                    <a:latin typeface="Corbel"/>
                    <a:cs typeface="Corbel"/>
                  </a:rPr>
                  <a:t>132</a:t>
                </a:r>
                <a:r>
                  <a:rPr lang="en-US" sz="1463" b="1" kern="0" dirty="0">
                    <a:solidFill>
                      <a:srgbClr val="FF0000"/>
                    </a:solidFill>
                    <a:latin typeface="Corbel"/>
                    <a:cs typeface="Corbel"/>
                  </a:rPr>
                  <a:t>Sn</a:t>
                </a:r>
              </a:p>
            </p:txBody>
          </p:sp>
        </p:grpSp>
        <p:grpSp>
          <p:nvGrpSpPr>
            <p:cNvPr id="180" name="Gruppo 179"/>
            <p:cNvGrpSpPr>
              <a:grpSpLocks noChangeAspect="1"/>
            </p:cNvGrpSpPr>
            <p:nvPr/>
          </p:nvGrpSpPr>
          <p:grpSpPr>
            <a:xfrm>
              <a:off x="2284240" y="4639384"/>
              <a:ext cx="503608" cy="556614"/>
              <a:chOff x="1743347" y="4983140"/>
              <a:chExt cx="615460" cy="631078"/>
            </a:xfrm>
          </p:grpSpPr>
          <p:sp>
            <p:nvSpPr>
              <p:cNvPr id="199" name="Ovale 198"/>
              <p:cNvSpPr>
                <a:spLocks noChangeAspect="1"/>
              </p:cNvSpPr>
              <p:nvPr/>
            </p:nvSpPr>
            <p:spPr bwMode="auto">
              <a:xfrm>
                <a:off x="1772178" y="4983140"/>
                <a:ext cx="510312" cy="631078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13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3251" kern="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" name="TextBox 342"/>
              <p:cNvSpPr txBox="1">
                <a:spLocks/>
              </p:cNvSpPr>
              <p:nvPr/>
            </p:nvSpPr>
            <p:spPr>
              <a:xfrm>
                <a:off x="1743347" y="5081689"/>
                <a:ext cx="615460" cy="46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132">
                  <a:defRPr/>
                </a:pPr>
                <a:r>
                  <a:rPr lang="en-US" sz="1625" b="1" kern="0" baseline="30000" dirty="0">
                    <a:solidFill>
                      <a:srgbClr val="FF0000"/>
                    </a:solidFill>
                    <a:latin typeface="Corbel"/>
                    <a:cs typeface="Corbel"/>
                  </a:rPr>
                  <a:t>48</a:t>
                </a:r>
                <a:r>
                  <a:rPr lang="en-US" sz="1625" b="1" kern="0" dirty="0">
                    <a:solidFill>
                      <a:srgbClr val="FF0000"/>
                    </a:solidFill>
                    <a:latin typeface="Corbel"/>
                    <a:cs typeface="Corbel"/>
                  </a:rPr>
                  <a:t>Ca</a:t>
                </a:r>
              </a:p>
            </p:txBody>
          </p:sp>
        </p:grpSp>
        <p:grpSp>
          <p:nvGrpSpPr>
            <p:cNvPr id="181" name="Gruppo 180"/>
            <p:cNvGrpSpPr>
              <a:grpSpLocks noChangeAspect="1"/>
            </p:cNvGrpSpPr>
            <p:nvPr/>
          </p:nvGrpSpPr>
          <p:grpSpPr>
            <a:xfrm>
              <a:off x="3070039" y="4305354"/>
              <a:ext cx="678585" cy="556618"/>
              <a:chOff x="4120277" y="3186557"/>
              <a:chExt cx="878765" cy="626206"/>
            </a:xfrm>
          </p:grpSpPr>
          <p:sp>
            <p:nvSpPr>
              <p:cNvPr id="197" name="Ovale 196"/>
              <p:cNvSpPr>
                <a:spLocks/>
              </p:cNvSpPr>
              <p:nvPr/>
            </p:nvSpPr>
            <p:spPr bwMode="auto">
              <a:xfrm>
                <a:off x="4120277" y="3186557"/>
                <a:ext cx="540751" cy="626206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13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3251" kern="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" name="TextBox 342"/>
              <p:cNvSpPr txBox="1">
                <a:spLocks/>
              </p:cNvSpPr>
              <p:nvPr/>
            </p:nvSpPr>
            <p:spPr>
              <a:xfrm>
                <a:off x="4135822" y="3306824"/>
                <a:ext cx="863220" cy="424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42132">
                  <a:defRPr/>
                </a:pPr>
                <a:r>
                  <a:rPr lang="en-US" sz="1463" b="1" kern="0" baseline="30000" dirty="0">
                    <a:solidFill>
                      <a:srgbClr val="FF0000"/>
                    </a:solidFill>
                    <a:latin typeface="Corbel"/>
                    <a:cs typeface="Corbel"/>
                  </a:rPr>
                  <a:t>78</a:t>
                </a:r>
                <a:r>
                  <a:rPr lang="en-US" sz="1463" b="1" kern="0" dirty="0">
                    <a:solidFill>
                      <a:srgbClr val="FF0000"/>
                    </a:solidFill>
                    <a:latin typeface="Corbel"/>
                    <a:cs typeface="Corbel"/>
                  </a:rPr>
                  <a:t>Ni</a:t>
                </a:r>
              </a:p>
            </p:txBody>
          </p:sp>
        </p:grpSp>
        <p:grpSp>
          <p:nvGrpSpPr>
            <p:cNvPr id="182" name="Gruppo 181"/>
            <p:cNvGrpSpPr>
              <a:grpSpLocks noChangeAspect="1"/>
            </p:cNvGrpSpPr>
            <p:nvPr/>
          </p:nvGrpSpPr>
          <p:grpSpPr>
            <a:xfrm>
              <a:off x="3029842" y="3332697"/>
              <a:ext cx="666581" cy="556612"/>
              <a:chOff x="4245437" y="3235590"/>
              <a:chExt cx="863135" cy="626196"/>
            </a:xfrm>
          </p:grpSpPr>
          <p:sp>
            <p:nvSpPr>
              <p:cNvPr id="186" name="Ovale 185"/>
              <p:cNvSpPr>
                <a:spLocks noChangeAspect="1"/>
              </p:cNvSpPr>
              <p:nvPr/>
            </p:nvSpPr>
            <p:spPr bwMode="auto">
              <a:xfrm>
                <a:off x="4297430" y="3235590"/>
                <a:ext cx="540695" cy="626196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13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3251" kern="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" name="TextBox 342"/>
              <p:cNvSpPr txBox="1">
                <a:spLocks/>
              </p:cNvSpPr>
              <p:nvPr/>
            </p:nvSpPr>
            <p:spPr>
              <a:xfrm>
                <a:off x="4245437" y="3309901"/>
                <a:ext cx="863135" cy="424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42132">
                  <a:defRPr/>
                </a:pPr>
                <a:r>
                  <a:rPr lang="en-US" sz="1463" b="1" kern="0" baseline="30000" dirty="0">
                    <a:solidFill>
                      <a:srgbClr val="FF0000"/>
                    </a:solidFill>
                    <a:latin typeface="Corbel"/>
                    <a:cs typeface="Corbel"/>
                  </a:rPr>
                  <a:t>100</a:t>
                </a:r>
                <a:r>
                  <a:rPr lang="en-US" sz="1463" b="1" kern="0" dirty="0">
                    <a:solidFill>
                      <a:srgbClr val="FF0000"/>
                    </a:solidFill>
                    <a:latin typeface="Corbel"/>
                    <a:cs typeface="Corbel"/>
                  </a:rPr>
                  <a:t>Sn</a:t>
                </a:r>
              </a:p>
            </p:txBody>
          </p:sp>
        </p:grpSp>
        <p:grpSp>
          <p:nvGrpSpPr>
            <p:cNvPr id="183" name="Gruppo 182"/>
            <p:cNvGrpSpPr>
              <a:grpSpLocks noChangeAspect="1"/>
            </p:cNvGrpSpPr>
            <p:nvPr/>
          </p:nvGrpSpPr>
          <p:grpSpPr>
            <a:xfrm>
              <a:off x="1451738" y="5196006"/>
              <a:ext cx="666580" cy="556612"/>
              <a:chOff x="4113522" y="3231761"/>
              <a:chExt cx="863147" cy="626197"/>
            </a:xfrm>
          </p:grpSpPr>
          <p:sp>
            <p:nvSpPr>
              <p:cNvPr id="184" name="Ovale 183"/>
              <p:cNvSpPr>
                <a:spLocks/>
              </p:cNvSpPr>
              <p:nvPr/>
            </p:nvSpPr>
            <p:spPr bwMode="auto">
              <a:xfrm>
                <a:off x="4129803" y="3231761"/>
                <a:ext cx="540704" cy="626197"/>
              </a:xfrm>
              <a:prstGeom prst="ellipse">
                <a:avLst/>
              </a:prstGeom>
              <a:solidFill>
                <a:srgbClr val="FFCC66">
                  <a:lumMod val="40000"/>
                  <a:lumOff val="60000"/>
                </a:srgb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13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3251" kern="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" name="TextBox 342"/>
              <p:cNvSpPr txBox="1">
                <a:spLocks/>
              </p:cNvSpPr>
              <p:nvPr/>
            </p:nvSpPr>
            <p:spPr>
              <a:xfrm>
                <a:off x="4113522" y="3274694"/>
                <a:ext cx="863147" cy="524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42132">
                  <a:defRPr/>
                </a:pPr>
                <a:r>
                  <a:rPr lang="en-US" sz="1950" b="1" kern="0" baseline="30000" dirty="0">
                    <a:solidFill>
                      <a:srgbClr val="FF0000"/>
                    </a:solidFill>
                    <a:latin typeface="Corbel"/>
                    <a:cs typeface="Corbel"/>
                  </a:rPr>
                  <a:t>16</a:t>
                </a:r>
                <a:r>
                  <a:rPr lang="en-US" sz="1950" b="1" kern="0" dirty="0">
                    <a:solidFill>
                      <a:srgbClr val="FF0000"/>
                    </a:solidFill>
                    <a:latin typeface="Corbel"/>
                    <a:cs typeface="Corbel"/>
                  </a:rPr>
                  <a:t>O</a:t>
                </a:r>
              </a:p>
            </p:txBody>
          </p:sp>
        </p:grpSp>
      </p:grpSp>
      <p:sp>
        <p:nvSpPr>
          <p:cNvPr id="206" name="TextBox 2"/>
          <p:cNvSpPr txBox="1">
            <a:spLocks noChangeArrowheads="1"/>
          </p:cNvSpPr>
          <p:nvPr/>
        </p:nvSpPr>
        <p:spPr bwMode="auto">
          <a:xfrm>
            <a:off x="915004" y="1263695"/>
            <a:ext cx="9906000" cy="67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41" tIns="37122" rIns="74241" bIns="371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71065" eaLnBrk="1" hangingPunct="1"/>
            <a:r>
              <a:rPr lang="it-IT" sz="1950" b="1" dirty="0">
                <a:solidFill>
                  <a:srgbClr val="0000FF"/>
                </a:solidFill>
                <a:latin typeface="Corbel" charset="0"/>
              </a:rPr>
              <a:t>THE CHALLENGE:</a:t>
            </a:r>
            <a:endParaRPr lang="en-US" sz="1950" b="1" dirty="0">
              <a:solidFill>
                <a:srgbClr val="0000FF"/>
              </a:solidFill>
              <a:latin typeface="Corbel" charset="0"/>
            </a:endParaRPr>
          </a:p>
          <a:p>
            <a:pPr defTabSz="371065" eaLnBrk="1" hangingPunct="1"/>
            <a:r>
              <a:rPr lang="en-US" sz="1950" i="1" dirty="0">
                <a:solidFill>
                  <a:srgbClr val="0000FF"/>
                </a:solidFill>
                <a:latin typeface="Corbel" charset="0"/>
              </a:rPr>
              <a:t>a </a:t>
            </a:r>
            <a:r>
              <a:rPr lang="en-US" sz="1950" b="1" i="1" u="sng" dirty="0">
                <a:solidFill>
                  <a:srgbClr val="0000FF"/>
                </a:solidFill>
                <a:latin typeface="Corbel" charset="0"/>
              </a:rPr>
              <a:t>UNIFIED</a:t>
            </a:r>
            <a:r>
              <a:rPr lang="en-US" sz="1950" i="1" dirty="0">
                <a:solidFill>
                  <a:srgbClr val="0000FF"/>
                </a:solidFill>
                <a:latin typeface="Corbel" charset="0"/>
              </a:rPr>
              <a:t> Description of ALL Nuclei in the Universe</a:t>
            </a:r>
            <a:endParaRPr lang="en-US" sz="650" i="1" dirty="0">
              <a:solidFill>
                <a:srgbClr val="0000FF"/>
              </a:solidFill>
              <a:latin typeface="Corbel" charset="0"/>
            </a:endParaRPr>
          </a:p>
        </p:txBody>
      </p:sp>
      <p:grpSp>
        <p:nvGrpSpPr>
          <p:cNvPr id="160" name="Gruppo 159"/>
          <p:cNvGrpSpPr/>
          <p:nvPr/>
        </p:nvGrpSpPr>
        <p:grpSpPr>
          <a:xfrm>
            <a:off x="6357529" y="3487522"/>
            <a:ext cx="2881771" cy="1216442"/>
            <a:chOff x="5318944" y="3805686"/>
            <a:chExt cx="2660094" cy="1496771"/>
          </a:xfrm>
        </p:grpSpPr>
        <p:sp>
          <p:nvSpPr>
            <p:cNvPr id="188" name="TextBox 18"/>
            <p:cNvSpPr txBox="1">
              <a:spLocks noChangeArrowheads="1"/>
            </p:cNvSpPr>
            <p:nvPr/>
          </p:nvSpPr>
          <p:spPr bwMode="auto">
            <a:xfrm>
              <a:off x="5745884" y="4573452"/>
              <a:ext cx="2233154" cy="72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742440" eaLnBrk="1" hangingPunct="1">
                <a:defRPr/>
              </a:pPr>
              <a:r>
                <a:rPr lang="pl-PL" sz="1625" b="1" kern="0" dirty="0">
                  <a:solidFill>
                    <a:srgbClr val="000000"/>
                  </a:solidFill>
                  <a:latin typeface="Corbel" charset="0"/>
                  <a:cs typeface="Corbel" charset="0"/>
                </a:rPr>
                <a:t>&gt; </a:t>
              </a:r>
              <a:r>
                <a:rPr lang="en-US" sz="1625" b="1" kern="0" dirty="0">
                  <a:solidFill>
                    <a:srgbClr val="000000"/>
                  </a:solidFill>
                  <a:latin typeface="Corbel" charset="0"/>
                  <a:cs typeface="Corbel" charset="0"/>
                </a:rPr>
                <a:t>7000 estimated </a:t>
              </a:r>
            </a:p>
            <a:p>
              <a:pPr defTabSz="742440" eaLnBrk="1" hangingPunct="1">
                <a:defRPr/>
              </a:pPr>
              <a:r>
                <a:rPr lang="en-US" sz="1625" b="1" kern="0" dirty="0">
                  <a:solidFill>
                    <a:srgbClr val="000000"/>
                  </a:solidFill>
                  <a:latin typeface="Corbel" charset="0"/>
                  <a:cs typeface="Corbel" charset="0"/>
                </a:rPr>
                <a:t>    to exist in the Universe</a:t>
              </a:r>
            </a:p>
          </p:txBody>
        </p:sp>
        <p:cxnSp>
          <p:nvCxnSpPr>
            <p:cNvPr id="207" name="Straight Connector 69"/>
            <p:cNvCxnSpPr/>
            <p:nvPr/>
          </p:nvCxnSpPr>
          <p:spPr>
            <a:xfrm>
              <a:off x="5318944" y="3805686"/>
              <a:ext cx="1061566" cy="767767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</p:grpSp>
      <p:cxnSp>
        <p:nvCxnSpPr>
          <p:cNvPr id="208" name="Straight Connector 66"/>
          <p:cNvCxnSpPr/>
          <p:nvPr/>
        </p:nvCxnSpPr>
        <p:spPr>
          <a:xfrm flipV="1">
            <a:off x="5339449" y="2180740"/>
            <a:ext cx="302340" cy="1051039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209" name="TextBox 17"/>
          <p:cNvSpPr txBox="1">
            <a:spLocks noChangeArrowheads="1"/>
          </p:cNvSpPr>
          <p:nvPr/>
        </p:nvSpPr>
        <p:spPr bwMode="auto">
          <a:xfrm>
            <a:off x="4454497" y="1811236"/>
            <a:ext cx="1486836" cy="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241" tIns="37122" rIns="74241" bIns="371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742440" eaLnBrk="1" hangingPunct="1">
              <a:defRPr/>
            </a:pPr>
            <a:r>
              <a:rPr lang="en-US" sz="2276" b="1" kern="0" dirty="0">
                <a:solidFill>
                  <a:srgbClr val="000000"/>
                </a:solidFill>
                <a:latin typeface="Corbel" charset="0"/>
                <a:cs typeface="Corbel" charset="0"/>
              </a:rPr>
              <a:t>248 Stable</a:t>
            </a:r>
          </a:p>
        </p:txBody>
      </p:sp>
      <p:pic>
        <p:nvPicPr>
          <p:cNvPr id="210" name="Picture 9" descr="Logo_gamma_v6.gif">
            <a:extLst>
              <a:ext uri="{FF2B5EF4-FFF2-40B4-BE49-F238E27FC236}">
                <a16:creationId xmlns:a16="http://schemas.microsoft.com/office/drawing/2014/main" id="{090B712F-B847-F747-8C82-72E2817A8CF2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9177" y="133923"/>
            <a:ext cx="1313669" cy="1082306"/>
          </a:xfrm>
          <a:prstGeom prst="rect">
            <a:avLst/>
          </a:prstGeom>
        </p:spPr>
      </p:pic>
      <p:pic>
        <p:nvPicPr>
          <p:cNvPr id="211" name="Picture 10" descr="LOGO_INFN_SIGLA.jpg">
            <a:extLst>
              <a:ext uri="{FF2B5EF4-FFF2-40B4-BE49-F238E27FC236}">
                <a16:creationId xmlns:a16="http://schemas.microsoft.com/office/drawing/2014/main" id="{7280DF26-BE90-2342-A901-09670BD02DE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sp>
        <p:nvSpPr>
          <p:cNvPr id="214" name="Rectangle 13">
            <a:extLst>
              <a:ext uri="{FF2B5EF4-FFF2-40B4-BE49-F238E27FC236}">
                <a16:creationId xmlns:a16="http://schemas.microsoft.com/office/drawing/2014/main" id="{9F610C90-CF88-934C-9B68-ECC20622D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538" y="357197"/>
            <a:ext cx="6525112" cy="46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GAMMA: Struttura nucleare con spettroscopia </a:t>
            </a:r>
            <a:r>
              <a:rPr lang="it-IT" sz="2400" b="1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7748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9">
            <a:extLst>
              <a:ext uri="{FF2B5EF4-FFF2-40B4-BE49-F238E27FC236}">
                <a16:creationId xmlns:a16="http://schemas.microsoft.com/office/drawing/2014/main" id="{2C8BD4E6-6D57-03BD-884B-91235E04FCB5}"/>
              </a:ext>
            </a:extLst>
          </p:cNvPr>
          <p:cNvSpPr txBox="1"/>
          <p:nvPr/>
        </p:nvSpPr>
        <p:spPr>
          <a:xfrm>
            <a:off x="0" y="324011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HIGHLIGHTS GAMMA 2023: Campaigns at International Labs.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D0951F-4BB3-2A90-ACE9-B1BB12E8129B}"/>
              </a:ext>
            </a:extLst>
          </p:cNvPr>
          <p:cNvGrpSpPr/>
          <p:nvPr/>
        </p:nvGrpSpPr>
        <p:grpSpPr>
          <a:xfrm>
            <a:off x="123938" y="1002066"/>
            <a:ext cx="4085798" cy="5717507"/>
            <a:chOff x="165094" y="373777"/>
            <a:chExt cx="5028674" cy="70369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A0746A-0E6C-55E8-DAE9-B3C9831FBBA6}"/>
                </a:ext>
              </a:extLst>
            </p:cNvPr>
            <p:cNvGrpSpPr/>
            <p:nvPr/>
          </p:nvGrpSpPr>
          <p:grpSpPr>
            <a:xfrm>
              <a:off x="165094" y="1685899"/>
              <a:ext cx="4198151" cy="1864457"/>
              <a:chOff x="-27198" y="4021927"/>
              <a:chExt cx="7026939" cy="238159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77D8B0E-409A-E3A3-79F3-0C34CE88AD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1227" y="4546893"/>
                <a:ext cx="5613477" cy="1856632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6FFFDC-B917-D33C-073D-BD97EAAB6A22}"/>
                  </a:ext>
                </a:extLst>
              </p:cNvPr>
              <p:cNvSpPr txBox="1"/>
              <p:nvPr/>
            </p:nvSpPr>
            <p:spPr>
              <a:xfrm>
                <a:off x="-27198" y="4021927"/>
                <a:ext cx="7026939" cy="499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463" dirty="0"/>
                  <a:t>HISPEC/DESPEC @ FAIR low-energy branch</a:t>
                </a:r>
              </a:p>
            </p:txBody>
          </p:sp>
        </p:grpSp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AE7B66D0-2B85-A432-A12C-F4F3BC3F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765" y="5091864"/>
              <a:ext cx="3674401" cy="2318846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A28240-A5CA-5703-1411-895C39732408}"/>
                </a:ext>
              </a:extLst>
            </p:cNvPr>
            <p:cNvSpPr txBox="1"/>
            <p:nvPr/>
          </p:nvSpPr>
          <p:spPr>
            <a:xfrm>
              <a:off x="165094" y="3737696"/>
              <a:ext cx="5028674" cy="12219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it-IT" sz="1463" dirty="0"/>
                <a:t>Phase-0 </a:t>
              </a:r>
              <a:r>
                <a:rPr lang="it-IT" sz="1463" dirty="0" err="1"/>
                <a:t>Campaign</a:t>
              </a:r>
              <a:r>
                <a:rPr lang="it-IT" sz="1463" dirty="0"/>
                <a:t> </a:t>
              </a:r>
              <a:r>
                <a:rPr lang="it-IT" sz="1463" dirty="0" err="1"/>
                <a:t>started</a:t>
              </a:r>
              <a:r>
                <a:rPr lang="it-IT" sz="1463" dirty="0"/>
                <a:t> in 2020 (3 </a:t>
              </a:r>
              <a:r>
                <a:rPr lang="it-IT" sz="1463" dirty="0" err="1"/>
                <a:t>exps</a:t>
              </a:r>
              <a:r>
                <a:rPr lang="it-IT" sz="1463" dirty="0"/>
                <a:t>./</a:t>
              </a:r>
              <a:r>
                <a:rPr lang="it-IT" sz="1463" dirty="0" err="1"/>
                <a:t>year</a:t>
              </a:r>
              <a:r>
                <a:rPr lang="it-IT" sz="1463" dirty="0"/>
                <a:t>)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it-IT" sz="1463" dirty="0"/>
                <a:t>2 </a:t>
              </a:r>
              <a:r>
                <a:rPr lang="it-IT" sz="1463" dirty="0" err="1"/>
                <a:t>experiments</a:t>
              </a:r>
              <a:r>
                <a:rPr lang="it-IT" sz="1463" dirty="0"/>
                <a:t> </a:t>
              </a:r>
              <a:r>
                <a:rPr lang="it-IT" sz="1463" dirty="0" err="1"/>
                <a:t>Italian</a:t>
              </a:r>
              <a:r>
                <a:rPr lang="it-IT" sz="1463" dirty="0"/>
                <a:t> leadership (PhD projects)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it-IT" sz="1463" dirty="0" err="1"/>
                <a:t>September</a:t>
              </a:r>
              <a:r>
                <a:rPr lang="it-IT" sz="1463" dirty="0"/>
                <a:t> 2023, new G-PAC meeting:</a:t>
              </a:r>
            </a:p>
            <a:p>
              <a:pPr marL="603647" lvl="1" indent="-232172">
                <a:buFont typeface="Arial" panose="020B0604020202020204" pitchFamily="34" charset="0"/>
                <a:buChar char="•"/>
              </a:pPr>
              <a:r>
                <a:rPr lang="it-IT" sz="1463" dirty="0"/>
                <a:t>1 </a:t>
              </a:r>
              <a:r>
                <a:rPr lang="it-IT" sz="1463" dirty="0" err="1"/>
                <a:t>proposal</a:t>
              </a:r>
              <a:r>
                <a:rPr lang="it-IT" sz="1463" dirty="0"/>
                <a:t> by </a:t>
              </a:r>
              <a:r>
                <a:rPr lang="it-IT" sz="1463" dirty="0" err="1"/>
                <a:t>Italian</a:t>
              </a:r>
              <a:r>
                <a:rPr lang="it-IT" sz="1463" dirty="0"/>
                <a:t> Gamma </a:t>
              </a:r>
              <a:r>
                <a:rPr lang="it-IT" sz="1463" dirty="0" err="1"/>
                <a:t>Coll</a:t>
              </a:r>
              <a:r>
                <a:rPr lang="it-IT" sz="1463" dirty="0"/>
                <a:t>. </a:t>
              </a:r>
            </a:p>
          </p:txBody>
        </p:sp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189590F-1FAF-CE5A-A704-F842EBA3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615" y="373777"/>
              <a:ext cx="963620" cy="8389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9BA064-5EE4-5AF0-BCC4-ADA5C6AC578B}"/>
                </a:ext>
              </a:extLst>
            </p:cNvPr>
            <p:cNvSpPr txBox="1"/>
            <p:nvPr/>
          </p:nvSpPr>
          <p:spPr>
            <a:xfrm>
              <a:off x="1566635" y="470259"/>
              <a:ext cx="3289974" cy="667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63" dirty="0"/>
                <a:t>International </a:t>
              </a:r>
              <a:r>
                <a:rPr lang="it-IT" sz="1463" dirty="0" err="1"/>
                <a:t>coll</a:t>
              </a:r>
              <a:r>
                <a:rPr lang="it-IT" sz="1463" dirty="0"/>
                <a:t>. of 270 people</a:t>
              </a:r>
            </a:p>
            <a:p>
              <a:r>
                <a:rPr lang="it-IT" sz="1463" dirty="0" err="1"/>
                <a:t>Spokes</a:t>
              </a:r>
              <a:r>
                <a:rPr lang="it-IT" sz="1463" dirty="0"/>
                <a:t>: </a:t>
              </a:r>
              <a:r>
                <a:rPr lang="it-IT" sz="1463" dirty="0" err="1"/>
                <a:t>G.Benzoni</a:t>
              </a:r>
              <a:r>
                <a:rPr lang="it-IT" sz="1463" dirty="0"/>
                <a:t> (2</a:t>
              </a:r>
              <a:r>
                <a:rPr lang="it-IT" sz="1463" baseline="30000" dirty="0"/>
                <a:t>nd</a:t>
              </a:r>
              <a:r>
                <a:rPr lang="it-IT" sz="1463" dirty="0"/>
                <a:t> mandate)</a:t>
              </a:r>
            </a:p>
          </p:txBody>
        </p:sp>
      </p:grpSp>
      <p:pic>
        <p:nvPicPr>
          <p:cNvPr id="13" name="Picture 1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E91E00F0-E612-0D58-409C-3AF4695CF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605" y="1171888"/>
            <a:ext cx="3983038" cy="2197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5B6BE-1D7B-6924-5B96-2866CB7FDE66}"/>
              </a:ext>
            </a:extLst>
          </p:cNvPr>
          <p:cNvSpPr txBox="1"/>
          <p:nvPr/>
        </p:nvSpPr>
        <p:spPr>
          <a:xfrm>
            <a:off x="5375700" y="1400052"/>
            <a:ext cx="4419480" cy="5425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463" dirty="0" err="1"/>
              <a:t>Experimental</a:t>
            </a:r>
            <a:r>
              <a:rPr lang="it-IT" sz="1463" dirty="0"/>
              <a:t> </a:t>
            </a:r>
            <a:r>
              <a:rPr lang="it-IT" sz="1463" dirty="0" err="1"/>
              <a:t>campaign</a:t>
            </a:r>
            <a:r>
              <a:rPr lang="it-IT" sz="1463" dirty="0"/>
              <a:t> in Osaka to be </a:t>
            </a:r>
            <a:r>
              <a:rPr lang="it-IT" sz="1463" dirty="0" err="1"/>
              <a:t>restarted</a:t>
            </a:r>
            <a:r>
              <a:rPr lang="it-IT" sz="1463" dirty="0"/>
              <a:t> in 2023</a:t>
            </a:r>
          </a:p>
          <a:p>
            <a:r>
              <a:rPr lang="it-IT" sz="1463" dirty="0"/>
              <a:t>Use of </a:t>
            </a:r>
            <a:r>
              <a:rPr lang="it-IT" sz="1463" dirty="0" err="1"/>
              <a:t>our</a:t>
            </a:r>
            <a:r>
              <a:rPr lang="it-IT" sz="1463" dirty="0"/>
              <a:t> LaBr</a:t>
            </a:r>
            <a:r>
              <a:rPr lang="it-IT" sz="1463" baseline="-25000" dirty="0"/>
              <a:t>3</a:t>
            </a:r>
            <a:r>
              <a:rPr lang="it-IT" sz="1463" dirty="0"/>
              <a:t>(Ce) </a:t>
            </a:r>
            <a:r>
              <a:rPr lang="it-IT" sz="1463" dirty="0" err="1"/>
              <a:t>detetcors</a:t>
            </a:r>
            <a:r>
              <a:rPr lang="it-IT" sz="1463" dirty="0"/>
              <a:t> </a:t>
            </a:r>
            <a:r>
              <a:rPr lang="it-IT" sz="1463" dirty="0" err="1"/>
              <a:t>as</a:t>
            </a:r>
            <a:r>
              <a:rPr lang="it-IT" sz="1463" dirty="0"/>
              <a:t> part of in-house array</a:t>
            </a:r>
          </a:p>
        </p:txBody>
      </p:sp>
      <p:pic>
        <p:nvPicPr>
          <p:cNvPr id="5124" name="Picture 4" descr="Schematic view of the Radioactive Ion Beam Factory (RIBF) at RIKEN. The part with gray background is the new part of the facility. ">
            <a:extLst>
              <a:ext uri="{FF2B5EF4-FFF2-40B4-BE49-F238E27FC236}">
                <a16:creationId xmlns:a16="http://schemas.microsoft.com/office/drawing/2014/main" id="{FA7B30F9-C736-3342-B00F-C662D50A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19" y="3621532"/>
            <a:ext cx="3806933" cy="171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50A619-5B9C-4A53-B5AE-9EF8EBC3E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628" y="4443647"/>
            <a:ext cx="1828915" cy="11071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64A9B8-3D97-BB8E-86E6-039B46B1A061}"/>
              </a:ext>
            </a:extLst>
          </p:cNvPr>
          <p:cNvSpPr txBox="1"/>
          <p:nvPr/>
        </p:nvSpPr>
        <p:spPr>
          <a:xfrm>
            <a:off x="5444525" y="5550837"/>
            <a:ext cx="4435894" cy="5425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463" dirty="0"/>
              <a:t>IDATEN new </a:t>
            </a:r>
            <a:r>
              <a:rPr lang="it-IT" sz="1463" dirty="0" err="1"/>
              <a:t>exp</a:t>
            </a:r>
            <a:r>
              <a:rPr lang="it-IT" sz="1463" dirty="0"/>
              <a:t>. </a:t>
            </a:r>
            <a:r>
              <a:rPr lang="it-IT" sz="1463" dirty="0" err="1"/>
              <a:t>Campaign</a:t>
            </a:r>
            <a:r>
              <a:rPr lang="it-IT" sz="1463" dirty="0"/>
              <a:t> in RIKEN (</a:t>
            </a:r>
            <a:r>
              <a:rPr lang="it-IT" sz="1463" dirty="0" err="1"/>
              <a:t>J</a:t>
            </a:r>
            <a:r>
              <a:rPr lang="it-IT" sz="1463" dirty="0"/>
              <a:t>) </a:t>
            </a:r>
            <a:r>
              <a:rPr lang="it-IT" sz="1463" dirty="0" err="1"/>
              <a:t>starting</a:t>
            </a:r>
            <a:r>
              <a:rPr lang="it-IT" sz="1463" dirty="0"/>
              <a:t> in 2023:</a:t>
            </a:r>
          </a:p>
          <a:p>
            <a:r>
              <a:rPr lang="it-IT" sz="1463" dirty="0"/>
              <a:t>2 </a:t>
            </a:r>
            <a:r>
              <a:rPr lang="it-IT" sz="1463" dirty="0" err="1"/>
              <a:t>proposals</a:t>
            </a:r>
            <a:r>
              <a:rPr lang="it-IT" sz="1463" dirty="0"/>
              <a:t> with </a:t>
            </a:r>
            <a:r>
              <a:rPr lang="it-IT" sz="1463" dirty="0" err="1"/>
              <a:t>Italian</a:t>
            </a:r>
            <a:r>
              <a:rPr lang="it-IT" sz="1463" dirty="0"/>
              <a:t> Leadership</a:t>
            </a:r>
          </a:p>
        </p:txBody>
      </p:sp>
    </p:spTree>
    <p:extLst>
      <p:ext uri="{BB962C8B-B14F-4D97-AF65-F5344CB8AC3E}">
        <p14:creationId xmlns:p14="http://schemas.microsoft.com/office/powerpoint/2010/main" val="3998538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D37-99D0-9282-1155-ADEA6A29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02" y="453672"/>
            <a:ext cx="4922356" cy="1077020"/>
          </a:xfrm>
        </p:spPr>
        <p:txBody>
          <a:bodyPr>
            <a:noAutofit/>
          </a:bodyPr>
          <a:lstStyle/>
          <a:p>
            <a:pPr algn="ctr" defTabSz="734754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it-IT" sz="2275" b="1" dirty="0">
                <a:solidFill>
                  <a:srgbClr val="FF0000"/>
                </a:solidFill>
              </a:rPr>
              <a:t>GAMMA </a:t>
            </a:r>
            <a:r>
              <a:rPr lang="it-IT" sz="2275" b="1" dirty="0" err="1">
                <a:solidFill>
                  <a:srgbClr val="FF0000"/>
                </a:solidFill>
              </a:rPr>
              <a:t>collaboration</a:t>
            </a:r>
            <a:br>
              <a:rPr lang="it-IT" sz="2275" b="1" dirty="0">
                <a:solidFill>
                  <a:srgbClr val="FF0000"/>
                </a:solidFill>
              </a:rPr>
            </a:br>
            <a:r>
              <a:rPr lang="it-IT" sz="2275" b="1" dirty="0">
                <a:solidFill>
                  <a:srgbClr val="4472C4"/>
                </a:solidFill>
                <a:latin typeface="Corbel"/>
                <a:ea typeface="ＭＳ Ｐゴシック" charset="0"/>
                <a:cs typeface="Corbel"/>
              </a:rPr>
              <a:t>Struttura nucleare con spettroscopia </a:t>
            </a:r>
            <a:r>
              <a:rPr lang="it-IT" sz="2275" b="1" dirty="0">
                <a:solidFill>
                  <a:srgbClr val="4472C4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endParaRPr lang="it-IT" sz="2275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325307-2930-D185-C534-CC76FF4510E5}"/>
              </a:ext>
            </a:extLst>
          </p:cNvPr>
          <p:cNvGrpSpPr/>
          <p:nvPr/>
        </p:nvGrpSpPr>
        <p:grpSpPr>
          <a:xfrm>
            <a:off x="6370520" y="897704"/>
            <a:ext cx="3223782" cy="591808"/>
            <a:chOff x="1725975" y="2693561"/>
            <a:chExt cx="8891837" cy="1082306"/>
          </a:xfrm>
        </p:grpSpPr>
        <p:pic>
          <p:nvPicPr>
            <p:cNvPr id="3" name="Picture 9" descr="Logo_gamma_v6.gif">
              <a:extLst>
                <a:ext uri="{FF2B5EF4-FFF2-40B4-BE49-F238E27FC236}">
                  <a16:creationId xmlns:a16="http://schemas.microsoft.com/office/drawing/2014/main" id="{B48BE0F6-C6EC-B294-4A45-CC9CC07E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0475" y="2693561"/>
              <a:ext cx="1313669" cy="1082306"/>
            </a:xfrm>
            <a:prstGeom prst="rect">
              <a:avLst/>
            </a:prstGeom>
          </p:spPr>
        </p:pic>
        <p:pic>
          <p:nvPicPr>
            <p:cNvPr id="4" name="Picture 10" descr="LOGO_INFN_SIGLA.jpg">
              <a:extLst>
                <a:ext uri="{FF2B5EF4-FFF2-40B4-BE49-F238E27FC236}">
                  <a16:creationId xmlns:a16="http://schemas.microsoft.com/office/drawing/2014/main" id="{9245F66B-E72F-C724-DA55-07521F6F6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975" y="2937450"/>
              <a:ext cx="1313669" cy="594528"/>
            </a:xfrm>
            <a:prstGeom prst="rect">
              <a:avLst/>
            </a:prstGeom>
          </p:spPr>
        </p:pic>
        <p:pic>
          <p:nvPicPr>
            <p:cNvPr id="5" name="Picture 11" descr="logoSPES.gif">
              <a:extLst>
                <a:ext uri="{FF2B5EF4-FFF2-40B4-BE49-F238E27FC236}">
                  <a16:creationId xmlns:a16="http://schemas.microsoft.com/office/drawing/2014/main" id="{9185D701-CA1A-E508-F427-1FBB022F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5947" y="2796139"/>
              <a:ext cx="4091865" cy="87714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" name="Picture 12" descr="AGATA_logo.gif">
              <a:extLst>
                <a:ext uri="{FF2B5EF4-FFF2-40B4-BE49-F238E27FC236}">
                  <a16:creationId xmlns:a16="http://schemas.microsoft.com/office/drawing/2014/main" id="{9F38396E-0562-077E-F3A7-432991412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4975" y="2702412"/>
              <a:ext cx="970141" cy="107345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AAE48D-43CB-8BDB-6E45-0B10F8D5A42B}"/>
              </a:ext>
            </a:extLst>
          </p:cNvPr>
          <p:cNvGrpSpPr/>
          <p:nvPr/>
        </p:nvGrpSpPr>
        <p:grpSpPr>
          <a:xfrm>
            <a:off x="527573" y="2497521"/>
            <a:ext cx="2801886" cy="1857951"/>
            <a:chOff x="1290792" y="3656702"/>
            <a:chExt cx="3448475" cy="22867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60188-9D68-7607-85C5-BDD08055AF66}"/>
                </a:ext>
              </a:extLst>
            </p:cNvPr>
            <p:cNvSpPr/>
            <p:nvPr/>
          </p:nvSpPr>
          <p:spPr>
            <a:xfrm>
              <a:off x="1290792" y="4238802"/>
              <a:ext cx="2499261" cy="1704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u="sng" dirty="0">
                  <a:latin typeface="Corbel"/>
                  <a:ea typeface="ＭＳ Ｐゴシック" charset="0"/>
                </a:rPr>
                <a:t>Resp. </a:t>
              </a:r>
              <a:r>
                <a:rPr lang="en-US" sz="1400" b="1" u="sng" dirty="0" err="1">
                  <a:latin typeface="Corbel"/>
                  <a:ea typeface="ＭＳ Ｐゴシック" charset="0"/>
                </a:rPr>
                <a:t>Locali</a:t>
              </a:r>
              <a:r>
                <a:rPr lang="en-US" sz="1400" b="1" dirty="0">
                  <a:latin typeface="Corbel"/>
                  <a:ea typeface="ＭＳ Ｐゴシック" charset="0"/>
                </a:rPr>
                <a:t>: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Corbel"/>
                  <a:ea typeface="ＭＳ Ｐゴシック" charset="0"/>
                </a:rPr>
                <a:t>A. </a:t>
              </a:r>
              <a:r>
                <a:rPr lang="en-US" sz="1400" dirty="0" err="1">
                  <a:latin typeface="Corbel"/>
                  <a:ea typeface="ＭＳ Ｐゴシック" charset="0"/>
                </a:rPr>
                <a:t>Nannini</a:t>
              </a:r>
              <a:r>
                <a:rPr lang="en-US" sz="1400" dirty="0">
                  <a:latin typeface="Corbel"/>
                  <a:ea typeface="ＭＳ Ｐゴシック" charset="0"/>
                </a:rPr>
                <a:t> (FI)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dirty="0"/>
                <a:t>A. </a:t>
              </a:r>
              <a:r>
                <a:rPr lang="it-IT" sz="1400" dirty="0" err="1"/>
                <a:t>Goasduff</a:t>
              </a:r>
              <a:r>
                <a:rPr lang="it-IT" sz="1400" dirty="0"/>
                <a:t> (LNL)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 err="1"/>
                <a:t>G.Benzoni</a:t>
              </a:r>
              <a:r>
                <a:rPr lang="it-IT" sz="1400" b="1" dirty="0"/>
                <a:t> (MI)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dirty="0" err="1"/>
                <a:t>R</a:t>
              </a:r>
              <a:r>
                <a:rPr lang="it-IT" sz="1400" dirty="0"/>
                <a:t>. </a:t>
              </a:r>
              <a:r>
                <a:rPr lang="it-IT" sz="1400" dirty="0" err="1"/>
                <a:t>Menegazzo</a:t>
              </a:r>
              <a:r>
                <a:rPr lang="it-IT" sz="1400" dirty="0"/>
                <a:t> (PD)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dirty="0"/>
                <a:t>S.  </a:t>
              </a:r>
              <a:r>
                <a:rPr lang="it-IT" sz="1400" dirty="0" err="1"/>
                <a:t>Simonucci</a:t>
              </a:r>
              <a:r>
                <a:rPr lang="it-IT" sz="1400" dirty="0"/>
                <a:t> (PG)</a:t>
              </a:r>
              <a:endParaRPr lang="en-IT" sz="1400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2EE1D4E-B181-D8D7-0F7E-274EF5FF8DA0}"/>
                </a:ext>
              </a:extLst>
            </p:cNvPr>
            <p:cNvSpPr/>
            <p:nvPr/>
          </p:nvSpPr>
          <p:spPr>
            <a:xfrm>
              <a:off x="1290792" y="3656702"/>
              <a:ext cx="3448475" cy="1174286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u="sng" dirty="0">
                  <a:latin typeface="Corbel"/>
                  <a:ea typeface="ＭＳ Ｐゴシック" charset="0"/>
                  <a:cs typeface="Corbel"/>
                </a:rPr>
                <a:t>Resp. </a:t>
              </a:r>
              <a:r>
                <a:rPr lang="en-US" sz="1400" b="1" u="sng" dirty="0" err="1">
                  <a:latin typeface="Corbel"/>
                  <a:ea typeface="ＭＳ Ｐゴシック" charset="0"/>
                  <a:cs typeface="Corbel"/>
                </a:rPr>
                <a:t>Nazionali</a:t>
              </a:r>
              <a:r>
                <a:rPr lang="en-US" sz="1400" b="1" dirty="0">
                  <a:latin typeface="Corbel"/>
                  <a:ea typeface="ＭＳ Ｐゴシック" charset="0"/>
                  <a:cs typeface="Corbel"/>
                </a:rPr>
                <a:t>: 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latin typeface="Corbel"/>
                  <a:ea typeface="ＭＳ Ｐゴシック" charset="0"/>
                  <a:cs typeface="Corbel"/>
                </a:rPr>
                <a:t>S. Leoni</a:t>
              </a:r>
              <a:r>
                <a:rPr lang="en-US" sz="1400" dirty="0">
                  <a:latin typeface="Corbel"/>
                  <a:ea typeface="ＭＳ Ｐゴシック" charset="0"/>
                  <a:cs typeface="Corbel"/>
                </a:rPr>
                <a:t>, </a:t>
              </a:r>
              <a:r>
                <a:rPr lang="en-US" sz="1400" dirty="0" err="1">
                  <a:latin typeface="Corbel"/>
                  <a:ea typeface="ＭＳ Ｐゴシック" charset="0"/>
                  <a:cs typeface="Corbel"/>
                </a:rPr>
                <a:t>A.Gottardo</a:t>
              </a:r>
              <a:endParaRPr lang="en-US" sz="1400" dirty="0">
                <a:latin typeface="Corbel"/>
                <a:ea typeface="ＭＳ Ｐゴシック" charset="0"/>
                <a:cs typeface="Corbel"/>
              </a:endParaRP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u="sng" dirty="0">
                <a:latin typeface="Corbel"/>
                <a:ea typeface="ＭＳ Ｐゴシック" charset="0"/>
              </a:endParaRP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endParaRPr lang="it-IT" sz="14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43643B-D7A6-E967-F878-5B0C56A89E4B}"/>
              </a:ext>
            </a:extLst>
          </p:cNvPr>
          <p:cNvGrpSpPr/>
          <p:nvPr/>
        </p:nvGrpSpPr>
        <p:grpSpPr>
          <a:xfrm>
            <a:off x="2917152" y="2348803"/>
            <a:ext cx="6677150" cy="2349746"/>
            <a:chOff x="2066193" y="699730"/>
            <a:chExt cx="8218031" cy="28919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F6E16C-20D3-0317-9130-03BD54C57DEA}"/>
                </a:ext>
              </a:extLst>
            </p:cNvPr>
            <p:cNvSpPr/>
            <p:nvPr/>
          </p:nvSpPr>
          <p:spPr>
            <a:xfrm>
              <a:off x="2066193" y="699730"/>
              <a:ext cx="7880475" cy="2891995"/>
            </a:xfrm>
            <a:prstGeom prst="rect">
              <a:avLst/>
            </a:prstGeom>
            <a:solidFill>
              <a:srgbClr val="4472C4">
                <a:alpha val="1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463" dirty="0"/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F0C5EF83-F4A2-BE0B-E684-04E90A9CC7EB}"/>
                </a:ext>
              </a:extLst>
            </p:cNvPr>
            <p:cNvSpPr txBox="1"/>
            <p:nvPr/>
          </p:nvSpPr>
          <p:spPr>
            <a:xfrm flipH="1">
              <a:off x="2279276" y="726925"/>
              <a:ext cx="7667392" cy="2862128"/>
            </a:xfrm>
            <a:prstGeom prst="rect">
              <a:avLst/>
            </a:prstGeom>
            <a:noFill/>
            <a:ln w="3175" cmpd="sng">
              <a:noFill/>
              <a:prstDash val="solid"/>
            </a:ln>
          </p:spPr>
          <p:txBody>
            <a:bodyPr wrap="square" lIns="73436" tIns="36720" rIns="73436" bIns="36720" rtlCol="0">
              <a:spAutoFit/>
            </a:bodyPr>
            <a:lstStyle/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>
                  <a:solidFill>
                    <a:srgbClr val="FF0000"/>
                  </a:solidFill>
                  <a:ea typeface="ＭＳ Ｐゴシック" charset="0"/>
                  <a:cs typeface="Corbel"/>
                </a:rPr>
                <a:t>GAMMA - Nazionale</a:t>
              </a:r>
            </a:p>
            <a:p>
              <a:pPr defTabSz="734754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63" b="1" dirty="0">
                <a:solidFill>
                  <a:srgbClr val="0000FF"/>
                </a:solidFill>
                <a:ea typeface="ＭＳ Ｐゴシック" charset="0"/>
                <a:cs typeface="Corbel"/>
              </a:endParaRP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>
                  <a:ea typeface="ＭＳ Ｐゴシック" charset="0"/>
                  <a:cs typeface="Corbel"/>
                </a:rPr>
                <a:t>FTE:  39.95			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 err="1">
                  <a:ea typeface="ＭＳ Ｐゴシック" charset="0"/>
                  <a:cs typeface="Corbel"/>
                </a:rPr>
                <a:t>Persone</a:t>
              </a:r>
              <a:r>
                <a:rPr lang="en-US" sz="1463" b="1" dirty="0">
                  <a:ea typeface="ＭＳ Ｐゴシック" charset="0"/>
                  <a:cs typeface="Corbel"/>
                </a:rPr>
                <a:t>:  65  </a:t>
              </a:r>
              <a:endParaRPr lang="en-US" sz="1463" dirty="0">
                <a:ea typeface="ＭＳ Ｐゴシック" charset="0"/>
                <a:cs typeface="Corbel"/>
              </a:endParaRP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>
                  <a:ea typeface="ＭＳ Ｐゴシック" charset="0"/>
                  <a:cs typeface="Corbel"/>
                </a:rPr>
                <a:t>5 </a:t>
              </a:r>
              <a:r>
                <a:rPr lang="en-US" sz="1463" b="1" dirty="0" err="1">
                  <a:ea typeface="ＭＳ Ｐゴシック" charset="0"/>
                  <a:cs typeface="Corbel"/>
                </a:rPr>
                <a:t>Sezioni</a:t>
              </a:r>
              <a:r>
                <a:rPr lang="en-US" sz="1463" b="1" dirty="0">
                  <a:ea typeface="ＭＳ Ｐゴシック" charset="0"/>
                  <a:cs typeface="Corbel"/>
                </a:rPr>
                <a:t>: FI,LNL,PD,PG,</a:t>
              </a:r>
              <a:r>
                <a:rPr lang="en-US" sz="1463" b="1" dirty="0">
                  <a:solidFill>
                    <a:schemeClr val="accent1"/>
                  </a:solidFill>
                  <a:ea typeface="ＭＳ Ｐゴシック" charset="0"/>
                  <a:cs typeface="Corbel"/>
                </a:rPr>
                <a:t> MI</a:t>
              </a:r>
              <a:endParaRPr lang="en-US" sz="1463" b="1" dirty="0">
                <a:ea typeface="ＭＳ Ｐゴシック" charset="0"/>
                <a:cs typeface="Corbel"/>
              </a:endParaRPr>
            </a:p>
            <a:p>
              <a:pPr defTabSz="734754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63" b="1" dirty="0">
                <a:solidFill>
                  <a:srgbClr val="0000FF"/>
                </a:solidFill>
                <a:ea typeface="ＭＳ Ｐゴシック" charset="0"/>
                <a:cs typeface="Corbel"/>
              </a:endParaRPr>
            </a:p>
            <a:p>
              <a:pPr indent="2280444"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>
                  <a:solidFill>
                    <a:srgbClr val="FF0000"/>
                  </a:solidFill>
                  <a:ea typeface="ＭＳ Ｐゴシック" charset="0"/>
                  <a:cs typeface="Corbel"/>
                </a:rPr>
                <a:t>CONSUNTIVI 2021</a:t>
              </a:r>
            </a:p>
            <a:p>
              <a:pPr indent="2280444"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dirty="0">
                  <a:ea typeface="ＭＳ Ｐゴシック" charset="0"/>
                  <a:cs typeface="Corbel"/>
                </a:rPr>
                <a:t>64 </a:t>
              </a:r>
              <a:r>
                <a:rPr lang="en-US" sz="1463" dirty="0" err="1">
                  <a:ea typeface="ＭＳ Ｐゴシック" charset="0"/>
                  <a:cs typeface="Corbel"/>
                </a:rPr>
                <a:t>pubblicazioni</a:t>
              </a:r>
              <a:r>
                <a:rPr lang="en-US" sz="1463" dirty="0">
                  <a:ea typeface="ＭＳ Ｐゴシック" charset="0"/>
                  <a:cs typeface="Corbel"/>
                </a:rPr>
                <a:t> ISI</a:t>
              </a:r>
            </a:p>
            <a:p>
              <a:pPr indent="2280444"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dirty="0">
                  <a:ea typeface="ＭＳ Ｐゴシック" charset="0"/>
                  <a:cs typeface="Corbel"/>
                </a:rPr>
                <a:t>58 Talks</a:t>
              </a:r>
            </a:p>
            <a:p>
              <a:pPr indent="2280444"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dirty="0">
                  <a:ea typeface="ＭＳ Ｐゴシック" charset="0"/>
                  <a:cs typeface="Corbel"/>
                </a:rPr>
                <a:t>27 </a:t>
              </a:r>
              <a:r>
                <a:rPr lang="en-US" sz="1463" dirty="0" err="1">
                  <a:ea typeface="ＭＳ Ｐゴシック" charset="0"/>
                  <a:cs typeface="Corbel"/>
                </a:rPr>
                <a:t>Tesi</a:t>
              </a:r>
              <a:endParaRPr lang="en-US" sz="1463" dirty="0">
                <a:ea typeface="ＭＳ Ｐゴシック" charset="0"/>
                <a:cs typeface="Corbel"/>
              </a:endParaRPr>
            </a:p>
            <a:p>
              <a:pPr indent="2280444"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dirty="0">
                  <a:ea typeface="ＭＳ Ｐゴシック" charset="0"/>
                  <a:cs typeface="Corbel"/>
                </a:rPr>
                <a:t>92 Leadership Roles</a:t>
              </a:r>
            </a:p>
          </p:txBody>
        </p:sp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1265D63E-E294-1811-0B9F-424701199484}"/>
                </a:ext>
              </a:extLst>
            </p:cNvPr>
            <p:cNvSpPr txBox="1"/>
            <p:nvPr/>
          </p:nvSpPr>
          <p:spPr>
            <a:xfrm flipH="1">
              <a:off x="6316492" y="789190"/>
              <a:ext cx="3967732" cy="1615238"/>
            </a:xfrm>
            <a:prstGeom prst="rect">
              <a:avLst/>
            </a:prstGeom>
            <a:noFill/>
            <a:ln w="3175" cmpd="sng">
              <a:noFill/>
              <a:prstDash val="solid"/>
            </a:ln>
          </p:spPr>
          <p:txBody>
            <a:bodyPr wrap="square" lIns="73436" tIns="36720" rIns="73436" bIns="36720" rtlCol="0">
              <a:spAutoFit/>
            </a:bodyPr>
            <a:lstStyle/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>
                  <a:solidFill>
                    <a:srgbClr val="FF0000"/>
                  </a:solidFill>
                  <a:ea typeface="ＭＳ Ｐゴシック" charset="0"/>
                  <a:cs typeface="Corbel"/>
                </a:rPr>
                <a:t>GAMMA - MILANO</a:t>
              </a:r>
            </a:p>
            <a:p>
              <a:pPr defTabSz="734754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463" b="1" dirty="0">
                <a:solidFill>
                  <a:srgbClr val="0000FF"/>
                </a:solidFill>
                <a:ea typeface="ＭＳ Ｐゴシック" charset="0"/>
                <a:cs typeface="Corbel"/>
              </a:endParaRP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>
                  <a:ea typeface="ＭＳ Ｐゴシック" charset="0"/>
                  <a:cs typeface="Corbel"/>
                </a:rPr>
                <a:t>FTE:  19.6			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63" b="1" dirty="0" err="1">
                  <a:ea typeface="ＭＳ Ｐゴシック" charset="0"/>
                  <a:cs typeface="Corbel"/>
                </a:rPr>
                <a:t>Persone</a:t>
              </a:r>
              <a:r>
                <a:rPr lang="en-US" sz="1463" b="1" dirty="0">
                  <a:ea typeface="ＭＳ Ｐゴシック" charset="0"/>
                  <a:cs typeface="Corbel"/>
                </a:rPr>
                <a:t>:  25  </a:t>
              </a:r>
              <a:r>
                <a:rPr lang="en-US" sz="1463" dirty="0">
                  <a:ea typeface="ＭＳ Ｐゴシック" charset="0"/>
                  <a:cs typeface="Corbel"/>
                </a:rPr>
                <a:t>(78% </a:t>
              </a:r>
              <a:r>
                <a:rPr lang="en-US" sz="1463" dirty="0" err="1">
                  <a:ea typeface="ＭＳ Ｐゴシック" charset="0"/>
                  <a:cs typeface="Corbel"/>
                </a:rPr>
                <a:t>impegno</a:t>
              </a:r>
              <a:r>
                <a:rPr lang="en-US" sz="1463" dirty="0">
                  <a:ea typeface="ＭＳ Ｐゴシック" charset="0"/>
                  <a:cs typeface="Corbel"/>
                </a:rPr>
                <a:t> medio)</a:t>
              </a: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endParaRPr lang="en-US" sz="1463" b="1" dirty="0">
                <a:solidFill>
                  <a:srgbClr val="0000FF"/>
                </a:solidFill>
                <a:ea typeface="ＭＳ Ｐゴシック" charset="0"/>
                <a:cs typeface="Corbel"/>
              </a:endParaRPr>
            </a:p>
            <a:p>
              <a:pPr defTabSz="734754" fontAlgn="base">
                <a:spcBef>
                  <a:spcPct val="0"/>
                </a:spcBef>
                <a:spcAft>
                  <a:spcPct val="0"/>
                </a:spcAft>
              </a:pPr>
              <a:endParaRPr lang="en-US" sz="1463" dirty="0">
                <a:ea typeface="ＭＳ Ｐゴシック" charset="0"/>
                <a:cs typeface="Corbel"/>
              </a:endParaRPr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E4A74D3-30B9-AFC2-33D9-5873C5F6A25C}"/>
              </a:ext>
            </a:extLst>
          </p:cNvPr>
          <p:cNvSpPr/>
          <p:nvPr/>
        </p:nvSpPr>
        <p:spPr>
          <a:xfrm>
            <a:off x="5553826" y="2954340"/>
            <a:ext cx="542430" cy="234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46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8A8DE-4EFE-6DA1-64BF-CB611EA24D4A}"/>
              </a:ext>
            </a:extLst>
          </p:cNvPr>
          <p:cNvSpPr txBox="1"/>
          <p:nvPr/>
        </p:nvSpPr>
        <p:spPr>
          <a:xfrm>
            <a:off x="1365661" y="5181929"/>
            <a:ext cx="7857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GAMMA: rinnovo sigla, estensione fino a 2030, </a:t>
            </a:r>
          </a:p>
          <a:p>
            <a:pPr algn="ctr"/>
            <a:r>
              <a:rPr lang="it-IT" sz="2400" dirty="0"/>
              <a:t>collegata a MOU attivi (AGATA in particolare)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D6DE64-FAFD-2AF7-A0FE-3C47A3FB6784}"/>
              </a:ext>
            </a:extLst>
          </p:cNvPr>
          <p:cNvSpPr/>
          <p:nvPr/>
        </p:nvSpPr>
        <p:spPr>
          <a:xfrm>
            <a:off x="204044" y="6286284"/>
            <a:ext cx="691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highlight>
                  <a:srgbClr val="FFFF00"/>
                </a:highlight>
              </a:rPr>
              <a:t>AGATA MoU towards 3</a:t>
            </a:r>
            <a:r>
              <a:rPr lang="en-US" i="1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p</a:t>
            </a:r>
            <a:r>
              <a:rPr lang="en-US" i="1" dirty="0">
                <a:solidFill>
                  <a:srgbClr val="FF0000"/>
                </a:solidFill>
                <a:highlight>
                  <a:srgbClr val="FFFF00"/>
                </a:highlight>
              </a:rPr>
              <a:t> configuration signed by INFN (September 2021)</a:t>
            </a:r>
            <a:endParaRPr lang="en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6663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BD729A5-673E-4B4E-BAC1-32353EFC1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55873"/>
              </p:ext>
            </p:extLst>
          </p:nvPr>
        </p:nvGraphicFramePr>
        <p:xfrm>
          <a:off x="1107141" y="876108"/>
          <a:ext cx="7648014" cy="501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8285">
                  <a:extLst>
                    <a:ext uri="{9D8B030D-6E8A-4147-A177-3AD203B41FA5}">
                      <a16:colId xmlns:a16="http://schemas.microsoft.com/office/drawing/2014/main" val="451899027"/>
                    </a:ext>
                  </a:extLst>
                </a:gridCol>
                <a:gridCol w="1373238">
                  <a:extLst>
                    <a:ext uri="{9D8B030D-6E8A-4147-A177-3AD203B41FA5}">
                      <a16:colId xmlns:a16="http://schemas.microsoft.com/office/drawing/2014/main" val="2893857996"/>
                    </a:ext>
                  </a:extLst>
                </a:gridCol>
                <a:gridCol w="1316491">
                  <a:extLst>
                    <a:ext uri="{9D8B030D-6E8A-4147-A177-3AD203B41FA5}">
                      <a16:colId xmlns:a16="http://schemas.microsoft.com/office/drawing/2014/main" val="2681302918"/>
                    </a:ext>
                  </a:extLst>
                </a:gridCol>
              </a:tblGrid>
              <a:tr h="483573">
                <a:tc>
                  <a:txBody>
                    <a:bodyPr/>
                    <a:lstStyle/>
                    <a:p>
                      <a:r>
                        <a:rPr lang="en-IT" sz="1100" dirty="0"/>
                        <a:t>Richieste per officina meccanica e ufficio progettazione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Ore progettazione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Ore officina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708531"/>
                  </a:ext>
                </a:extLst>
              </a:tr>
              <a:tr h="125941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FF0000"/>
                          </a:solidFill>
                        </a:rPr>
                        <a:t>AGATA</a:t>
                      </a:r>
                      <a:r>
                        <a:rPr lang="en-GB" sz="1100" dirty="0"/>
                        <a:t>: Nuova camera di scattering + beam dump + </a:t>
                      </a:r>
                      <a:r>
                        <a:rPr lang="en-GB" sz="1100" dirty="0" err="1"/>
                        <a:t>struttura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portante</a:t>
                      </a:r>
                      <a:r>
                        <a:rPr lang="en-GB" sz="1100" dirty="0"/>
                        <a:t> per </a:t>
                      </a:r>
                      <a:r>
                        <a:rPr lang="en-GB" sz="1100" dirty="0" err="1"/>
                        <a:t>configurazione</a:t>
                      </a:r>
                      <a:r>
                        <a:rPr lang="en-GB" sz="1100" dirty="0"/>
                        <a:t> stand-alone (2023-2024)</a:t>
                      </a:r>
                    </a:p>
                    <a:p>
                      <a:endParaRPr lang="en-GB" sz="1100" dirty="0"/>
                    </a:p>
                    <a:p>
                      <a:r>
                        <a:rPr lang="en-GB" sz="1100" dirty="0"/>
                        <a:t>Design simile a GALILEO, con </a:t>
                      </a:r>
                      <a:r>
                        <a:rPr lang="en-GB" sz="1100" dirty="0" err="1"/>
                        <a:t>possibilita</a:t>
                      </a:r>
                      <a:r>
                        <a:rPr lang="en-GB" sz="1100" dirty="0"/>
                        <a:t>’ di </a:t>
                      </a:r>
                      <a:r>
                        <a:rPr lang="en-GB" sz="1100" dirty="0" err="1"/>
                        <a:t>adattare</a:t>
                      </a:r>
                      <a:endParaRPr lang="en-GB" sz="1100" dirty="0"/>
                    </a:p>
                    <a:p>
                      <a:r>
                        <a:rPr lang="en-GB" sz="1100" dirty="0"/>
                        <a:t> targets </a:t>
                      </a:r>
                      <a:r>
                        <a:rPr lang="en-GB" sz="1100" dirty="0" err="1"/>
                        <a:t>criogenico</a:t>
                      </a:r>
                      <a:endParaRPr lang="en-GB" sz="1100" dirty="0"/>
                    </a:p>
                    <a:p>
                      <a:endParaRPr lang="en-GB" sz="1100" dirty="0"/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12 mesi/uomo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6 mesi/uomo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357843"/>
                  </a:ext>
                </a:extLst>
              </a:tr>
              <a:tr h="862639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FF0000"/>
                          </a:solidFill>
                        </a:rPr>
                        <a:t>b-DS</a:t>
                      </a:r>
                      <a:r>
                        <a:rPr lang="en-GB" sz="1100" dirty="0"/>
                        <a:t>: </a:t>
                      </a:r>
                      <a:r>
                        <a:rPr lang="en-GB" sz="1100" dirty="0" err="1"/>
                        <a:t>Struttura</a:t>
                      </a:r>
                      <a:r>
                        <a:rPr lang="en-GB" sz="1100" dirty="0"/>
                        <a:t> di </a:t>
                      </a:r>
                      <a:r>
                        <a:rPr lang="en-GB" sz="1100" dirty="0" err="1"/>
                        <a:t>sostegno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dei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rivelatori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plastici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nella</a:t>
                      </a:r>
                      <a:r>
                        <a:rPr lang="en-GB" sz="1100" dirty="0"/>
                        <a:t> camera di </a:t>
                      </a:r>
                      <a:r>
                        <a:rPr lang="en-GB" sz="1100" dirty="0" err="1"/>
                        <a:t>decadimento</a:t>
                      </a:r>
                      <a:r>
                        <a:rPr lang="en-GB" sz="1100" dirty="0"/>
                        <a:t>; </a:t>
                      </a:r>
                      <a:r>
                        <a:rPr lang="en-GB" sz="1100" dirty="0" err="1"/>
                        <a:t>aiuto</a:t>
                      </a:r>
                      <a:r>
                        <a:rPr lang="en-GB" sz="1100" dirty="0"/>
                        <a:t> per </a:t>
                      </a:r>
                      <a:r>
                        <a:rPr lang="en-GB" sz="1100" dirty="0" err="1"/>
                        <a:t>costruire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piccole</a:t>
                      </a:r>
                      <a:r>
                        <a:rPr lang="en-GB" sz="1100" dirty="0"/>
                        <a:t> parti: </a:t>
                      </a:r>
                      <a:r>
                        <a:rPr lang="en-GB" sz="1100" dirty="0" err="1"/>
                        <a:t>Aste</a:t>
                      </a:r>
                      <a:r>
                        <a:rPr lang="en-GB" sz="1100" dirty="0"/>
                        <a:t> e </a:t>
                      </a:r>
                      <a:r>
                        <a:rPr lang="en-GB" sz="1100" dirty="0" err="1"/>
                        <a:t>Adattatori</a:t>
                      </a:r>
                      <a:r>
                        <a:rPr lang="en-GB" sz="1100" dirty="0"/>
                        <a:t> (</a:t>
                      </a:r>
                      <a:r>
                        <a:rPr lang="en-GB" sz="1100" dirty="0" err="1"/>
                        <a:t>piccole</a:t>
                      </a:r>
                      <a:r>
                        <a:rPr lang="en-GB" sz="1100" dirty="0"/>
                        <a:t> L)</a:t>
                      </a:r>
                    </a:p>
                    <a:p>
                      <a:endParaRPr lang="en-GB" sz="1100" dirty="0"/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 mese/uomo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718700"/>
                  </a:ext>
                </a:extLst>
              </a:tr>
              <a:tr h="335576">
                <a:tc>
                  <a:txBody>
                    <a:bodyPr/>
                    <a:lstStyle/>
                    <a:p>
                      <a:r>
                        <a:rPr lang="en-IT" sz="1100" dirty="0"/>
                        <a:t>Housing per rivelatori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262625"/>
                  </a:ext>
                </a:extLst>
              </a:tr>
              <a:tr h="862639">
                <a:tc>
                  <a:txBody>
                    <a:bodyPr/>
                    <a:lstStyle/>
                    <a:p>
                      <a:r>
                        <a:rPr lang="en-IT" sz="1100" dirty="0"/>
                        <a:t>modifica e produzione seriale di housing per Labr3 3x3 inch con lettura da SiPm</a:t>
                      </a:r>
                    </a:p>
                    <a:p>
                      <a:r>
                        <a:rPr lang="en-IT" sz="1100" dirty="0"/>
                        <a:t>(Camera – Fiorini Politecnico)</a:t>
                      </a:r>
                    </a:p>
                    <a:p>
                      <a:r>
                        <a:rPr lang="en-GB" sz="1100" dirty="0"/>
                        <a:t>T</a:t>
                      </a:r>
                      <a:r>
                        <a:rPr lang="en-IT" sz="1100" dirty="0"/>
                        <a:t>otale di 4 moduli in due anni (2021-2023)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3 mesi/uomo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8178"/>
                  </a:ext>
                </a:extLst>
              </a:tr>
              <a:tr h="860361">
                <a:tc>
                  <a:txBody>
                    <a:bodyPr/>
                    <a:lstStyle/>
                    <a:p>
                      <a:endParaRPr lang="en-IT" sz="1100" dirty="0"/>
                    </a:p>
                    <a:p>
                      <a:r>
                        <a:rPr lang="en-GB" sz="1100" dirty="0" err="1"/>
                        <a:t>Sviluppo</a:t>
                      </a:r>
                      <a:r>
                        <a:rPr lang="en-GB" sz="1100" dirty="0"/>
                        <a:t> di </a:t>
                      </a:r>
                      <a:r>
                        <a:rPr lang="en-GB" sz="1100" dirty="0" err="1"/>
                        <a:t>elettronica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integrata</a:t>
                      </a:r>
                      <a:r>
                        <a:rPr lang="en-GB" sz="1100" dirty="0"/>
                        <a:t> di </a:t>
                      </a:r>
                      <a:r>
                        <a:rPr lang="en-GB" sz="1100" dirty="0" err="1"/>
                        <a:t>nuova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generazione</a:t>
                      </a:r>
                      <a:r>
                        <a:rPr lang="en-GB" sz="1100" dirty="0"/>
                        <a:t> per AGATA-GRIT (Capra): </a:t>
                      </a:r>
                      <a:endParaRPr lang="en-IT" sz="1100" dirty="0"/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T" sz="11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dirty="0"/>
                        <a:t> 1 mese/uomo</a:t>
                      </a:r>
                    </a:p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 mese/uomo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773531"/>
                  </a:ext>
                </a:extLst>
              </a:tr>
              <a:tr h="346978">
                <a:tc>
                  <a:txBody>
                    <a:bodyPr/>
                    <a:lstStyle/>
                    <a:p>
                      <a:r>
                        <a:rPr lang="en-IT" sz="1100" dirty="0"/>
                        <a:t>TOTALE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13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11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51126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99C52F61-6531-0E4F-8DB8-4B3786D97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1035" r="61103" b="21839"/>
          <a:stretch/>
        </p:blipFill>
        <p:spPr bwMode="auto">
          <a:xfrm>
            <a:off x="4561202" y="4151793"/>
            <a:ext cx="583450" cy="42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9235FEC2-6AF1-A045-9632-595705911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4" r="11613" b="56908"/>
          <a:stretch/>
        </p:blipFill>
        <p:spPr>
          <a:xfrm>
            <a:off x="5309832" y="4124123"/>
            <a:ext cx="800256" cy="423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454A7-EFAD-A946-9912-C78118830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2" t="35986" r="21006" b="20471"/>
          <a:stretch/>
        </p:blipFill>
        <p:spPr>
          <a:xfrm>
            <a:off x="4878680" y="1687193"/>
            <a:ext cx="869052" cy="680756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DF2F0F64-A0CB-9F45-9E32-12B91C9F7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283" b="-2"/>
          <a:stretch/>
        </p:blipFill>
        <p:spPr>
          <a:xfrm rot="5400000" flipV="1">
            <a:off x="6216017" y="2799937"/>
            <a:ext cx="423097" cy="331854"/>
          </a:xfrm>
          <a:prstGeom prst="rect">
            <a:avLst/>
          </a:prstGeom>
        </p:spPr>
      </p:pic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6EF0DBEF-09A7-6743-8270-492C939E2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256" y="3090816"/>
            <a:ext cx="413919" cy="310439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EAE63D5E-854E-764F-B898-55572F737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70" y="3015133"/>
            <a:ext cx="413918" cy="31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BD729A5-673E-4B4E-BAC1-32353EFC188F}"/>
              </a:ext>
            </a:extLst>
          </p:cNvPr>
          <p:cNvGraphicFramePr>
            <a:graphicFrameLocks noGrp="1"/>
          </p:cNvGraphicFramePr>
          <p:nvPr/>
        </p:nvGraphicFramePr>
        <p:xfrm>
          <a:off x="1107141" y="876108"/>
          <a:ext cx="7648014" cy="501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8285">
                  <a:extLst>
                    <a:ext uri="{9D8B030D-6E8A-4147-A177-3AD203B41FA5}">
                      <a16:colId xmlns:a16="http://schemas.microsoft.com/office/drawing/2014/main" val="451899027"/>
                    </a:ext>
                  </a:extLst>
                </a:gridCol>
                <a:gridCol w="1373238">
                  <a:extLst>
                    <a:ext uri="{9D8B030D-6E8A-4147-A177-3AD203B41FA5}">
                      <a16:colId xmlns:a16="http://schemas.microsoft.com/office/drawing/2014/main" val="2893857996"/>
                    </a:ext>
                  </a:extLst>
                </a:gridCol>
                <a:gridCol w="1316491">
                  <a:extLst>
                    <a:ext uri="{9D8B030D-6E8A-4147-A177-3AD203B41FA5}">
                      <a16:colId xmlns:a16="http://schemas.microsoft.com/office/drawing/2014/main" val="2681302918"/>
                    </a:ext>
                  </a:extLst>
                </a:gridCol>
              </a:tblGrid>
              <a:tr h="483573">
                <a:tc>
                  <a:txBody>
                    <a:bodyPr/>
                    <a:lstStyle/>
                    <a:p>
                      <a:r>
                        <a:rPr lang="en-IT" sz="1100" dirty="0"/>
                        <a:t>Richieste per officina meccanica e ufficio progettazione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Ore progettazione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Ore officina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708531"/>
                  </a:ext>
                </a:extLst>
              </a:tr>
              <a:tr h="125941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FF0000"/>
                          </a:solidFill>
                        </a:rPr>
                        <a:t>AGATA</a:t>
                      </a:r>
                      <a:r>
                        <a:rPr lang="en-GB" sz="1100" dirty="0"/>
                        <a:t>: Nuova camera di scattering + beam dump + </a:t>
                      </a:r>
                      <a:r>
                        <a:rPr lang="en-GB" sz="1100" dirty="0" err="1"/>
                        <a:t>struttura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portante</a:t>
                      </a:r>
                      <a:r>
                        <a:rPr lang="en-GB" sz="1100" dirty="0"/>
                        <a:t> per </a:t>
                      </a:r>
                      <a:r>
                        <a:rPr lang="en-GB" sz="1100" dirty="0" err="1"/>
                        <a:t>configurazione</a:t>
                      </a:r>
                      <a:r>
                        <a:rPr lang="en-GB" sz="1100" dirty="0"/>
                        <a:t> stand-alone (2023-2024)</a:t>
                      </a:r>
                    </a:p>
                    <a:p>
                      <a:endParaRPr lang="en-GB" sz="1100" dirty="0"/>
                    </a:p>
                    <a:p>
                      <a:r>
                        <a:rPr lang="en-GB" sz="1100" dirty="0"/>
                        <a:t>Design simile a GALILEO, con </a:t>
                      </a:r>
                      <a:r>
                        <a:rPr lang="en-GB" sz="1100" dirty="0" err="1"/>
                        <a:t>possibilita</a:t>
                      </a:r>
                      <a:r>
                        <a:rPr lang="en-GB" sz="1100" dirty="0"/>
                        <a:t>’ di </a:t>
                      </a:r>
                      <a:r>
                        <a:rPr lang="en-GB" sz="1100" dirty="0" err="1"/>
                        <a:t>adattare</a:t>
                      </a:r>
                      <a:endParaRPr lang="en-GB" sz="1100" dirty="0"/>
                    </a:p>
                    <a:p>
                      <a:r>
                        <a:rPr lang="en-GB" sz="1100" dirty="0"/>
                        <a:t> targets </a:t>
                      </a:r>
                      <a:r>
                        <a:rPr lang="en-GB" sz="1100" dirty="0" err="1"/>
                        <a:t>criogenico</a:t>
                      </a:r>
                      <a:endParaRPr lang="en-GB" sz="1100" dirty="0"/>
                    </a:p>
                    <a:p>
                      <a:endParaRPr lang="en-GB" sz="1100" dirty="0"/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12 mesi/uomo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6 mesi/uomo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357843"/>
                  </a:ext>
                </a:extLst>
              </a:tr>
              <a:tr h="862639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FF0000"/>
                          </a:solidFill>
                        </a:rPr>
                        <a:t>b-DS</a:t>
                      </a:r>
                      <a:r>
                        <a:rPr lang="en-GB" sz="1100" dirty="0"/>
                        <a:t>: </a:t>
                      </a:r>
                      <a:r>
                        <a:rPr lang="en-GB" sz="1100" dirty="0" err="1"/>
                        <a:t>Struttura</a:t>
                      </a:r>
                      <a:r>
                        <a:rPr lang="en-GB" sz="1100" dirty="0"/>
                        <a:t> di </a:t>
                      </a:r>
                      <a:r>
                        <a:rPr lang="en-GB" sz="1100" dirty="0" err="1"/>
                        <a:t>sostegno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dei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rivelatori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plastici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nella</a:t>
                      </a:r>
                      <a:r>
                        <a:rPr lang="en-GB" sz="1100" dirty="0"/>
                        <a:t> camera di </a:t>
                      </a:r>
                      <a:r>
                        <a:rPr lang="en-GB" sz="1100" dirty="0" err="1"/>
                        <a:t>decadimento</a:t>
                      </a:r>
                      <a:r>
                        <a:rPr lang="en-GB" sz="1100" dirty="0"/>
                        <a:t>; </a:t>
                      </a:r>
                      <a:r>
                        <a:rPr lang="en-GB" sz="1100" dirty="0" err="1"/>
                        <a:t>aiuto</a:t>
                      </a:r>
                      <a:r>
                        <a:rPr lang="en-GB" sz="1100" dirty="0"/>
                        <a:t> per </a:t>
                      </a:r>
                      <a:r>
                        <a:rPr lang="en-GB" sz="1100" dirty="0" err="1"/>
                        <a:t>costruire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piccole</a:t>
                      </a:r>
                      <a:r>
                        <a:rPr lang="en-GB" sz="1100" dirty="0"/>
                        <a:t> parti: </a:t>
                      </a:r>
                      <a:r>
                        <a:rPr lang="en-GB" sz="1100" dirty="0" err="1"/>
                        <a:t>Aste</a:t>
                      </a:r>
                      <a:r>
                        <a:rPr lang="en-GB" sz="1100" dirty="0"/>
                        <a:t> e </a:t>
                      </a:r>
                      <a:r>
                        <a:rPr lang="en-GB" sz="1100" dirty="0" err="1"/>
                        <a:t>Adattatori</a:t>
                      </a:r>
                      <a:r>
                        <a:rPr lang="en-GB" sz="1100" dirty="0"/>
                        <a:t> (</a:t>
                      </a:r>
                      <a:r>
                        <a:rPr lang="en-GB" sz="1100" dirty="0" err="1"/>
                        <a:t>piccole</a:t>
                      </a:r>
                      <a:r>
                        <a:rPr lang="en-GB" sz="1100" dirty="0"/>
                        <a:t> L)</a:t>
                      </a:r>
                    </a:p>
                    <a:p>
                      <a:endParaRPr lang="en-GB" sz="1100" dirty="0"/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 mese/uomo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718700"/>
                  </a:ext>
                </a:extLst>
              </a:tr>
              <a:tr h="335576">
                <a:tc>
                  <a:txBody>
                    <a:bodyPr/>
                    <a:lstStyle/>
                    <a:p>
                      <a:r>
                        <a:rPr lang="en-IT" sz="1100" dirty="0"/>
                        <a:t>Housing per rivelatori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262625"/>
                  </a:ext>
                </a:extLst>
              </a:tr>
              <a:tr h="862639">
                <a:tc>
                  <a:txBody>
                    <a:bodyPr/>
                    <a:lstStyle/>
                    <a:p>
                      <a:r>
                        <a:rPr lang="en-IT" sz="1100" dirty="0"/>
                        <a:t>modifica e produzione seriale di housing per Labr3 3x3 inch con lettura da SiPm</a:t>
                      </a:r>
                    </a:p>
                    <a:p>
                      <a:r>
                        <a:rPr lang="en-IT" sz="1100" dirty="0"/>
                        <a:t>(Camera – Fiorini Politecnico)</a:t>
                      </a:r>
                    </a:p>
                    <a:p>
                      <a:r>
                        <a:rPr lang="en-GB" sz="1100" dirty="0"/>
                        <a:t>T</a:t>
                      </a:r>
                      <a:r>
                        <a:rPr lang="en-IT" sz="1100" dirty="0"/>
                        <a:t>otale di 4 moduli in due anni (2021-2023)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3 mesi/uomo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8178"/>
                  </a:ext>
                </a:extLst>
              </a:tr>
              <a:tr h="860361">
                <a:tc>
                  <a:txBody>
                    <a:bodyPr/>
                    <a:lstStyle/>
                    <a:p>
                      <a:endParaRPr lang="en-IT" sz="1100" dirty="0"/>
                    </a:p>
                    <a:p>
                      <a:r>
                        <a:rPr lang="en-GB" sz="1100" dirty="0" err="1"/>
                        <a:t>Sviluppo</a:t>
                      </a:r>
                      <a:r>
                        <a:rPr lang="en-GB" sz="1100" dirty="0"/>
                        <a:t> di </a:t>
                      </a:r>
                      <a:r>
                        <a:rPr lang="en-GB" sz="1100" dirty="0" err="1"/>
                        <a:t>elettronica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integrata</a:t>
                      </a:r>
                      <a:r>
                        <a:rPr lang="en-GB" sz="1100" dirty="0"/>
                        <a:t> di </a:t>
                      </a:r>
                      <a:r>
                        <a:rPr lang="en-GB" sz="1100" dirty="0" err="1"/>
                        <a:t>nuova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generazione</a:t>
                      </a:r>
                      <a:r>
                        <a:rPr lang="en-GB" sz="1100" dirty="0"/>
                        <a:t> per AGATA-GRIT (Capra): </a:t>
                      </a:r>
                      <a:endParaRPr lang="en-IT" sz="1100" dirty="0"/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T" sz="11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dirty="0"/>
                        <a:t> 1 mese/uomo</a:t>
                      </a:r>
                    </a:p>
                    <a:p>
                      <a:pPr algn="ctr"/>
                      <a:endParaRPr lang="en-IT" sz="1100" dirty="0"/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 mese/uomo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773531"/>
                  </a:ext>
                </a:extLst>
              </a:tr>
              <a:tr h="346978">
                <a:tc>
                  <a:txBody>
                    <a:bodyPr/>
                    <a:lstStyle/>
                    <a:p>
                      <a:r>
                        <a:rPr lang="en-IT" sz="1100" dirty="0"/>
                        <a:t>TOTALE</a:t>
                      </a:r>
                    </a:p>
                  </a:txBody>
                  <a:tcPr marL="60365" marR="60365" marT="30183" marB="301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13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dirty="0"/>
                        <a:t>11</a:t>
                      </a:r>
                    </a:p>
                  </a:txBody>
                  <a:tcPr marL="60365" marR="60365" marT="30183" marB="301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51126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99C52F61-6531-0E4F-8DB8-4B3786D97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1035" r="61103" b="21839"/>
          <a:stretch/>
        </p:blipFill>
        <p:spPr bwMode="auto">
          <a:xfrm>
            <a:off x="4561202" y="4151793"/>
            <a:ext cx="583450" cy="42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9235FEC2-6AF1-A045-9632-595705911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4" r="11613" b="56908"/>
          <a:stretch/>
        </p:blipFill>
        <p:spPr>
          <a:xfrm>
            <a:off x="5309832" y="4124123"/>
            <a:ext cx="800256" cy="423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454A7-EFAD-A946-9912-C78118830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2" t="35986" r="21006" b="20471"/>
          <a:stretch/>
        </p:blipFill>
        <p:spPr>
          <a:xfrm>
            <a:off x="4878680" y="1687193"/>
            <a:ext cx="869052" cy="680756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DF2F0F64-A0CB-9F45-9E32-12B91C9F7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283" b="-2"/>
          <a:stretch/>
        </p:blipFill>
        <p:spPr>
          <a:xfrm rot="5400000" flipV="1">
            <a:off x="6216017" y="2799937"/>
            <a:ext cx="423097" cy="331854"/>
          </a:xfrm>
          <a:prstGeom prst="rect">
            <a:avLst/>
          </a:prstGeom>
        </p:spPr>
      </p:pic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6EF0DBEF-09A7-6743-8270-492C939E2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256" y="3090816"/>
            <a:ext cx="413919" cy="310439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EAE63D5E-854E-764F-B898-55572F737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70" y="3015133"/>
            <a:ext cx="413918" cy="3104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62D73C-1546-9B1F-9504-F879C750E367}"/>
              </a:ext>
            </a:extLst>
          </p:cNvPr>
          <p:cNvSpPr/>
          <p:nvPr/>
        </p:nvSpPr>
        <p:spPr>
          <a:xfrm>
            <a:off x="2621325" y="2685219"/>
            <a:ext cx="6977525" cy="21184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"/>
            <a:r>
              <a:rPr lang="it-IT" sz="1463" b="1" dirty="0"/>
              <a:t>Richieste per Servizio di Elettronica: Ciro Boiano 100%</a:t>
            </a:r>
          </a:p>
          <a:p>
            <a:pPr fontAlgn="b"/>
            <a:endParaRPr lang="it-IT" sz="1463" b="1" dirty="0"/>
          </a:p>
          <a:p>
            <a:pPr marL="232172" indent="-232172" fontAlgn="b">
              <a:buFontTx/>
              <a:buChar char="-"/>
            </a:pPr>
            <a:r>
              <a:rPr lang="it-IT" sz="1463" dirty="0">
                <a:solidFill>
                  <a:schemeClr val="dk1"/>
                </a:solidFill>
              </a:rPr>
              <a:t>continuazione dello sviluppo di </a:t>
            </a:r>
            <a:r>
              <a:rPr lang="it-IT" sz="1463" dirty="0" err="1">
                <a:solidFill>
                  <a:schemeClr val="dk1"/>
                </a:solidFill>
              </a:rPr>
              <a:t>read</a:t>
            </a:r>
            <a:r>
              <a:rPr lang="it-IT" sz="1463" dirty="0">
                <a:solidFill>
                  <a:schemeClr val="dk1"/>
                </a:solidFill>
              </a:rPr>
              <a:t>-out con </a:t>
            </a:r>
            <a:r>
              <a:rPr lang="it-IT" sz="1463" dirty="0" err="1">
                <a:solidFill>
                  <a:schemeClr val="dk1"/>
                </a:solidFill>
              </a:rPr>
              <a:t>SiPM</a:t>
            </a:r>
            <a:r>
              <a:rPr lang="it-IT" sz="1463" dirty="0">
                <a:solidFill>
                  <a:schemeClr val="dk1"/>
                </a:solidFill>
              </a:rPr>
              <a:t> dei rivelatori di PARIS</a:t>
            </a:r>
            <a:br>
              <a:rPr lang="it-IT" sz="1463" dirty="0"/>
            </a:br>
            <a:r>
              <a:rPr lang="it-IT" sz="1463" dirty="0">
                <a:solidFill>
                  <a:schemeClr val="dk1"/>
                </a:solidFill>
              </a:rPr>
              <a:t>- sviluppo di preamplificatori e supporto alla sperimentazione di TRACE array di Silici</a:t>
            </a:r>
            <a:br>
              <a:rPr lang="it-IT" sz="1463" dirty="0"/>
            </a:br>
            <a:r>
              <a:rPr lang="it-IT" sz="1463" dirty="0">
                <a:solidFill>
                  <a:schemeClr val="dk1"/>
                </a:solidFill>
              </a:rPr>
              <a:t>- supporto alla sperimentazione con AGATA, GALILEO e rivelatori </a:t>
            </a:r>
            <a:r>
              <a:rPr lang="it-IT" sz="1463" dirty="0" err="1">
                <a:solidFill>
                  <a:schemeClr val="dk1"/>
                </a:solidFill>
              </a:rPr>
              <a:t>ancillary</a:t>
            </a:r>
            <a:br>
              <a:rPr lang="it-IT" sz="1463" dirty="0"/>
            </a:br>
            <a:r>
              <a:rPr lang="it-IT" sz="1463" dirty="0">
                <a:solidFill>
                  <a:schemeClr val="dk1"/>
                </a:solidFill>
              </a:rPr>
              <a:t>- supporto per </a:t>
            </a:r>
            <a:r>
              <a:rPr lang="it-IT" sz="1463" dirty="0" err="1">
                <a:solidFill>
                  <a:schemeClr val="dk1"/>
                </a:solidFill>
              </a:rPr>
              <a:t>readout</a:t>
            </a:r>
            <a:r>
              <a:rPr lang="it-IT" sz="1463" dirty="0">
                <a:solidFill>
                  <a:schemeClr val="dk1"/>
                </a:solidFill>
              </a:rPr>
              <a:t> con </a:t>
            </a:r>
            <a:r>
              <a:rPr lang="it-IT" sz="1463" dirty="0" err="1">
                <a:solidFill>
                  <a:schemeClr val="dk1"/>
                </a:solidFill>
              </a:rPr>
              <a:t>SiPM</a:t>
            </a:r>
            <a:r>
              <a:rPr lang="it-IT" sz="1463" dirty="0">
                <a:solidFill>
                  <a:schemeClr val="dk1"/>
                </a:solidFill>
              </a:rPr>
              <a:t> per scintillatori beta </a:t>
            </a:r>
            <a:r>
              <a:rPr lang="it-IT" sz="1463" dirty="0" err="1">
                <a:solidFill>
                  <a:schemeClr val="dk1"/>
                </a:solidFill>
              </a:rPr>
              <a:t>decay</a:t>
            </a:r>
            <a:r>
              <a:rPr lang="it-IT" sz="1463" dirty="0">
                <a:solidFill>
                  <a:schemeClr val="dk1"/>
                </a:solidFill>
              </a:rPr>
              <a:t> Tape Station</a:t>
            </a:r>
            <a:br>
              <a:rPr lang="it-IT" sz="1463" dirty="0"/>
            </a:br>
            <a:r>
              <a:rPr lang="it-IT" sz="1463" dirty="0">
                <a:solidFill>
                  <a:schemeClr val="dk1"/>
                </a:solidFill>
              </a:rPr>
              <a:t>- supporto sperimentazione CRACOVIA e ILL</a:t>
            </a:r>
          </a:p>
          <a:p>
            <a:pPr marL="232172" indent="-232172" fontAlgn="b">
              <a:buFontTx/>
              <a:buChar char="-"/>
            </a:pPr>
            <a:endParaRPr lang="it-IT" sz="1463" dirty="0">
              <a:solidFill>
                <a:schemeClr val="dk1"/>
              </a:solidFill>
            </a:endParaRPr>
          </a:p>
          <a:p>
            <a:pPr fontAlgn="b"/>
            <a:r>
              <a:rPr lang="it-IT" sz="1463" b="1" dirty="0">
                <a:solidFill>
                  <a:schemeClr val="dk1"/>
                </a:solidFill>
              </a:rPr>
              <a:t>Richiesta di tempo su macchina </a:t>
            </a:r>
            <a:r>
              <a:rPr lang="it-IT" sz="1463" b="1" dirty="0" err="1">
                <a:solidFill>
                  <a:schemeClr val="dk1"/>
                </a:solidFill>
              </a:rPr>
              <a:t>bonding</a:t>
            </a:r>
            <a:r>
              <a:rPr lang="it-IT" sz="1463" b="1" dirty="0">
                <a:solidFill>
                  <a:schemeClr val="dk1"/>
                </a:solidFill>
              </a:rPr>
              <a:t> (Capra), 1-2 settimane</a:t>
            </a:r>
          </a:p>
        </p:txBody>
      </p:sp>
    </p:spTree>
    <p:extLst>
      <p:ext uri="{BB962C8B-B14F-4D97-AF65-F5344CB8AC3E}">
        <p14:creationId xmlns:p14="http://schemas.microsoft.com/office/powerpoint/2010/main" val="4104142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2C4D0-F7C4-ABD8-82AD-C034E352EB17}"/>
              </a:ext>
            </a:extLst>
          </p:cNvPr>
          <p:cNvSpPr txBox="1"/>
          <p:nvPr/>
        </p:nvSpPr>
        <p:spPr>
          <a:xfrm>
            <a:off x="6685762" y="1372173"/>
            <a:ext cx="207845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Rinnovo sigla fino a 2030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28557-E507-5DBA-61D8-06DD892D34C4}"/>
              </a:ext>
            </a:extLst>
          </p:cNvPr>
          <p:cNvSpPr txBox="1"/>
          <p:nvPr/>
        </p:nvSpPr>
        <p:spPr>
          <a:xfrm>
            <a:off x="487603" y="1372173"/>
            <a:ext cx="5908108" cy="28189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sz="1463" dirty="0"/>
              <a:t>Richieste economiche:</a:t>
            </a:r>
            <a:endParaRPr lang="en-US" sz="1463" dirty="0"/>
          </a:p>
          <a:p>
            <a:pPr algn="l"/>
            <a:endParaRPr lang="it-IT" sz="1463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it-IT" sz="1463" b="1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Preventivi 						    2023</a:t>
            </a:r>
          </a:p>
          <a:p>
            <a:r>
              <a:rPr lang="it-IT" sz="1463" b="1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 </a:t>
            </a:r>
            <a:endParaRPr lang="it-IT" sz="1463" dirty="0">
              <a:solidFill>
                <a:srgbClr val="000000"/>
              </a:solidFill>
              <a:highlight>
                <a:srgbClr val="C0C0C0"/>
              </a:highlight>
              <a:latin typeface="Times New Roman" panose="02020603050405020304" pitchFamily="18" charset="0"/>
            </a:endParaRPr>
          </a:p>
          <a:p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Consumo 		55 k€ 	di cui 	10 k€ </a:t>
            </a:r>
            <a:r>
              <a:rPr lang="it-IT" sz="1463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s.j.</a:t>
            </a:r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    </a:t>
            </a:r>
          </a:p>
          <a:p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Trasporti 		4 k€ 		di cui 	2 k€ 	</a:t>
            </a:r>
            <a:r>
              <a:rPr lang="it-IT" sz="1463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s.j.</a:t>
            </a:r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 </a:t>
            </a:r>
          </a:p>
          <a:p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Inventariabile 	11 k€ 	di cui 	0 k€ </a:t>
            </a:r>
            <a:r>
              <a:rPr lang="it-IT" sz="1463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s.j.</a:t>
            </a:r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 </a:t>
            </a:r>
          </a:p>
          <a:p>
            <a:r>
              <a:rPr lang="it-IT" sz="1463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SPServizi</a:t>
            </a:r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		115 k €	di cui 	0 k€ 	</a:t>
            </a:r>
            <a:r>
              <a:rPr lang="it-IT" sz="1463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s.j.</a:t>
            </a:r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	</a:t>
            </a:r>
          </a:p>
          <a:p>
            <a:r>
              <a:rPr lang="it-IT" sz="146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Apparati** </a:t>
            </a:r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		642 k€ 	di cui 	0 k€ 	</a:t>
            </a:r>
            <a:r>
              <a:rPr lang="it-IT" sz="1463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s.j.</a:t>
            </a:r>
            <a:r>
              <a:rPr lang="it-IT" sz="1463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 </a:t>
            </a:r>
          </a:p>
          <a:p>
            <a:endParaRPr lang="it-IT" sz="163" b="1" dirty="0">
              <a:solidFill>
                <a:srgbClr val="000000"/>
              </a:solidFill>
              <a:highlight>
                <a:srgbClr val="C0C0C0"/>
              </a:highlight>
              <a:latin typeface="Symbol" panose="05050102010706020507" pitchFamily="18" charset="2"/>
            </a:endParaRPr>
          </a:p>
          <a:p>
            <a:r>
              <a:rPr lang="it-IT" sz="1463" b="1" dirty="0">
                <a:solidFill>
                  <a:srgbClr val="000000"/>
                </a:solidFill>
                <a:highlight>
                  <a:srgbClr val="C0C0C0"/>
                </a:highlight>
                <a:latin typeface="Symbol" panose="05050102010706020507" pitchFamily="18" charset="2"/>
              </a:rPr>
              <a:t>S</a:t>
            </a:r>
            <a:r>
              <a:rPr lang="it-IT" sz="1463" b="1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		 	</a:t>
            </a:r>
            <a:r>
              <a:rPr lang="it-IT" sz="1463" b="1" u="sng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826 k€</a:t>
            </a:r>
            <a:r>
              <a:rPr lang="it-IT" sz="1463" b="1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 	di cui 	7 k€ 	</a:t>
            </a:r>
            <a:r>
              <a:rPr lang="it-IT" sz="1463" b="1" dirty="0" err="1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s.j.</a:t>
            </a:r>
            <a:endParaRPr lang="it-IT" sz="1463" b="1" dirty="0">
              <a:solidFill>
                <a:srgbClr val="000000"/>
              </a:solidFill>
              <a:highlight>
                <a:srgbClr val="C0C0C0"/>
              </a:highlight>
              <a:latin typeface="Times New Roman" panose="02020603050405020304" pitchFamily="18" charset="0"/>
            </a:endParaRPr>
          </a:p>
          <a:p>
            <a:endParaRPr lang="it-IT" sz="1463" b="1" dirty="0">
              <a:solidFill>
                <a:srgbClr val="000000"/>
              </a:solidFill>
              <a:highlight>
                <a:srgbClr val="C0C0C0"/>
              </a:highlight>
              <a:latin typeface="Times New Roman" panose="02020603050405020304" pitchFamily="18" charset="0"/>
            </a:endParaRPr>
          </a:p>
          <a:p>
            <a:r>
              <a:rPr lang="it-IT" sz="1463" b="1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Missioni		</a:t>
            </a:r>
            <a:r>
              <a:rPr lang="it-IT" sz="1463" b="1" u="sng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179.5 k€</a:t>
            </a:r>
            <a:r>
              <a:rPr lang="it-IT" sz="1463" b="1" dirty="0">
                <a:solidFill>
                  <a:srgbClr val="000000"/>
                </a:solidFill>
                <a:highlight>
                  <a:srgbClr val="C0C0C0"/>
                </a:highlight>
                <a:latin typeface="Times New Roman" panose="02020603050405020304" pitchFamily="18" charset="0"/>
              </a:rPr>
              <a:t> 	</a:t>
            </a:r>
            <a:endParaRPr lang="en-IT" sz="1463" dirty="0"/>
          </a:p>
        </p:txBody>
      </p:sp>
      <p:sp>
        <p:nvSpPr>
          <p:cNvPr id="8" name="CasellaDiTesto 29">
            <a:extLst>
              <a:ext uri="{FF2B5EF4-FFF2-40B4-BE49-F238E27FC236}">
                <a16:creationId xmlns:a16="http://schemas.microsoft.com/office/drawing/2014/main" id="{60FA1BF1-488A-70D2-9AEA-109FF4D8191E}"/>
              </a:ext>
            </a:extLst>
          </p:cNvPr>
          <p:cNvSpPr txBox="1"/>
          <p:nvPr/>
        </p:nvSpPr>
        <p:spPr>
          <a:xfrm>
            <a:off x="0" y="595082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GAMMA 2023: </a:t>
            </a:r>
            <a:r>
              <a:rPr lang="en-US" sz="2600" b="1" dirty="0" err="1">
                <a:solidFill>
                  <a:srgbClr val="FF0000"/>
                </a:solidFill>
              </a:rPr>
              <a:t>Richieste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finanziarie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4213B284-27E5-11E9-AB6E-253351A29CD7}"/>
              </a:ext>
            </a:extLst>
          </p:cNvPr>
          <p:cNvSpPr txBox="1"/>
          <p:nvPr/>
        </p:nvSpPr>
        <p:spPr>
          <a:xfrm>
            <a:off x="487603" y="4212328"/>
            <a:ext cx="5928995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3" i="1" dirty="0">
                <a:solidFill>
                  <a:srgbClr val="FF0000"/>
                </a:solidFill>
              </a:rPr>
              <a:t>** </a:t>
            </a:r>
            <a:r>
              <a:rPr lang="en-US" sz="1463" i="1" dirty="0" err="1">
                <a:solidFill>
                  <a:srgbClr val="FF0000"/>
                </a:solidFill>
              </a:rPr>
              <a:t>su</a:t>
            </a:r>
            <a:r>
              <a:rPr lang="en-US" sz="1463" i="1" dirty="0">
                <a:solidFill>
                  <a:srgbClr val="FF0000"/>
                </a:solidFill>
              </a:rPr>
              <a:t> APPARATI Milano: PARIS MoU (40.5 k€), GRIT MoU (25 k€), </a:t>
            </a:r>
          </a:p>
          <a:p>
            <a:r>
              <a:rPr lang="en-US" sz="1463" i="1" dirty="0">
                <a:solidFill>
                  <a:srgbClr val="FF0000"/>
                </a:solidFill>
              </a:rPr>
              <a:t>AGATA MoU 567 k€  3</a:t>
            </a:r>
            <a:r>
              <a:rPr lang="en-US" sz="1463" i="1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463" i="1" dirty="0">
                <a:solidFill>
                  <a:srgbClr val="FF0000"/>
                </a:solidFill>
              </a:rPr>
              <a:t> configuration in 10 years (total investment: 5.5 M€))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A6775-A25B-423E-1771-DB3DF03FAFF0}"/>
              </a:ext>
            </a:extLst>
          </p:cNvPr>
          <p:cNvGrpSpPr/>
          <p:nvPr/>
        </p:nvGrpSpPr>
        <p:grpSpPr>
          <a:xfrm>
            <a:off x="5360895" y="5082809"/>
            <a:ext cx="4179773" cy="806038"/>
            <a:chOff x="1725975" y="2693561"/>
            <a:chExt cx="8891837" cy="1082306"/>
          </a:xfrm>
        </p:grpSpPr>
        <p:pic>
          <p:nvPicPr>
            <p:cNvPr id="11" name="Picture 9" descr="Logo_gamma_v6.gif">
              <a:extLst>
                <a:ext uri="{FF2B5EF4-FFF2-40B4-BE49-F238E27FC236}">
                  <a16:creationId xmlns:a16="http://schemas.microsoft.com/office/drawing/2014/main" id="{DA66A384-EBDD-E8ED-ED08-B39B69F0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0475" y="2693561"/>
              <a:ext cx="1313669" cy="1082306"/>
            </a:xfrm>
            <a:prstGeom prst="rect">
              <a:avLst/>
            </a:prstGeom>
          </p:spPr>
        </p:pic>
        <p:pic>
          <p:nvPicPr>
            <p:cNvPr id="12" name="Picture 10" descr="LOGO_INFN_SIGLA.jpg">
              <a:extLst>
                <a:ext uri="{FF2B5EF4-FFF2-40B4-BE49-F238E27FC236}">
                  <a16:creationId xmlns:a16="http://schemas.microsoft.com/office/drawing/2014/main" id="{07DD1F59-8CE7-DA25-B8AE-DE592B69A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975" y="2937450"/>
              <a:ext cx="1313669" cy="594528"/>
            </a:xfrm>
            <a:prstGeom prst="rect">
              <a:avLst/>
            </a:prstGeom>
          </p:spPr>
        </p:pic>
        <p:pic>
          <p:nvPicPr>
            <p:cNvPr id="13" name="Picture 11" descr="logoSPES.gif">
              <a:extLst>
                <a:ext uri="{FF2B5EF4-FFF2-40B4-BE49-F238E27FC236}">
                  <a16:creationId xmlns:a16="http://schemas.microsoft.com/office/drawing/2014/main" id="{78FD73AE-816D-2368-FB5D-BC91FF59E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5947" y="2796139"/>
              <a:ext cx="4091865" cy="87714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2" descr="AGATA_logo.gif">
              <a:extLst>
                <a:ext uri="{FF2B5EF4-FFF2-40B4-BE49-F238E27FC236}">
                  <a16:creationId xmlns:a16="http://schemas.microsoft.com/office/drawing/2014/main" id="{3B7A8198-D171-7E96-DFAA-9809BADA2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4975" y="2702412"/>
              <a:ext cx="970141" cy="1073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6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051857" y="2928261"/>
            <a:ext cx="819304" cy="3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42286">
              <a:defRPr/>
            </a:pPr>
            <a:r>
              <a:rPr lang="it-IT" sz="1625" b="1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051857" y="3923102"/>
            <a:ext cx="819304" cy="3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42286">
              <a:defRPr/>
            </a:pPr>
            <a:r>
              <a:rPr lang="it-IT" sz="1625" b="1">
                <a:solidFill>
                  <a:prstClr val="black"/>
                </a:solidFill>
              </a:rPr>
              <a:t>2021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051857" y="4674004"/>
            <a:ext cx="819304" cy="3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42286">
              <a:defRPr/>
            </a:pPr>
            <a:r>
              <a:rPr lang="it-IT" sz="1625" b="1">
                <a:solidFill>
                  <a:prstClr val="black"/>
                </a:solidFill>
              </a:rPr>
              <a:t>2022</a:t>
            </a:r>
          </a:p>
        </p:txBody>
      </p:sp>
      <p:graphicFrame>
        <p:nvGraphicFramePr>
          <p:cNvPr id="9" name="Table 16">
            <a:extLst>
              <a:ext uri="{FF2B5EF4-FFF2-40B4-BE49-F238E27FC236}">
                <a16:creationId xmlns:a16="http://schemas.microsoft.com/office/drawing/2014/main" id="{03E52940-4C7C-5C48-9905-11BDA54AF364}"/>
              </a:ext>
            </a:extLst>
          </p:cNvPr>
          <p:cNvGraphicFramePr>
            <a:graphicFrameLocks noGrp="1"/>
          </p:cNvGraphicFramePr>
          <p:nvPr/>
        </p:nvGraphicFramePr>
        <p:xfrm>
          <a:off x="2669846" y="2982511"/>
          <a:ext cx="6087072" cy="229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256">
                  <a:extLst>
                    <a:ext uri="{9D8B030D-6E8A-4147-A177-3AD203B41FA5}">
                      <a16:colId xmlns:a16="http://schemas.microsoft.com/office/drawing/2014/main" val="751527906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357731324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59754660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795120371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314906713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310258252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714102183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28654764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628851694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90070904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919168178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826996678"/>
                    </a:ext>
                  </a:extLst>
                </a:gridCol>
              </a:tblGrid>
              <a:tr h="229652"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55732" marR="55732" marT="27930" marB="2793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55732" marR="55732" marT="27930" marB="27930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55732" marR="55732" marT="27930" marB="27930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930" marB="27930"/>
                </a:tc>
                <a:extLst>
                  <a:ext uri="{0D108BD9-81ED-4DB2-BD59-A6C34878D82A}">
                    <a16:rowId xmlns:a16="http://schemas.microsoft.com/office/drawing/2014/main" val="3420850314"/>
                  </a:ext>
                </a:extLst>
              </a:tr>
            </a:tbl>
          </a:graphicData>
        </a:graphic>
      </p:graphicFrame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1B7D688C-EA78-0843-9375-8D9911585B14}"/>
              </a:ext>
            </a:extLst>
          </p:cNvPr>
          <p:cNvGraphicFramePr>
            <a:graphicFrameLocks noGrp="1"/>
          </p:cNvGraphicFramePr>
          <p:nvPr/>
        </p:nvGraphicFramePr>
        <p:xfrm>
          <a:off x="2669846" y="4073911"/>
          <a:ext cx="6087072" cy="228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256">
                  <a:extLst>
                    <a:ext uri="{9D8B030D-6E8A-4147-A177-3AD203B41FA5}">
                      <a16:colId xmlns:a16="http://schemas.microsoft.com/office/drawing/2014/main" val="751527906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357731324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59754660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795120371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314906713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310258252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714102183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28654764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628851694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90070904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919168178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826996678"/>
                    </a:ext>
                  </a:extLst>
                </a:gridCol>
              </a:tblGrid>
              <a:tr h="228947"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50314"/>
                  </a:ext>
                </a:extLst>
              </a:tr>
            </a:tbl>
          </a:graphicData>
        </a:graphic>
      </p:graphicFrame>
      <p:graphicFrame>
        <p:nvGraphicFramePr>
          <p:cNvPr id="11" name="Table 18">
            <a:extLst>
              <a:ext uri="{FF2B5EF4-FFF2-40B4-BE49-F238E27FC236}">
                <a16:creationId xmlns:a16="http://schemas.microsoft.com/office/drawing/2014/main" id="{F7DF6731-C595-EC4B-BF88-C59AC83D3A82}"/>
              </a:ext>
            </a:extLst>
          </p:cNvPr>
          <p:cNvGraphicFramePr>
            <a:graphicFrameLocks noGrp="1"/>
          </p:cNvGraphicFramePr>
          <p:nvPr/>
        </p:nvGraphicFramePr>
        <p:xfrm>
          <a:off x="2669846" y="4749050"/>
          <a:ext cx="6087072" cy="228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256">
                  <a:extLst>
                    <a:ext uri="{9D8B030D-6E8A-4147-A177-3AD203B41FA5}">
                      <a16:colId xmlns:a16="http://schemas.microsoft.com/office/drawing/2014/main" val="751527906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357731324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59754660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795120371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314906713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310258252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714102183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28654764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628851694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900709045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1919168178"/>
                    </a:ext>
                  </a:extLst>
                </a:gridCol>
                <a:gridCol w="507256">
                  <a:extLst>
                    <a:ext uri="{9D8B030D-6E8A-4147-A177-3AD203B41FA5}">
                      <a16:colId xmlns:a16="http://schemas.microsoft.com/office/drawing/2014/main" val="3826996678"/>
                    </a:ext>
                  </a:extLst>
                </a:gridCol>
              </a:tblGrid>
              <a:tr h="228947">
                <a:tc>
                  <a:txBody>
                    <a:bodyPr/>
                    <a:lstStyle/>
                    <a:p>
                      <a:endParaRPr lang="it-IT" sz="1100" dirty="0">
                        <a:highlight>
                          <a:srgbClr val="FECC66"/>
                        </a:highlight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highlight>
                          <a:srgbClr val="FECC66"/>
                        </a:highlight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highlight>
                          <a:srgbClr val="FECC66"/>
                        </a:highlight>
                      </a:endParaRPr>
                    </a:p>
                  </a:txBody>
                  <a:tcPr marL="55732" marR="55732" marT="27774" marB="27774">
                    <a:solidFill>
                      <a:srgbClr val="FEC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55732" marR="55732" marT="27774" marB="2777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50314"/>
                  </a:ext>
                </a:extLst>
              </a:tr>
            </a:tbl>
          </a:graphicData>
        </a:graphic>
      </p:graphicFrame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3159469" y="2692149"/>
            <a:ext cx="568297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42286">
              <a:defRPr/>
            </a:pPr>
            <a:r>
              <a:rPr lang="it-IT" sz="1463" b="1" dirty="0">
                <a:solidFill>
                  <a:srgbClr val="FF0000"/>
                </a:solidFill>
              </a:rPr>
              <a:t>PAC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6708652" y="3525528"/>
            <a:ext cx="2750522" cy="5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42286">
              <a:defRPr/>
            </a:pPr>
            <a:r>
              <a:rPr lang="it-IT" sz="1463" b="1" dirty="0">
                <a:solidFill>
                  <a:srgbClr val="00B050"/>
                </a:solidFill>
              </a:rPr>
              <a:t>09/2021: </a:t>
            </a:r>
          </a:p>
          <a:p>
            <a:pPr defTabSz="742286">
              <a:defRPr/>
            </a:pPr>
            <a:r>
              <a:rPr lang="it-IT" sz="1463" b="1" dirty="0">
                <a:solidFill>
                  <a:srgbClr val="00B050"/>
                </a:solidFill>
              </a:rPr>
              <a:t>AGATA detector </a:t>
            </a:r>
            <a:r>
              <a:rPr lang="it-IT" sz="1463" b="1" dirty="0" err="1">
                <a:solidFill>
                  <a:srgbClr val="00B050"/>
                </a:solidFill>
              </a:rPr>
              <a:t>installation</a:t>
            </a:r>
            <a:r>
              <a:rPr lang="it-IT" sz="1463" b="1" dirty="0">
                <a:solidFill>
                  <a:srgbClr val="00B050"/>
                </a:solidFill>
              </a:rPr>
              <a:t> !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022225" y="2551174"/>
            <a:ext cx="2144340" cy="3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742286">
              <a:defRPr/>
            </a:pPr>
            <a:r>
              <a:rPr lang="it-IT" sz="1625" b="1" dirty="0">
                <a:solidFill>
                  <a:srgbClr val="0432FF"/>
                </a:solidFill>
              </a:rPr>
              <a:t>Fasci TANDEM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" y="678488"/>
            <a:ext cx="9906000" cy="592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286">
              <a:defRPr/>
            </a:pPr>
            <a:r>
              <a:rPr lang="it-IT" sz="3251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The Legnaro Accelerator Program </a:t>
            </a:r>
            <a:r>
              <a:rPr lang="it-IT" sz="2926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2020-2022</a:t>
            </a:r>
          </a:p>
        </p:txBody>
      </p:sp>
      <p:sp>
        <p:nvSpPr>
          <p:cNvPr id="2" name="Ovale 1"/>
          <p:cNvSpPr/>
          <p:nvPr/>
        </p:nvSpPr>
        <p:spPr>
          <a:xfrm>
            <a:off x="3021783" y="2674913"/>
            <a:ext cx="819304" cy="351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286">
              <a:defRPr/>
            </a:pPr>
            <a:endParaRPr lang="it-IT" sz="146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Connettore 1 16"/>
          <p:cNvCxnSpPr>
            <a:cxnSpLocks/>
          </p:cNvCxnSpPr>
          <p:nvPr/>
        </p:nvCxnSpPr>
        <p:spPr>
          <a:xfrm flipH="1" flipV="1">
            <a:off x="2239256" y="2455166"/>
            <a:ext cx="694326" cy="3246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95766" y="1474699"/>
            <a:ext cx="2178866" cy="1143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286">
              <a:defRPr/>
            </a:pPr>
            <a:r>
              <a:rPr lang="it-IT" sz="2276" dirty="0" err="1">
                <a:solidFill>
                  <a:srgbClr val="FF0000"/>
                </a:solidFill>
                <a:latin typeface="Calibri"/>
              </a:rPr>
              <a:t>Proposals</a:t>
            </a:r>
            <a:endParaRPr lang="it-IT" sz="2276" dirty="0">
              <a:solidFill>
                <a:srgbClr val="FF0000"/>
              </a:solidFill>
              <a:latin typeface="Calibri"/>
            </a:endParaRPr>
          </a:p>
          <a:p>
            <a:pPr defTabSz="742286">
              <a:defRPr/>
            </a:pPr>
            <a:r>
              <a:rPr lang="it-IT" sz="2276" dirty="0">
                <a:solidFill>
                  <a:srgbClr val="FF0000"/>
                </a:solidFill>
                <a:latin typeface="Calibri"/>
              </a:rPr>
              <a:t>con </a:t>
            </a:r>
            <a:r>
              <a:rPr lang="it-IT" sz="2276" b="1" dirty="0">
                <a:solidFill>
                  <a:srgbClr val="FF0000"/>
                </a:solidFill>
                <a:latin typeface="Calibri"/>
              </a:rPr>
              <a:t>GALILEO</a:t>
            </a:r>
          </a:p>
          <a:p>
            <a:pPr defTabSz="742286">
              <a:defRPr/>
            </a:pPr>
            <a:r>
              <a:rPr lang="it-IT" sz="2276" b="1" dirty="0">
                <a:solidFill>
                  <a:srgbClr val="FF0000"/>
                </a:solidFill>
                <a:latin typeface="Calibri"/>
              </a:rPr>
              <a:t>TRIPLI CLUSTERS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6984046-225E-C941-997C-1F8C1C5258CC}"/>
              </a:ext>
            </a:extLst>
          </p:cNvPr>
          <p:cNvSpPr/>
          <p:nvPr/>
        </p:nvSpPr>
        <p:spPr>
          <a:xfrm>
            <a:off x="3958130" y="2977345"/>
            <a:ext cx="3774233" cy="2501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286">
              <a:defRPr/>
            </a:pPr>
            <a:r>
              <a:rPr lang="it-IT" sz="1463" b="1" dirty="0">
                <a:solidFill>
                  <a:srgbClr val="FF0000"/>
                </a:solidFill>
                <a:latin typeface="Calibri"/>
              </a:rPr>
              <a:t>COVID STOP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202B7EB4-A0DA-4140-8EE6-A05DCFBA5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275" y="3831101"/>
            <a:ext cx="1944528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742286">
              <a:defRPr/>
            </a:pPr>
            <a:r>
              <a:rPr lang="it-IT" sz="1463" b="1" dirty="0" err="1">
                <a:solidFill>
                  <a:srgbClr val="FF0000"/>
                </a:solidFill>
              </a:rPr>
              <a:t>shutdown</a:t>
            </a:r>
            <a:r>
              <a:rPr lang="it-IT" sz="1463" b="1" dirty="0">
                <a:solidFill>
                  <a:srgbClr val="FF0000"/>
                </a:solidFill>
              </a:rPr>
              <a:t> x SPES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EC137BA-D10B-1D41-839A-3BF4330407A9}"/>
              </a:ext>
            </a:extLst>
          </p:cNvPr>
          <p:cNvCxnSpPr>
            <a:cxnSpLocks/>
          </p:cNvCxnSpPr>
          <p:nvPr/>
        </p:nvCxnSpPr>
        <p:spPr>
          <a:xfrm>
            <a:off x="7762044" y="2877995"/>
            <a:ext cx="1053391" cy="0"/>
          </a:xfrm>
          <a:prstGeom prst="straightConnector1">
            <a:avLst/>
          </a:prstGeom>
          <a:ln w="34925">
            <a:solidFill>
              <a:srgbClr val="0432FF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39674EC-BFBE-494D-90A6-E90276374083}"/>
              </a:ext>
            </a:extLst>
          </p:cNvPr>
          <p:cNvCxnSpPr>
            <a:cxnSpLocks/>
          </p:cNvCxnSpPr>
          <p:nvPr/>
        </p:nvCxnSpPr>
        <p:spPr>
          <a:xfrm>
            <a:off x="2670652" y="4001584"/>
            <a:ext cx="1170435" cy="0"/>
          </a:xfrm>
          <a:prstGeom prst="straightConnector1">
            <a:avLst/>
          </a:prstGeom>
          <a:ln w="34925">
            <a:solidFill>
              <a:srgbClr val="0432FF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1">
            <a:extLst>
              <a:ext uri="{FF2B5EF4-FFF2-40B4-BE49-F238E27FC236}">
                <a16:creationId xmlns:a16="http://schemas.microsoft.com/office/drawing/2014/main" id="{A5E1673D-FFC4-EA43-A4D2-4C75060B6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609" y="4482392"/>
            <a:ext cx="3980473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742286">
              <a:defRPr/>
            </a:pPr>
            <a:r>
              <a:rPr lang="it-IT" sz="1463" b="1" dirty="0">
                <a:solidFill>
                  <a:srgbClr val="00B050"/>
                </a:solidFill>
              </a:rPr>
              <a:t>04/2022: AGATA with STABLE BEAMS !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D601A48A-035F-6E48-9CEB-39C8192F5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469" y="4967801"/>
            <a:ext cx="568297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42286">
              <a:defRPr/>
            </a:pPr>
            <a:r>
              <a:rPr lang="it-IT" sz="1463" b="1" dirty="0">
                <a:solidFill>
                  <a:srgbClr val="FF0000"/>
                </a:solidFill>
              </a:rPr>
              <a:t>PAC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6E87E013-5C29-0E4A-B68C-F0C745CC41AF}"/>
              </a:ext>
            </a:extLst>
          </p:cNvPr>
          <p:cNvSpPr/>
          <p:nvPr/>
        </p:nvSpPr>
        <p:spPr>
          <a:xfrm>
            <a:off x="3021783" y="4950565"/>
            <a:ext cx="819304" cy="351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286">
              <a:defRPr/>
            </a:pPr>
            <a:endParaRPr lang="it-IT" sz="146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2453D8A-1BBC-A04B-9E83-76FABB5C9CCE}"/>
              </a:ext>
            </a:extLst>
          </p:cNvPr>
          <p:cNvCxnSpPr>
            <a:cxnSpLocks/>
          </p:cNvCxnSpPr>
          <p:nvPr/>
        </p:nvCxnSpPr>
        <p:spPr>
          <a:xfrm flipH="1">
            <a:off x="1568184" y="5224414"/>
            <a:ext cx="1435109" cy="3113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C0F3979-DA69-5A4E-95B0-7D04F8A505B2}"/>
              </a:ext>
            </a:extLst>
          </p:cNvPr>
          <p:cNvSpPr txBox="1"/>
          <p:nvPr/>
        </p:nvSpPr>
        <p:spPr>
          <a:xfrm>
            <a:off x="109697" y="5031974"/>
            <a:ext cx="1488997" cy="792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286">
              <a:defRPr/>
            </a:pPr>
            <a:r>
              <a:rPr lang="it-IT" sz="2276" dirty="0" err="1">
                <a:solidFill>
                  <a:srgbClr val="FF0000"/>
                </a:solidFill>
                <a:latin typeface="Calibri"/>
              </a:rPr>
              <a:t>Proposals</a:t>
            </a:r>
            <a:endParaRPr lang="it-IT" sz="2276" dirty="0">
              <a:solidFill>
                <a:srgbClr val="FF0000"/>
              </a:solidFill>
              <a:latin typeface="Calibri"/>
            </a:endParaRPr>
          </a:p>
          <a:p>
            <a:pPr defTabSz="742286">
              <a:defRPr/>
            </a:pPr>
            <a:r>
              <a:rPr lang="it-IT" sz="2276" dirty="0">
                <a:solidFill>
                  <a:srgbClr val="FF0000"/>
                </a:solidFill>
                <a:latin typeface="Calibri"/>
              </a:rPr>
              <a:t>con </a:t>
            </a:r>
            <a:r>
              <a:rPr lang="it-IT" sz="2276" b="1" dirty="0">
                <a:solidFill>
                  <a:srgbClr val="FF0000"/>
                </a:solidFill>
                <a:latin typeface="Calibri"/>
              </a:rPr>
              <a:t>AGATA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B6EB715C-F7A1-C34F-A93E-98D6AC55F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870" y="5301696"/>
            <a:ext cx="1172565" cy="5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42286">
              <a:defRPr/>
            </a:pPr>
            <a:r>
              <a:rPr lang="it-IT" sz="1463" b="1" dirty="0" err="1">
                <a:solidFill>
                  <a:srgbClr val="FF0000"/>
                </a:solidFill>
              </a:rPr>
              <a:t>Pre</a:t>
            </a:r>
            <a:r>
              <a:rPr lang="it-IT" sz="1463" b="1" dirty="0">
                <a:solidFill>
                  <a:srgbClr val="FF0000"/>
                </a:solidFill>
              </a:rPr>
              <a:t>-PAC</a:t>
            </a:r>
          </a:p>
          <a:p>
            <a:pPr defTabSz="742286">
              <a:defRPr/>
            </a:pPr>
            <a:r>
              <a:rPr lang="it-IT" sz="1463" b="1" dirty="0">
                <a:solidFill>
                  <a:srgbClr val="FF0000"/>
                </a:solidFill>
              </a:rPr>
              <a:t>AGATA WS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0D88A2E9-08D7-8C42-9F11-C1FC9C119B1E}"/>
              </a:ext>
            </a:extLst>
          </p:cNvPr>
          <p:cNvSpPr/>
          <p:nvPr/>
        </p:nvSpPr>
        <p:spPr>
          <a:xfrm>
            <a:off x="8578266" y="5255714"/>
            <a:ext cx="1136649" cy="70465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286">
              <a:defRPr/>
            </a:pPr>
            <a:endParaRPr lang="it-IT" sz="146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48E9F1CE-234B-4540-80F1-9FE0EFB226A4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7880082" y="4188385"/>
            <a:ext cx="864642" cy="1170523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662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_gamma_v6.gif">
            <a:extLst>
              <a:ext uri="{FF2B5EF4-FFF2-40B4-BE49-F238E27FC236}">
                <a16:creationId xmlns:a16="http://schemas.microsoft.com/office/drawing/2014/main" id="{CE203C13-3144-BC4E-858F-963B81B533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462" y="5556"/>
            <a:ext cx="1313669" cy="1082306"/>
          </a:xfrm>
          <a:prstGeom prst="rect">
            <a:avLst/>
          </a:prstGeom>
        </p:spPr>
      </p:pic>
      <p:pic>
        <p:nvPicPr>
          <p:cNvPr id="9" name="Picture 10" descr="LOGO_INFN_SIGLA.jpg">
            <a:extLst>
              <a:ext uri="{FF2B5EF4-FFF2-40B4-BE49-F238E27FC236}">
                <a16:creationId xmlns:a16="http://schemas.microsoft.com/office/drawing/2014/main" id="{FA104B47-C7AE-5543-BB54-6BD80B7B09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pic>
        <p:nvPicPr>
          <p:cNvPr id="10" name="Picture 11" descr="logoSPES.gif">
            <a:extLst>
              <a:ext uri="{FF2B5EF4-FFF2-40B4-BE49-F238E27FC236}">
                <a16:creationId xmlns:a16="http://schemas.microsoft.com/office/drawing/2014/main" id="{E4FC010D-CC96-304A-A431-52752AAE5A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625" y="5861047"/>
            <a:ext cx="4091865" cy="8771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2" descr="AGATA_logo.gif">
            <a:extLst>
              <a:ext uri="{FF2B5EF4-FFF2-40B4-BE49-F238E27FC236}">
                <a16:creationId xmlns:a16="http://schemas.microsoft.com/office/drawing/2014/main" id="{39BC981F-E0EA-974E-B9C9-0A02FA24E6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78989"/>
            <a:ext cx="970141" cy="1073455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BFBF8E9A-F443-974D-B901-17DDDD540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8" y="82624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E8BF6-FDF3-9140-8D9C-BA44F4A0B633}"/>
              </a:ext>
            </a:extLst>
          </p:cNvPr>
          <p:cNvSpPr txBox="1"/>
          <p:nvPr/>
        </p:nvSpPr>
        <p:spPr>
          <a:xfrm>
            <a:off x="183304" y="1202869"/>
            <a:ext cx="5608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IT" dirty="0"/>
              <a:t>GALILEO, resident g array @ LNL</a:t>
            </a:r>
          </a:p>
          <a:p>
            <a:pPr marL="285750" indent="-285750">
              <a:buFontTx/>
              <a:buChar char="-"/>
            </a:pPr>
            <a:endParaRPr lang="en-IT" dirty="0"/>
          </a:p>
          <a:p>
            <a:pPr marL="285750" indent="-285750">
              <a:buFontTx/>
              <a:buChar char="-"/>
            </a:pPr>
            <a:r>
              <a:rPr lang="en-IT" dirty="0"/>
              <a:t>AGATA, last generation g-ray tracking array </a:t>
            </a:r>
          </a:p>
          <a:p>
            <a:pPr marL="285750" indent="-285750">
              <a:buFontTx/>
              <a:buChar char="-"/>
            </a:pPr>
            <a:endParaRPr lang="en-IT" dirty="0"/>
          </a:p>
          <a:p>
            <a:pPr marL="285750" indent="-285750">
              <a:buFontTx/>
              <a:buChar char="-"/>
            </a:pPr>
            <a:r>
              <a:rPr lang="en-IT" dirty="0"/>
              <a:t>PARIS and high-energy detectors</a:t>
            </a:r>
          </a:p>
          <a:p>
            <a:pPr marL="285750" indent="-285750">
              <a:buFontTx/>
              <a:buChar char="-"/>
            </a:pPr>
            <a:endParaRPr lang="en-IT" dirty="0"/>
          </a:p>
          <a:p>
            <a:pPr marL="285750" indent="-285750">
              <a:buFontTx/>
              <a:buChar char="-"/>
            </a:pPr>
            <a:r>
              <a:rPr lang="en-IT" dirty="0"/>
              <a:t>Ancillary detectors (Silicon-based/LaBr3(Ce)…)</a:t>
            </a:r>
          </a:p>
          <a:p>
            <a:pPr marL="285750" indent="-285750">
              <a:buFontTx/>
              <a:buChar char="-"/>
            </a:pPr>
            <a:endParaRPr lang="en-IT" dirty="0"/>
          </a:p>
          <a:p>
            <a:pPr marL="285750" indent="-285750">
              <a:buFontTx/>
              <a:buChar char="-"/>
            </a:pPr>
            <a:r>
              <a:rPr lang="en-GB" dirty="0"/>
              <a:t>b</a:t>
            </a:r>
            <a:r>
              <a:rPr lang="en-IT" dirty="0"/>
              <a:t>-DS for SPES</a:t>
            </a:r>
          </a:p>
        </p:txBody>
      </p:sp>
      <p:pic>
        <p:nvPicPr>
          <p:cNvPr id="12" name="Picture 10" descr="PD_GAMMA_all_3GALILEO_2.jpg">
            <a:extLst>
              <a:ext uri="{FF2B5EF4-FFF2-40B4-BE49-F238E27FC236}">
                <a16:creationId xmlns:a16="http://schemas.microsoft.com/office/drawing/2014/main" id="{CA18345F-0FC0-9543-A0F7-071A1117FC0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46434" y="1217433"/>
            <a:ext cx="1490381" cy="163618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2882C459-AB2E-8E43-81A9-62F1104B72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696" t="49438" r="47269" b="25123"/>
          <a:stretch/>
        </p:blipFill>
        <p:spPr>
          <a:xfrm>
            <a:off x="5436096" y="3011828"/>
            <a:ext cx="1490382" cy="1531698"/>
          </a:xfrm>
          <a:prstGeom prst="rect">
            <a:avLst/>
          </a:prstGeom>
        </p:spPr>
      </p:pic>
      <p:pic>
        <p:nvPicPr>
          <p:cNvPr id="14" name="Obraz 2">
            <a:extLst>
              <a:ext uri="{FF2B5EF4-FFF2-40B4-BE49-F238E27FC236}">
                <a16:creationId xmlns:a16="http://schemas.microsoft.com/office/drawing/2014/main" id="{1DEAC303-E9FB-BD4C-853B-CFBEF26C6D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05" t="73307" r="12902" b="-2109"/>
          <a:stretch/>
        </p:blipFill>
        <p:spPr>
          <a:xfrm>
            <a:off x="6926478" y="3764469"/>
            <a:ext cx="2371783" cy="71023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5B5D1A04-D12D-4A45-88A6-FC007033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8062" y="2742162"/>
            <a:ext cx="197899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22">
            <a:extLst>
              <a:ext uri="{FF2B5EF4-FFF2-40B4-BE49-F238E27FC236}">
                <a16:creationId xmlns:a16="http://schemas.microsoft.com/office/drawing/2014/main" id="{FC154C6A-5628-4E40-8890-1A8F3A4F1ED0}"/>
              </a:ext>
            </a:extLst>
          </p:cNvPr>
          <p:cNvSpPr/>
          <p:nvPr/>
        </p:nvSpPr>
        <p:spPr>
          <a:xfrm>
            <a:off x="6931475" y="4540374"/>
            <a:ext cx="2897707" cy="441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1400" dirty="0">
                <a:solidFill>
                  <a:srgbClr val="0000FF"/>
                </a:solidFill>
                <a:latin typeface="Calibri"/>
                <a:cs typeface="Calibri"/>
              </a:rPr>
              <a:t> Chair </a:t>
            </a:r>
            <a:r>
              <a:rPr lang="en-US" sz="1400" dirty="0" err="1">
                <a:solidFill>
                  <a:srgbClr val="0000FF"/>
                </a:solidFill>
                <a:latin typeface="Calibri"/>
                <a:cs typeface="Calibri"/>
              </a:rPr>
              <a:t>Collaborazione</a:t>
            </a:r>
            <a:r>
              <a:rPr lang="en-US" sz="1400" dirty="0">
                <a:solidFill>
                  <a:srgbClr val="0000FF"/>
                </a:solidFill>
                <a:latin typeface="Calibri"/>
                <a:cs typeface="Calibri"/>
              </a:rPr>
              <a:t>: F. Camera</a:t>
            </a:r>
          </a:p>
          <a:p>
            <a:pPr defTabSz="457200">
              <a:lnSpc>
                <a:spcPct val="80000"/>
              </a:lnSpc>
            </a:pPr>
            <a:r>
              <a:rPr lang="it-IT" sz="1400" dirty="0">
                <a:solidFill>
                  <a:srgbClr val="0000FF"/>
                </a:solidFill>
                <a:latin typeface="Calibri"/>
                <a:cs typeface="Calibri"/>
              </a:rPr>
              <a:t>Elettronica: S. Brambilla, C. Boiano</a:t>
            </a:r>
            <a:endParaRPr lang="en-US" sz="1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99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895583" y="1294039"/>
            <a:ext cx="8506615" cy="4651398"/>
            <a:chOff x="970701" y="361672"/>
            <a:chExt cx="7852260" cy="5723307"/>
          </a:xfrm>
        </p:grpSpPr>
        <p:sp>
          <p:nvSpPr>
            <p:cNvPr id="268" name="Prostokąt 49"/>
            <p:cNvSpPr>
              <a:spLocks noChangeArrowheads="1"/>
            </p:cNvSpPr>
            <p:nvPr/>
          </p:nvSpPr>
          <p:spPr bwMode="auto">
            <a:xfrm>
              <a:off x="970701" y="361672"/>
              <a:ext cx="7852260" cy="572330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269" name="Obraz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3" b="12035"/>
            <a:stretch>
              <a:fillRect/>
            </a:stretch>
          </p:blipFill>
          <p:spPr bwMode="auto">
            <a:xfrm>
              <a:off x="6137727" y="384577"/>
              <a:ext cx="2351724" cy="171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Obraz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b="7314"/>
            <a:stretch>
              <a:fillRect/>
            </a:stretch>
          </p:blipFill>
          <p:spPr bwMode="auto">
            <a:xfrm>
              <a:off x="4162167" y="1420946"/>
              <a:ext cx="2401516" cy="180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Obraz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684"/>
            <a:stretch>
              <a:fillRect/>
            </a:stretch>
          </p:blipFill>
          <p:spPr bwMode="auto">
            <a:xfrm>
              <a:off x="2403394" y="2593679"/>
              <a:ext cx="2623740" cy="180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Obraz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-7402" b="7880"/>
            <a:stretch>
              <a:fillRect/>
            </a:stretch>
          </p:blipFill>
          <p:spPr bwMode="auto">
            <a:xfrm>
              <a:off x="1183092" y="4169289"/>
              <a:ext cx="2739760" cy="179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Prostokąt 15"/>
            <p:cNvSpPr>
              <a:spLocks noChangeArrowheads="1"/>
            </p:cNvSpPr>
            <p:nvPr/>
          </p:nvSpPr>
          <p:spPr bwMode="auto">
            <a:xfrm>
              <a:off x="1303068" y="5661874"/>
              <a:ext cx="495694" cy="43294"/>
            </a:xfrm>
            <a:prstGeom prst="rect">
              <a:avLst/>
            </a:prstGeom>
            <a:noFill/>
            <a:ln w="9525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4" name="Prostokąt 16"/>
            <p:cNvSpPr>
              <a:spLocks noChangeArrowheads="1"/>
            </p:cNvSpPr>
            <p:nvPr/>
          </p:nvSpPr>
          <p:spPr bwMode="auto">
            <a:xfrm rot="5400000">
              <a:off x="1256345" y="5637804"/>
              <a:ext cx="351775" cy="36888"/>
            </a:xfrm>
            <a:prstGeom prst="rect">
              <a:avLst/>
            </a:prstGeom>
            <a:noFill/>
            <a:ln w="6350" algn="ctr">
              <a:solidFill>
                <a:srgbClr val="000000">
                  <a:alpha val="5098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5" name="Prostokąt 19"/>
            <p:cNvSpPr>
              <a:spLocks noChangeArrowheads="1"/>
            </p:cNvSpPr>
            <p:nvPr/>
          </p:nvSpPr>
          <p:spPr bwMode="auto">
            <a:xfrm>
              <a:off x="1620081" y="4915336"/>
              <a:ext cx="80695" cy="1266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6" name="Prostokąt 20"/>
            <p:cNvSpPr>
              <a:spLocks noChangeArrowheads="1"/>
            </p:cNvSpPr>
            <p:nvPr/>
          </p:nvSpPr>
          <p:spPr bwMode="auto">
            <a:xfrm>
              <a:off x="1349177" y="5375634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7" name="Prostokąt 21"/>
            <p:cNvSpPr>
              <a:spLocks noChangeArrowheads="1"/>
            </p:cNvSpPr>
            <p:nvPr/>
          </p:nvSpPr>
          <p:spPr bwMode="auto">
            <a:xfrm>
              <a:off x="1626748" y="5806698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8" name="Prostokąt 22"/>
            <p:cNvSpPr>
              <a:spLocks noChangeArrowheads="1"/>
            </p:cNvSpPr>
            <p:nvPr/>
          </p:nvSpPr>
          <p:spPr bwMode="auto">
            <a:xfrm>
              <a:off x="1391885" y="58095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79" name="Prostokąt 23"/>
            <p:cNvSpPr>
              <a:spLocks noChangeArrowheads="1"/>
            </p:cNvSpPr>
            <p:nvPr/>
          </p:nvSpPr>
          <p:spPr bwMode="auto">
            <a:xfrm>
              <a:off x="1277511" y="5592609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0" name="Prostokąt 24"/>
            <p:cNvSpPr>
              <a:spLocks noChangeArrowheads="1"/>
            </p:cNvSpPr>
            <p:nvPr/>
          </p:nvSpPr>
          <p:spPr bwMode="auto">
            <a:xfrm>
              <a:off x="1781688" y="5655002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1" name="Prostokąt 25"/>
            <p:cNvSpPr>
              <a:spLocks noChangeArrowheads="1"/>
            </p:cNvSpPr>
            <p:nvPr/>
          </p:nvSpPr>
          <p:spPr bwMode="auto">
            <a:xfrm>
              <a:off x="2240458" y="5353084"/>
              <a:ext cx="40347" cy="127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2" name="Prostokąt 26"/>
            <p:cNvSpPr>
              <a:spLocks noChangeArrowheads="1"/>
            </p:cNvSpPr>
            <p:nvPr/>
          </p:nvSpPr>
          <p:spPr bwMode="auto">
            <a:xfrm>
              <a:off x="2085769" y="5537521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3" name="Prostokąt 27"/>
            <p:cNvSpPr>
              <a:spLocks noChangeArrowheads="1"/>
            </p:cNvSpPr>
            <p:nvPr/>
          </p:nvSpPr>
          <p:spPr bwMode="auto">
            <a:xfrm>
              <a:off x="2392602" y="5353085"/>
              <a:ext cx="80695" cy="45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4" name="Prostokąt 28"/>
            <p:cNvSpPr>
              <a:spLocks noChangeArrowheads="1"/>
            </p:cNvSpPr>
            <p:nvPr/>
          </p:nvSpPr>
          <p:spPr bwMode="auto">
            <a:xfrm>
              <a:off x="1417709" y="5460524"/>
              <a:ext cx="29046" cy="23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5" name="pole tekstowe 11"/>
            <p:cNvSpPr txBox="1">
              <a:spLocks noChangeArrowheads="1"/>
            </p:cNvSpPr>
            <p:nvPr/>
          </p:nvSpPr>
          <p:spPr bwMode="auto">
            <a:xfrm>
              <a:off x="1199830" y="5252455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286" name="Prostokąt 29"/>
            <p:cNvSpPr>
              <a:spLocks noChangeArrowheads="1"/>
            </p:cNvSpPr>
            <p:nvPr/>
          </p:nvSpPr>
          <p:spPr bwMode="auto">
            <a:xfrm>
              <a:off x="1710487" y="482849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7" name="pole tekstowe 30"/>
            <p:cNvSpPr txBox="1">
              <a:spLocks noChangeArrowheads="1"/>
            </p:cNvSpPr>
            <p:nvPr/>
          </p:nvSpPr>
          <p:spPr bwMode="auto">
            <a:xfrm>
              <a:off x="1510001" y="4725213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20</a:t>
              </a:r>
            </a:p>
          </p:txBody>
        </p:sp>
        <p:sp>
          <p:nvSpPr>
            <p:cNvPr id="288" name="Prostokąt 31"/>
            <p:cNvSpPr>
              <a:spLocks noChangeArrowheads="1"/>
            </p:cNvSpPr>
            <p:nvPr/>
          </p:nvSpPr>
          <p:spPr bwMode="auto">
            <a:xfrm>
              <a:off x="1950077" y="4479373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9" name="Prostokąt 32"/>
            <p:cNvSpPr>
              <a:spLocks noChangeArrowheads="1"/>
            </p:cNvSpPr>
            <p:nvPr/>
          </p:nvSpPr>
          <p:spPr bwMode="auto">
            <a:xfrm>
              <a:off x="2925407" y="4830446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0" name="pole tekstowe 33"/>
            <p:cNvSpPr txBox="1">
              <a:spLocks noChangeArrowheads="1"/>
            </p:cNvSpPr>
            <p:nvPr/>
          </p:nvSpPr>
          <p:spPr bwMode="auto">
            <a:xfrm>
              <a:off x="1753194" y="4355792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>
                  <a:solidFill>
                    <a:srgbClr val="C00000"/>
                  </a:solidFill>
                </a:rPr>
                <a:t>28</a:t>
              </a:r>
            </a:p>
          </p:txBody>
        </p:sp>
        <p:sp>
          <p:nvSpPr>
            <p:cNvPr id="291" name="Prostokąt 34"/>
            <p:cNvSpPr>
              <a:spLocks noChangeArrowheads="1"/>
            </p:cNvSpPr>
            <p:nvPr/>
          </p:nvSpPr>
          <p:spPr bwMode="auto">
            <a:xfrm>
              <a:off x="2085770" y="4297727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2" name="Prostokąt 35"/>
            <p:cNvSpPr>
              <a:spLocks noChangeArrowheads="1"/>
            </p:cNvSpPr>
            <p:nvPr/>
          </p:nvSpPr>
          <p:spPr bwMode="auto">
            <a:xfrm>
              <a:off x="2381679" y="405828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3" name="Prostokąt 36"/>
            <p:cNvSpPr>
              <a:spLocks noChangeArrowheads="1"/>
            </p:cNvSpPr>
            <p:nvPr/>
          </p:nvSpPr>
          <p:spPr bwMode="auto">
            <a:xfrm>
              <a:off x="3238573" y="328597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4" name="Prostokąt 37"/>
            <p:cNvSpPr>
              <a:spLocks noChangeArrowheads="1"/>
            </p:cNvSpPr>
            <p:nvPr/>
          </p:nvSpPr>
          <p:spPr bwMode="auto">
            <a:xfrm>
              <a:off x="3051176" y="349505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5" name="Prostokąt 38"/>
            <p:cNvSpPr>
              <a:spLocks noChangeArrowheads="1"/>
            </p:cNvSpPr>
            <p:nvPr/>
          </p:nvSpPr>
          <p:spPr bwMode="auto">
            <a:xfrm>
              <a:off x="3432701" y="4459075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6" name="Prostokąt 39"/>
            <p:cNvSpPr>
              <a:spLocks noChangeArrowheads="1"/>
            </p:cNvSpPr>
            <p:nvPr/>
          </p:nvSpPr>
          <p:spPr bwMode="auto">
            <a:xfrm>
              <a:off x="3237585" y="4647250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7" name="pole tekstowe 40"/>
            <p:cNvSpPr txBox="1">
              <a:spLocks noChangeArrowheads="1"/>
            </p:cNvSpPr>
            <p:nvPr/>
          </p:nvSpPr>
          <p:spPr bwMode="auto">
            <a:xfrm>
              <a:off x="2875096" y="3365321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50</a:t>
              </a:r>
            </a:p>
          </p:txBody>
        </p:sp>
        <p:sp>
          <p:nvSpPr>
            <p:cNvPr id="298" name="Prostokąt 41"/>
            <p:cNvSpPr>
              <a:spLocks noChangeArrowheads="1"/>
            </p:cNvSpPr>
            <p:nvPr/>
          </p:nvSpPr>
          <p:spPr bwMode="auto">
            <a:xfrm>
              <a:off x="4452372" y="3826556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9" name="Prostokąt 42"/>
            <p:cNvSpPr>
              <a:spLocks noChangeArrowheads="1"/>
            </p:cNvSpPr>
            <p:nvPr/>
          </p:nvSpPr>
          <p:spPr bwMode="auto">
            <a:xfrm>
              <a:off x="4835173" y="349165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0" name="Prostokąt 43"/>
            <p:cNvSpPr>
              <a:spLocks noChangeArrowheads="1"/>
            </p:cNvSpPr>
            <p:nvPr/>
          </p:nvSpPr>
          <p:spPr bwMode="auto">
            <a:xfrm>
              <a:off x="4452372" y="2294284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1" name="Prostokąt 44"/>
            <p:cNvSpPr>
              <a:spLocks noChangeArrowheads="1"/>
            </p:cNvSpPr>
            <p:nvPr/>
          </p:nvSpPr>
          <p:spPr bwMode="auto">
            <a:xfrm>
              <a:off x="4863794" y="2047837"/>
              <a:ext cx="42708" cy="848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2" name="pole tekstowe 45"/>
            <p:cNvSpPr txBox="1">
              <a:spLocks noChangeArrowheads="1"/>
            </p:cNvSpPr>
            <p:nvPr/>
          </p:nvSpPr>
          <p:spPr bwMode="auto">
            <a:xfrm>
              <a:off x="4652481" y="1914206"/>
              <a:ext cx="321390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82</a:t>
              </a:r>
            </a:p>
          </p:txBody>
        </p:sp>
        <p:sp>
          <p:nvSpPr>
            <p:cNvPr id="303" name="Prostokąt 46"/>
            <p:cNvSpPr>
              <a:spLocks noChangeArrowheads="1"/>
            </p:cNvSpPr>
            <p:nvPr/>
          </p:nvSpPr>
          <p:spPr bwMode="auto">
            <a:xfrm>
              <a:off x="6170114" y="2485331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4" name="Prostokąt 47"/>
            <p:cNvSpPr>
              <a:spLocks noChangeArrowheads="1"/>
            </p:cNvSpPr>
            <p:nvPr/>
          </p:nvSpPr>
          <p:spPr bwMode="auto">
            <a:xfrm>
              <a:off x="6170114" y="1389288"/>
              <a:ext cx="80695" cy="63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5" name="Prostokąt 48"/>
            <p:cNvSpPr>
              <a:spLocks noChangeArrowheads="1"/>
            </p:cNvSpPr>
            <p:nvPr/>
          </p:nvSpPr>
          <p:spPr bwMode="auto">
            <a:xfrm>
              <a:off x="6779523" y="2061857"/>
              <a:ext cx="69588" cy="106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308" name="Grupa 67"/>
            <p:cNvGrpSpPr/>
            <p:nvPr/>
          </p:nvGrpSpPr>
          <p:grpSpPr>
            <a:xfrm>
              <a:off x="1947566" y="2179277"/>
              <a:ext cx="4448737" cy="3596772"/>
              <a:chOff x="1614481" y="2497350"/>
              <a:chExt cx="5089374" cy="3798209"/>
            </a:xfrm>
          </p:grpSpPr>
          <p:sp>
            <p:nvSpPr>
              <p:cNvPr id="312" name="pole tekstowe 8"/>
              <p:cNvSpPr txBox="1">
                <a:spLocks noChangeArrowheads="1"/>
              </p:cNvSpPr>
              <p:nvPr/>
            </p:nvSpPr>
            <p:spPr bwMode="auto">
              <a:xfrm>
                <a:off x="1965555" y="5796080"/>
                <a:ext cx="367671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7030A0"/>
                    </a:solidFill>
                  </a:rPr>
                  <a:t>28</a:t>
                </a:r>
              </a:p>
            </p:txBody>
          </p:sp>
          <p:sp>
            <p:nvSpPr>
              <p:cNvPr id="313" name="pole tekstowe 7"/>
              <p:cNvSpPr txBox="1">
                <a:spLocks noChangeArrowheads="1"/>
              </p:cNvSpPr>
              <p:nvPr/>
            </p:nvSpPr>
            <p:spPr bwMode="auto">
              <a:xfrm>
                <a:off x="2925874" y="4949651"/>
                <a:ext cx="367671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000000"/>
                    </a:solidFill>
                  </a:rPr>
                  <a:t>50</a:t>
                </a:r>
              </a:p>
            </p:txBody>
          </p:sp>
          <p:sp>
            <p:nvSpPr>
              <p:cNvPr id="314" name="pole tekstowe 5"/>
              <p:cNvSpPr txBox="1">
                <a:spLocks noChangeArrowheads="1"/>
              </p:cNvSpPr>
              <p:nvPr/>
            </p:nvSpPr>
            <p:spPr bwMode="auto">
              <a:xfrm>
                <a:off x="6249851" y="2497350"/>
                <a:ext cx="454004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000000"/>
                    </a:solidFill>
                  </a:rPr>
                  <a:t>126</a:t>
                </a:r>
              </a:p>
            </p:txBody>
          </p:sp>
          <p:sp>
            <p:nvSpPr>
              <p:cNvPr id="315" name="pole tekstowe 6"/>
              <p:cNvSpPr txBox="1">
                <a:spLocks noChangeArrowheads="1"/>
              </p:cNvSpPr>
              <p:nvPr/>
            </p:nvSpPr>
            <p:spPr bwMode="auto">
              <a:xfrm>
                <a:off x="4370948" y="4207246"/>
                <a:ext cx="518200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000000"/>
                    </a:solidFill>
                  </a:rPr>
                  <a:t>82</a:t>
                </a:r>
              </a:p>
            </p:txBody>
          </p:sp>
          <p:sp>
            <p:nvSpPr>
              <p:cNvPr id="316" name="pole tekstowe 9"/>
              <p:cNvSpPr txBox="1">
                <a:spLocks noChangeArrowheads="1"/>
              </p:cNvSpPr>
              <p:nvPr/>
            </p:nvSpPr>
            <p:spPr bwMode="auto">
              <a:xfrm>
                <a:off x="1614481" y="5948050"/>
                <a:ext cx="367671" cy="347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74244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138" b="1" kern="0" dirty="0">
                    <a:solidFill>
                      <a:srgbClr val="7030A0"/>
                    </a:solidFill>
                  </a:rPr>
                  <a:t>20</a:t>
                </a:r>
              </a:p>
            </p:txBody>
          </p:sp>
        </p:grpSp>
        <p:sp>
          <p:nvSpPr>
            <p:cNvPr id="309" name="pole tekstowe 18"/>
            <p:cNvSpPr txBox="1">
              <a:spLocks noChangeArrowheads="1"/>
            </p:cNvSpPr>
            <p:nvPr/>
          </p:nvSpPr>
          <p:spPr bwMode="auto">
            <a:xfrm>
              <a:off x="1122247" y="5537792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10" name="pole tekstowe 17"/>
            <p:cNvSpPr txBox="1">
              <a:spLocks noChangeArrowheads="1"/>
            </p:cNvSpPr>
            <p:nvPr/>
          </p:nvSpPr>
          <p:spPr bwMode="auto">
            <a:xfrm>
              <a:off x="1293567" y="5749796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311" name="pole tekstowe 10"/>
            <p:cNvSpPr txBox="1">
              <a:spLocks noChangeArrowheads="1"/>
            </p:cNvSpPr>
            <p:nvPr/>
          </p:nvSpPr>
          <p:spPr bwMode="auto">
            <a:xfrm>
              <a:off x="1533406" y="5745972"/>
              <a:ext cx="245926" cy="3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74244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138" b="1" kern="0" dirty="0">
                  <a:solidFill>
                    <a:srgbClr val="7030A0"/>
                  </a:solidFill>
                </a:rPr>
                <a:t>8</a:t>
              </a:r>
            </a:p>
          </p:txBody>
        </p:sp>
        <p:sp>
          <p:nvSpPr>
            <p:cNvPr id="263" name="Prostokąt 1"/>
            <p:cNvSpPr/>
            <p:nvPr/>
          </p:nvSpPr>
          <p:spPr bwMode="auto">
            <a:xfrm>
              <a:off x="6871644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4" name="Prostokąt 54"/>
            <p:cNvSpPr/>
            <p:nvPr/>
          </p:nvSpPr>
          <p:spPr bwMode="auto">
            <a:xfrm>
              <a:off x="6950315" y="160831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5" name="Prostokąt 55"/>
            <p:cNvSpPr/>
            <p:nvPr/>
          </p:nvSpPr>
          <p:spPr bwMode="auto">
            <a:xfrm>
              <a:off x="6794334" y="1691155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6" name="Prostokąt 70"/>
            <p:cNvSpPr/>
            <p:nvPr/>
          </p:nvSpPr>
          <p:spPr bwMode="auto">
            <a:xfrm>
              <a:off x="2410159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7" name="Prostokąt 72"/>
            <p:cNvSpPr/>
            <p:nvPr/>
          </p:nvSpPr>
          <p:spPr bwMode="auto">
            <a:xfrm>
              <a:off x="2333900" y="4851243"/>
              <a:ext cx="39964" cy="43294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53" name="Prostokąt 170"/>
            <p:cNvSpPr/>
            <p:nvPr/>
          </p:nvSpPr>
          <p:spPr bwMode="auto">
            <a:xfrm>
              <a:off x="2401294" y="5256755"/>
              <a:ext cx="123630" cy="963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254" name="Grupa 167"/>
            <p:cNvGrpSpPr/>
            <p:nvPr/>
          </p:nvGrpSpPr>
          <p:grpSpPr>
            <a:xfrm>
              <a:off x="2086319" y="5256755"/>
              <a:ext cx="154125" cy="281626"/>
              <a:chOff x="2387592" y="4973039"/>
              <a:chExt cx="166970" cy="281626"/>
            </a:xfrm>
          </p:grpSpPr>
          <p:sp>
            <p:nvSpPr>
              <p:cNvPr id="260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95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74314" tIns="37157" rIns="74314" bIns="3715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950" ker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55" name="Prostokąt 169"/>
            <p:cNvSpPr/>
            <p:nvPr/>
          </p:nvSpPr>
          <p:spPr bwMode="auto">
            <a:xfrm>
              <a:off x="2381680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74314" tIns="37157" rIns="74314" bIns="37157" numCol="1" rtlCol="0" anchor="t" anchorCtr="0" compatLnSpc="1">
              <a:prstTxWarp prst="textNoShape">
                <a:avLst/>
              </a:prstTxWarp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1950" ker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256" name="Łącznik prosty ze strzałką 96"/>
            <p:cNvCxnSpPr/>
            <p:nvPr/>
          </p:nvCxnSpPr>
          <p:spPr bwMode="auto">
            <a:xfrm>
              <a:off x="5620884" y="5532232"/>
              <a:ext cx="3202077" cy="94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7" name="pole tekstowe 101"/>
            <p:cNvSpPr txBox="1"/>
            <p:nvPr/>
          </p:nvSpPr>
          <p:spPr>
            <a:xfrm>
              <a:off x="6202111" y="5514937"/>
              <a:ext cx="1855834" cy="42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625" b="1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Neutron number N</a:t>
              </a:r>
            </a:p>
          </p:txBody>
        </p:sp>
        <p:cxnSp>
          <p:nvCxnSpPr>
            <p:cNvPr id="258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rgbClr val="00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9" name="pole tekstowe 104"/>
            <p:cNvSpPr txBox="1"/>
            <p:nvPr/>
          </p:nvSpPr>
          <p:spPr>
            <a:xfrm rot="16200000">
              <a:off x="-8946" y="3085426"/>
              <a:ext cx="2359402" cy="316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625" b="1" kern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number  Z</a:t>
              </a:r>
            </a:p>
          </p:txBody>
        </p:sp>
      </p:grpSp>
      <p:pic>
        <p:nvPicPr>
          <p:cNvPr id="2" name="Immagine 1" descr="r-proces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83" y="4685784"/>
            <a:ext cx="1492456" cy="958473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80" name="Dowolny kształt 65"/>
          <p:cNvSpPr/>
          <p:nvPr/>
        </p:nvSpPr>
        <p:spPr bwMode="auto">
          <a:xfrm>
            <a:off x="2253434" y="1337561"/>
            <a:ext cx="6739055" cy="4028346"/>
          </a:xfrm>
          <a:custGeom>
            <a:avLst/>
            <a:gdLst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139559 w 7094483"/>
              <a:gd name="connsiteY196" fmla="*/ 2575153 h 5234271"/>
              <a:gd name="connsiteX197" fmla="*/ 5076497 w 7094483"/>
              <a:gd name="connsiteY197" fmla="*/ 2617195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4908331 w 7094483"/>
              <a:gd name="connsiteY200" fmla="*/ 2774850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139559 w 7094483"/>
              <a:gd name="connsiteY196" fmla="*/ 2575153 h 5234271"/>
              <a:gd name="connsiteX197" fmla="*/ 5076497 w 7094483"/>
              <a:gd name="connsiteY197" fmla="*/ 2617195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584304 w 7094483"/>
              <a:gd name="connsiteY196" fmla="*/ 2588837 h 5234271"/>
              <a:gd name="connsiteX197" fmla="*/ 5076497 w 7094483"/>
              <a:gd name="connsiteY197" fmla="*/ 2617195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5402317 w 7094483"/>
              <a:gd name="connsiteY190" fmla="*/ 2322905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584304 w 7094483"/>
              <a:gd name="connsiteY196" fmla="*/ 2588837 h 5234271"/>
              <a:gd name="connsiteX197" fmla="*/ 5417469 w 7094483"/>
              <a:gd name="connsiteY197" fmla="*/ 2726664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339255 w 7094483"/>
              <a:gd name="connsiteY191" fmla="*/ 2364947 h 5234271"/>
              <a:gd name="connsiteX192" fmla="*/ 5255173 w 7094483"/>
              <a:gd name="connsiteY192" fmla="*/ 2459540 h 5234271"/>
              <a:gd name="connsiteX193" fmla="*/ 5223642 w 7094483"/>
              <a:gd name="connsiteY193" fmla="*/ 2491071 h 5234271"/>
              <a:gd name="connsiteX194" fmla="*/ 5192111 w 7094483"/>
              <a:gd name="connsiteY194" fmla="*/ 2512091 h 5234271"/>
              <a:gd name="connsiteX195" fmla="*/ 5160580 w 7094483"/>
              <a:gd name="connsiteY195" fmla="*/ 2543622 h 5234271"/>
              <a:gd name="connsiteX196" fmla="*/ 5584304 w 7094483"/>
              <a:gd name="connsiteY196" fmla="*/ 2588837 h 5234271"/>
              <a:gd name="connsiteX197" fmla="*/ 5417469 w 7094483"/>
              <a:gd name="connsiteY197" fmla="*/ 2726664 h 5234271"/>
              <a:gd name="connsiteX198" fmla="*/ 4981904 w 7094483"/>
              <a:gd name="connsiteY198" fmla="*/ 2701278 h 5234271"/>
              <a:gd name="connsiteX199" fmla="*/ 4929352 w 7094483"/>
              <a:gd name="connsiteY199" fmla="*/ 2743319 h 5234271"/>
              <a:gd name="connsiteX200" fmla="*/ 5219653 w 7094483"/>
              <a:gd name="connsiteY200" fmla="*/ 2747483 h 5234271"/>
              <a:gd name="connsiteX201" fmla="*/ 4845269 w 7094483"/>
              <a:gd name="connsiteY201" fmla="*/ 2816891 h 5234271"/>
              <a:gd name="connsiteX202" fmla="*/ 4771697 w 7094483"/>
              <a:gd name="connsiteY202" fmla="*/ 2900974 h 5234271"/>
              <a:gd name="connsiteX203" fmla="*/ 4508938 w 7094483"/>
              <a:gd name="connsiteY203" fmla="*/ 2900974 h 5234271"/>
              <a:gd name="connsiteX204" fmla="*/ 4477407 w 7094483"/>
              <a:gd name="connsiteY204" fmla="*/ 2932505 h 5234271"/>
              <a:gd name="connsiteX205" fmla="*/ 4445876 w 7094483"/>
              <a:gd name="connsiteY205" fmla="*/ 2953526 h 5234271"/>
              <a:gd name="connsiteX206" fmla="*/ 4340773 w 7094483"/>
              <a:gd name="connsiteY206" fmla="*/ 2985057 h 5234271"/>
              <a:gd name="connsiteX207" fmla="*/ 4309242 w 7094483"/>
              <a:gd name="connsiteY207" fmla="*/ 2995567 h 5234271"/>
              <a:gd name="connsiteX208" fmla="*/ 4277711 w 7094483"/>
              <a:gd name="connsiteY208" fmla="*/ 3027098 h 5234271"/>
              <a:gd name="connsiteX209" fmla="*/ 4246180 w 7094483"/>
              <a:gd name="connsiteY209" fmla="*/ 3048119 h 5234271"/>
              <a:gd name="connsiteX210" fmla="*/ 4225159 w 7094483"/>
              <a:gd name="connsiteY210" fmla="*/ 3079650 h 5234271"/>
              <a:gd name="connsiteX211" fmla="*/ 4193628 w 7094483"/>
              <a:gd name="connsiteY211" fmla="*/ 3100671 h 5234271"/>
              <a:gd name="connsiteX212" fmla="*/ 4099035 w 7094483"/>
              <a:gd name="connsiteY212" fmla="*/ 3174243 h 5234271"/>
              <a:gd name="connsiteX213" fmla="*/ 4067504 w 7094483"/>
              <a:gd name="connsiteY213" fmla="*/ 3195264 h 5234271"/>
              <a:gd name="connsiteX214" fmla="*/ 4004442 w 7094483"/>
              <a:gd name="connsiteY214" fmla="*/ 3216284 h 5234271"/>
              <a:gd name="connsiteX215" fmla="*/ 3972911 w 7094483"/>
              <a:gd name="connsiteY215" fmla="*/ 3226795 h 5234271"/>
              <a:gd name="connsiteX216" fmla="*/ 3909849 w 7094483"/>
              <a:gd name="connsiteY216" fmla="*/ 3237305 h 5234271"/>
              <a:gd name="connsiteX217" fmla="*/ 3815255 w 7094483"/>
              <a:gd name="connsiteY217" fmla="*/ 3268836 h 5234271"/>
              <a:gd name="connsiteX218" fmla="*/ 3783724 w 7094483"/>
              <a:gd name="connsiteY218" fmla="*/ 3279347 h 5234271"/>
              <a:gd name="connsiteX219" fmla="*/ 3752193 w 7094483"/>
              <a:gd name="connsiteY219" fmla="*/ 3300367 h 5234271"/>
              <a:gd name="connsiteX220" fmla="*/ 3731173 w 7094483"/>
              <a:gd name="connsiteY220" fmla="*/ 3363429 h 5234271"/>
              <a:gd name="connsiteX221" fmla="*/ 3636580 w 7094483"/>
              <a:gd name="connsiteY221" fmla="*/ 3415981 h 5234271"/>
              <a:gd name="connsiteX222" fmla="*/ 3584028 w 7094483"/>
              <a:gd name="connsiteY222" fmla="*/ 3468533 h 5234271"/>
              <a:gd name="connsiteX223" fmla="*/ 3541986 w 7094483"/>
              <a:gd name="connsiteY223" fmla="*/ 3563126 h 5234271"/>
              <a:gd name="connsiteX224" fmla="*/ 3478924 w 7094483"/>
              <a:gd name="connsiteY224" fmla="*/ 3584147 h 5234271"/>
              <a:gd name="connsiteX225" fmla="*/ 3447393 w 7094483"/>
              <a:gd name="connsiteY225" fmla="*/ 3594657 h 5234271"/>
              <a:gd name="connsiteX226" fmla="*/ 3415862 w 7094483"/>
              <a:gd name="connsiteY226" fmla="*/ 3615678 h 5234271"/>
              <a:gd name="connsiteX227" fmla="*/ 3384331 w 7094483"/>
              <a:gd name="connsiteY227" fmla="*/ 3626188 h 5234271"/>
              <a:gd name="connsiteX228" fmla="*/ 3373821 w 7094483"/>
              <a:gd name="connsiteY228" fmla="*/ 3657719 h 5234271"/>
              <a:gd name="connsiteX229" fmla="*/ 3363311 w 7094483"/>
              <a:gd name="connsiteY229" fmla="*/ 3783843 h 5234271"/>
              <a:gd name="connsiteX230" fmla="*/ 3331780 w 7094483"/>
              <a:gd name="connsiteY230" fmla="*/ 3794353 h 5234271"/>
              <a:gd name="connsiteX231" fmla="*/ 3300249 w 7094483"/>
              <a:gd name="connsiteY231" fmla="*/ 3815374 h 5234271"/>
              <a:gd name="connsiteX232" fmla="*/ 3153104 w 7094483"/>
              <a:gd name="connsiteY232" fmla="*/ 3836395 h 5234271"/>
              <a:gd name="connsiteX233" fmla="*/ 3090042 w 7094483"/>
              <a:gd name="connsiteY233" fmla="*/ 3878436 h 5234271"/>
              <a:gd name="connsiteX234" fmla="*/ 2995449 w 7094483"/>
              <a:gd name="connsiteY234" fmla="*/ 3899457 h 5234271"/>
              <a:gd name="connsiteX235" fmla="*/ 2932386 w 7094483"/>
              <a:gd name="connsiteY235" fmla="*/ 3952009 h 5234271"/>
              <a:gd name="connsiteX236" fmla="*/ 2869324 w 7094483"/>
              <a:gd name="connsiteY236" fmla="*/ 3983540 h 5234271"/>
              <a:gd name="connsiteX237" fmla="*/ 2806262 w 7094483"/>
              <a:gd name="connsiteY237" fmla="*/ 4015071 h 5234271"/>
              <a:gd name="connsiteX238" fmla="*/ 2764221 w 7094483"/>
              <a:gd name="connsiteY238" fmla="*/ 4057112 h 5234271"/>
              <a:gd name="connsiteX239" fmla="*/ 2743200 w 7094483"/>
              <a:gd name="connsiteY239" fmla="*/ 4088643 h 5234271"/>
              <a:gd name="connsiteX240" fmla="*/ 2711669 w 7094483"/>
              <a:gd name="connsiteY240" fmla="*/ 4109664 h 5234271"/>
              <a:gd name="connsiteX241" fmla="*/ 2617076 w 7094483"/>
              <a:gd name="connsiteY241" fmla="*/ 4183236 h 5234271"/>
              <a:gd name="connsiteX242" fmla="*/ 2585545 w 7094483"/>
              <a:gd name="connsiteY242" fmla="*/ 4214767 h 5234271"/>
              <a:gd name="connsiteX243" fmla="*/ 2522483 w 7094483"/>
              <a:gd name="connsiteY243" fmla="*/ 4235788 h 5234271"/>
              <a:gd name="connsiteX244" fmla="*/ 2459421 w 7094483"/>
              <a:gd name="connsiteY244" fmla="*/ 4277829 h 5234271"/>
              <a:gd name="connsiteX245" fmla="*/ 2396359 w 7094483"/>
              <a:gd name="connsiteY245" fmla="*/ 4330381 h 5234271"/>
              <a:gd name="connsiteX246" fmla="*/ 2375338 w 7094483"/>
              <a:gd name="connsiteY246" fmla="*/ 4361912 h 5234271"/>
              <a:gd name="connsiteX247" fmla="*/ 2270235 w 7094483"/>
              <a:gd name="connsiteY247" fmla="*/ 4414464 h 5234271"/>
              <a:gd name="connsiteX248" fmla="*/ 2217683 w 7094483"/>
              <a:gd name="connsiteY248" fmla="*/ 4424974 h 5234271"/>
              <a:gd name="connsiteX249" fmla="*/ 2154621 w 7094483"/>
              <a:gd name="connsiteY249" fmla="*/ 4445995 h 5234271"/>
              <a:gd name="connsiteX250" fmla="*/ 2091559 w 7094483"/>
              <a:gd name="connsiteY250" fmla="*/ 4488036 h 5234271"/>
              <a:gd name="connsiteX251" fmla="*/ 2028497 w 7094483"/>
              <a:gd name="connsiteY251" fmla="*/ 4519567 h 5234271"/>
              <a:gd name="connsiteX252" fmla="*/ 1933904 w 7094483"/>
              <a:gd name="connsiteY252" fmla="*/ 4572119 h 5234271"/>
              <a:gd name="connsiteX253" fmla="*/ 1723697 w 7094483"/>
              <a:gd name="connsiteY253" fmla="*/ 4603650 h 5234271"/>
              <a:gd name="connsiteX254" fmla="*/ 1713186 w 7094483"/>
              <a:gd name="connsiteY254" fmla="*/ 4635181 h 5234271"/>
              <a:gd name="connsiteX255" fmla="*/ 1650124 w 7094483"/>
              <a:gd name="connsiteY255" fmla="*/ 4687733 h 5234271"/>
              <a:gd name="connsiteX256" fmla="*/ 1618593 w 7094483"/>
              <a:gd name="connsiteY256" fmla="*/ 4719264 h 5234271"/>
              <a:gd name="connsiteX257" fmla="*/ 1555531 w 7094483"/>
              <a:gd name="connsiteY257" fmla="*/ 4740284 h 5234271"/>
              <a:gd name="connsiteX258" fmla="*/ 1524000 w 7094483"/>
              <a:gd name="connsiteY258" fmla="*/ 4750795 h 5234271"/>
              <a:gd name="connsiteX259" fmla="*/ 1460938 w 7094483"/>
              <a:gd name="connsiteY259" fmla="*/ 4792836 h 5234271"/>
              <a:gd name="connsiteX260" fmla="*/ 1397876 w 7094483"/>
              <a:gd name="connsiteY260" fmla="*/ 4834878 h 5234271"/>
              <a:gd name="connsiteX261" fmla="*/ 1366345 w 7094483"/>
              <a:gd name="connsiteY261" fmla="*/ 4845388 h 5234271"/>
              <a:gd name="connsiteX262" fmla="*/ 1271752 w 7094483"/>
              <a:gd name="connsiteY262" fmla="*/ 4866409 h 5234271"/>
              <a:gd name="connsiteX263" fmla="*/ 1208690 w 7094483"/>
              <a:gd name="connsiteY263" fmla="*/ 4876919 h 5234271"/>
              <a:gd name="connsiteX264" fmla="*/ 1093076 w 7094483"/>
              <a:gd name="connsiteY264" fmla="*/ 4908450 h 5234271"/>
              <a:gd name="connsiteX265" fmla="*/ 1061545 w 7094483"/>
              <a:gd name="connsiteY265" fmla="*/ 4929471 h 5234271"/>
              <a:gd name="connsiteX266" fmla="*/ 998483 w 7094483"/>
              <a:gd name="connsiteY266" fmla="*/ 4950491 h 5234271"/>
              <a:gd name="connsiteX267" fmla="*/ 935421 w 7094483"/>
              <a:gd name="connsiteY267" fmla="*/ 4982022 h 5234271"/>
              <a:gd name="connsiteX268" fmla="*/ 872359 w 7094483"/>
              <a:gd name="connsiteY268" fmla="*/ 5024064 h 5234271"/>
              <a:gd name="connsiteX269" fmla="*/ 777766 w 7094483"/>
              <a:gd name="connsiteY269" fmla="*/ 5034574 h 5234271"/>
              <a:gd name="connsiteX270" fmla="*/ 756745 w 7094483"/>
              <a:gd name="connsiteY270" fmla="*/ 5066105 h 5234271"/>
              <a:gd name="connsiteX271" fmla="*/ 693683 w 7094483"/>
              <a:gd name="connsiteY271" fmla="*/ 5097636 h 5234271"/>
              <a:gd name="connsiteX272" fmla="*/ 493986 w 7094483"/>
              <a:gd name="connsiteY272" fmla="*/ 5087126 h 5234271"/>
              <a:gd name="connsiteX273" fmla="*/ 388883 w 7094483"/>
              <a:gd name="connsiteY273" fmla="*/ 5097636 h 5234271"/>
              <a:gd name="connsiteX274" fmla="*/ 325821 w 7094483"/>
              <a:gd name="connsiteY274" fmla="*/ 5118657 h 5234271"/>
              <a:gd name="connsiteX275" fmla="*/ 294290 w 7094483"/>
              <a:gd name="connsiteY275" fmla="*/ 5139678 h 5234271"/>
              <a:gd name="connsiteX276" fmla="*/ 252249 w 7094483"/>
              <a:gd name="connsiteY276" fmla="*/ 5181719 h 5234271"/>
              <a:gd name="connsiteX277" fmla="*/ 220717 w 7094483"/>
              <a:gd name="connsiteY277" fmla="*/ 5202740 h 5234271"/>
              <a:gd name="connsiteX278" fmla="*/ 94593 w 7094483"/>
              <a:gd name="connsiteY278" fmla="*/ 5234271 h 5234271"/>
              <a:gd name="connsiteX279" fmla="*/ 52552 w 7094483"/>
              <a:gd name="connsiteY279" fmla="*/ 5171209 h 5234271"/>
              <a:gd name="connsiteX280" fmla="*/ 63062 w 7094483"/>
              <a:gd name="connsiteY280" fmla="*/ 5139678 h 5234271"/>
              <a:gd name="connsiteX281" fmla="*/ 94593 w 7094483"/>
              <a:gd name="connsiteY281" fmla="*/ 5118657 h 5234271"/>
              <a:gd name="connsiteX282" fmla="*/ 94593 w 7094483"/>
              <a:gd name="connsiteY282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127531 w 7094483"/>
              <a:gd name="connsiteY175" fmla="*/ 1786878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5875283 w 7094483"/>
              <a:gd name="connsiteY182" fmla="*/ 2007595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5665076 w 7094483"/>
              <a:gd name="connsiteY185" fmla="*/ 2070657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5549462 w 7094483"/>
              <a:gd name="connsiteY187" fmla="*/ 2186271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5728138 w 7094483"/>
              <a:gd name="connsiteY184" fmla="*/ 2049636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5927835 w 7094483"/>
              <a:gd name="connsiteY180" fmla="*/ 1965553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6190593 w 7094483"/>
              <a:gd name="connsiteY174" fmla="*/ 1744836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001407 w 7094483"/>
              <a:gd name="connsiteY179" fmla="*/ 1881471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4981904 w 7094483"/>
              <a:gd name="connsiteY199" fmla="*/ 2701278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4929352 w 7094483"/>
              <a:gd name="connsiteY200" fmla="*/ 2743319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508938 w 7094483"/>
              <a:gd name="connsiteY204" fmla="*/ 2900974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477407 w 7094483"/>
              <a:gd name="connsiteY205" fmla="*/ 2932505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445876 w 7094483"/>
              <a:gd name="connsiteY206" fmla="*/ 2953526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340773 w 7094483"/>
              <a:gd name="connsiteY207" fmla="*/ 298505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309242 w 7094483"/>
              <a:gd name="connsiteY208" fmla="*/ 2995567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219653 w 7094483"/>
              <a:gd name="connsiteY201" fmla="*/ 2747483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845269 w 7094483"/>
              <a:gd name="connsiteY202" fmla="*/ 2816891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277711 w 7094483"/>
              <a:gd name="connsiteY209" fmla="*/ 3027098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246180 w 7094483"/>
              <a:gd name="connsiteY210" fmla="*/ 3048119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25159 w 7094483"/>
              <a:gd name="connsiteY211" fmla="*/ 3079650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193628 w 7094483"/>
              <a:gd name="connsiteY212" fmla="*/ 310067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099035 w 7094483"/>
              <a:gd name="connsiteY213" fmla="*/ 3174243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067504 w 7094483"/>
              <a:gd name="connsiteY214" fmla="*/ 3195264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04442 w 7094483"/>
              <a:gd name="connsiteY215" fmla="*/ 3216284 h 5234271"/>
              <a:gd name="connsiteX216" fmla="*/ 3972911 w 7094483"/>
              <a:gd name="connsiteY216" fmla="*/ 3226795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04442 w 7094483"/>
              <a:gd name="connsiteY215" fmla="*/ 3216284 h 5234271"/>
              <a:gd name="connsiteX216" fmla="*/ 4031027 w 7094483"/>
              <a:gd name="connsiteY216" fmla="*/ 3320674 h 5234271"/>
              <a:gd name="connsiteX217" fmla="*/ 3909849 w 7094483"/>
              <a:gd name="connsiteY217" fmla="*/ 3237305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04442 w 7094483"/>
              <a:gd name="connsiteY215" fmla="*/ 3216284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15255 w 7094483"/>
              <a:gd name="connsiteY218" fmla="*/ 3268836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783724 w 7094483"/>
              <a:gd name="connsiteY219" fmla="*/ 327934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52193 w 7094483"/>
              <a:gd name="connsiteY220" fmla="*/ 3300367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1173 w 7094483"/>
              <a:gd name="connsiteY221" fmla="*/ 3363429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36580 w 7094483"/>
              <a:gd name="connsiteY222" fmla="*/ 3415981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468533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160580 w 7094483"/>
              <a:gd name="connsiteY196" fmla="*/ 2543622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542295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192111 w 7094483"/>
              <a:gd name="connsiteY195" fmla="*/ 2512091 h 5234271"/>
              <a:gd name="connsiteX196" fmla="*/ 5683619 w 7094483"/>
              <a:gd name="connsiteY196" fmla="*/ 2577150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542295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642506 w 7094483"/>
              <a:gd name="connsiteY195" fmla="*/ 2599264 h 5234271"/>
              <a:gd name="connsiteX196" fmla="*/ 5683619 w 7094483"/>
              <a:gd name="connsiteY196" fmla="*/ 2577150 h 5234271"/>
              <a:gd name="connsiteX197" fmla="*/ 5584304 w 7094483"/>
              <a:gd name="connsiteY197" fmla="*/ 2588837 h 5234271"/>
              <a:gd name="connsiteX198" fmla="*/ 5417469 w 7094483"/>
              <a:gd name="connsiteY198" fmla="*/ 2726664 h 5234271"/>
              <a:gd name="connsiteX199" fmla="*/ 5308050 w 7094483"/>
              <a:gd name="connsiteY199" fmla="*/ 2742330 h 5234271"/>
              <a:gd name="connsiteX200" fmla="*/ 5211024 w 7094483"/>
              <a:gd name="connsiteY200" fmla="*/ 2798054 h 5234271"/>
              <a:gd name="connsiteX201" fmla="*/ 5132480 w 7094483"/>
              <a:gd name="connsiteY201" fmla="*/ 2801128 h 5234271"/>
              <a:gd name="connsiteX202" fmla="*/ 4961500 w 7094483"/>
              <a:gd name="connsiteY202" fmla="*/ 2837008 h 5234271"/>
              <a:gd name="connsiteX203" fmla="*/ 4771697 w 7094483"/>
              <a:gd name="connsiteY203" fmla="*/ 2900974 h 5234271"/>
              <a:gd name="connsiteX204" fmla="*/ 4683284 w 7094483"/>
              <a:gd name="connsiteY204" fmla="*/ 2934502 h 5234271"/>
              <a:gd name="connsiteX205" fmla="*/ 4629960 w 7094483"/>
              <a:gd name="connsiteY205" fmla="*/ 2972739 h 5234271"/>
              <a:gd name="connsiteX206" fmla="*/ 4576636 w 7094483"/>
              <a:gd name="connsiteY206" fmla="*/ 2993760 h 5234271"/>
              <a:gd name="connsiteX207" fmla="*/ 4536912 w 7094483"/>
              <a:gd name="connsiteY207" fmla="*/ 3045407 h 5234271"/>
              <a:gd name="connsiteX208" fmla="*/ 4512646 w 7094483"/>
              <a:gd name="connsiteY208" fmla="*/ 3089446 h 5234271"/>
              <a:gd name="connsiteX209" fmla="*/ 4401206 w 7094483"/>
              <a:gd name="connsiteY209" fmla="*/ 3141094 h 5234271"/>
              <a:gd name="connsiteX210" fmla="*/ 4333353 w 7094483"/>
              <a:gd name="connsiteY210" fmla="*/ 3162115 h 5234271"/>
              <a:gd name="connsiteX211" fmla="*/ 4261481 w 7094483"/>
              <a:gd name="connsiteY211" fmla="*/ 3180235 h 5234271"/>
              <a:gd name="connsiteX212" fmla="*/ 4200892 w 7094483"/>
              <a:gd name="connsiteY212" fmla="*/ 3207961 h 5234271"/>
              <a:gd name="connsiteX213" fmla="*/ 4157151 w 7094483"/>
              <a:gd name="connsiteY213" fmla="*/ 3241299 h 5234271"/>
              <a:gd name="connsiteX214" fmla="*/ 4118355 w 7094483"/>
              <a:gd name="connsiteY214" fmla="*/ 3255615 h 5234271"/>
              <a:gd name="connsiteX215" fmla="*/ 4077087 w 7094483"/>
              <a:gd name="connsiteY215" fmla="*/ 3283340 h 5234271"/>
              <a:gd name="connsiteX216" fmla="*/ 4031027 w 7094483"/>
              <a:gd name="connsiteY216" fmla="*/ 3320674 h 5234271"/>
              <a:gd name="connsiteX217" fmla="*/ 3924378 w 7094483"/>
              <a:gd name="connsiteY217" fmla="*/ 3337890 h 5234271"/>
              <a:gd name="connsiteX218" fmla="*/ 3887899 w 7094483"/>
              <a:gd name="connsiteY218" fmla="*/ 3382831 h 5234271"/>
              <a:gd name="connsiteX219" fmla="*/ 3834575 w 7094483"/>
              <a:gd name="connsiteY219" fmla="*/ 3433577 h 5234271"/>
              <a:gd name="connsiteX220" fmla="*/ 3773986 w 7094483"/>
              <a:gd name="connsiteY220" fmla="*/ 3441185 h 5234271"/>
              <a:gd name="connsiteX221" fmla="*/ 3738437 w 7094483"/>
              <a:gd name="connsiteY221" fmla="*/ 3470720 h 5234271"/>
              <a:gd name="connsiteX222" fmla="*/ 3665637 w 7094483"/>
              <a:gd name="connsiteY222" fmla="*/ 3496449 h 5234271"/>
              <a:gd name="connsiteX223" fmla="*/ 3584028 w 7094483"/>
              <a:gd name="connsiteY223" fmla="*/ 3542295 h 5234271"/>
              <a:gd name="connsiteX224" fmla="*/ 3541986 w 7094483"/>
              <a:gd name="connsiteY224" fmla="*/ 3563126 h 5234271"/>
              <a:gd name="connsiteX225" fmla="*/ 3478924 w 7094483"/>
              <a:gd name="connsiteY225" fmla="*/ 3584147 h 5234271"/>
              <a:gd name="connsiteX226" fmla="*/ 3447393 w 7094483"/>
              <a:gd name="connsiteY226" fmla="*/ 3594657 h 5234271"/>
              <a:gd name="connsiteX227" fmla="*/ 3415862 w 7094483"/>
              <a:gd name="connsiteY227" fmla="*/ 3615678 h 5234271"/>
              <a:gd name="connsiteX228" fmla="*/ 3384331 w 7094483"/>
              <a:gd name="connsiteY228" fmla="*/ 3626188 h 5234271"/>
              <a:gd name="connsiteX229" fmla="*/ 3373821 w 7094483"/>
              <a:gd name="connsiteY229" fmla="*/ 3657719 h 5234271"/>
              <a:gd name="connsiteX230" fmla="*/ 3363311 w 7094483"/>
              <a:gd name="connsiteY230" fmla="*/ 3783843 h 5234271"/>
              <a:gd name="connsiteX231" fmla="*/ 3331780 w 7094483"/>
              <a:gd name="connsiteY231" fmla="*/ 3794353 h 5234271"/>
              <a:gd name="connsiteX232" fmla="*/ 3300249 w 7094483"/>
              <a:gd name="connsiteY232" fmla="*/ 3815374 h 5234271"/>
              <a:gd name="connsiteX233" fmla="*/ 3153104 w 7094483"/>
              <a:gd name="connsiteY233" fmla="*/ 3836395 h 5234271"/>
              <a:gd name="connsiteX234" fmla="*/ 3090042 w 7094483"/>
              <a:gd name="connsiteY234" fmla="*/ 3878436 h 5234271"/>
              <a:gd name="connsiteX235" fmla="*/ 2995449 w 7094483"/>
              <a:gd name="connsiteY235" fmla="*/ 3899457 h 5234271"/>
              <a:gd name="connsiteX236" fmla="*/ 2932386 w 7094483"/>
              <a:gd name="connsiteY236" fmla="*/ 3952009 h 5234271"/>
              <a:gd name="connsiteX237" fmla="*/ 2869324 w 7094483"/>
              <a:gd name="connsiteY237" fmla="*/ 3983540 h 5234271"/>
              <a:gd name="connsiteX238" fmla="*/ 2806262 w 7094483"/>
              <a:gd name="connsiteY238" fmla="*/ 4015071 h 5234271"/>
              <a:gd name="connsiteX239" fmla="*/ 2764221 w 7094483"/>
              <a:gd name="connsiteY239" fmla="*/ 4057112 h 5234271"/>
              <a:gd name="connsiteX240" fmla="*/ 2743200 w 7094483"/>
              <a:gd name="connsiteY240" fmla="*/ 4088643 h 5234271"/>
              <a:gd name="connsiteX241" fmla="*/ 2711669 w 7094483"/>
              <a:gd name="connsiteY241" fmla="*/ 4109664 h 5234271"/>
              <a:gd name="connsiteX242" fmla="*/ 2617076 w 7094483"/>
              <a:gd name="connsiteY242" fmla="*/ 4183236 h 5234271"/>
              <a:gd name="connsiteX243" fmla="*/ 2585545 w 7094483"/>
              <a:gd name="connsiteY243" fmla="*/ 4214767 h 5234271"/>
              <a:gd name="connsiteX244" fmla="*/ 2522483 w 7094483"/>
              <a:gd name="connsiteY244" fmla="*/ 4235788 h 5234271"/>
              <a:gd name="connsiteX245" fmla="*/ 2459421 w 7094483"/>
              <a:gd name="connsiteY245" fmla="*/ 4277829 h 5234271"/>
              <a:gd name="connsiteX246" fmla="*/ 2396359 w 7094483"/>
              <a:gd name="connsiteY246" fmla="*/ 4330381 h 5234271"/>
              <a:gd name="connsiteX247" fmla="*/ 2375338 w 7094483"/>
              <a:gd name="connsiteY247" fmla="*/ 4361912 h 5234271"/>
              <a:gd name="connsiteX248" fmla="*/ 2270235 w 7094483"/>
              <a:gd name="connsiteY248" fmla="*/ 4414464 h 5234271"/>
              <a:gd name="connsiteX249" fmla="*/ 2217683 w 7094483"/>
              <a:gd name="connsiteY249" fmla="*/ 4424974 h 5234271"/>
              <a:gd name="connsiteX250" fmla="*/ 2154621 w 7094483"/>
              <a:gd name="connsiteY250" fmla="*/ 4445995 h 5234271"/>
              <a:gd name="connsiteX251" fmla="*/ 2091559 w 7094483"/>
              <a:gd name="connsiteY251" fmla="*/ 4488036 h 5234271"/>
              <a:gd name="connsiteX252" fmla="*/ 2028497 w 7094483"/>
              <a:gd name="connsiteY252" fmla="*/ 4519567 h 5234271"/>
              <a:gd name="connsiteX253" fmla="*/ 1933904 w 7094483"/>
              <a:gd name="connsiteY253" fmla="*/ 4572119 h 5234271"/>
              <a:gd name="connsiteX254" fmla="*/ 1723697 w 7094483"/>
              <a:gd name="connsiteY254" fmla="*/ 4603650 h 5234271"/>
              <a:gd name="connsiteX255" fmla="*/ 1713186 w 7094483"/>
              <a:gd name="connsiteY255" fmla="*/ 4635181 h 5234271"/>
              <a:gd name="connsiteX256" fmla="*/ 1650124 w 7094483"/>
              <a:gd name="connsiteY256" fmla="*/ 4687733 h 5234271"/>
              <a:gd name="connsiteX257" fmla="*/ 1618593 w 7094483"/>
              <a:gd name="connsiteY257" fmla="*/ 4719264 h 5234271"/>
              <a:gd name="connsiteX258" fmla="*/ 1555531 w 7094483"/>
              <a:gd name="connsiteY258" fmla="*/ 4740284 h 5234271"/>
              <a:gd name="connsiteX259" fmla="*/ 1524000 w 7094483"/>
              <a:gd name="connsiteY259" fmla="*/ 4750795 h 5234271"/>
              <a:gd name="connsiteX260" fmla="*/ 1460938 w 7094483"/>
              <a:gd name="connsiteY260" fmla="*/ 4792836 h 5234271"/>
              <a:gd name="connsiteX261" fmla="*/ 1397876 w 7094483"/>
              <a:gd name="connsiteY261" fmla="*/ 4834878 h 5234271"/>
              <a:gd name="connsiteX262" fmla="*/ 1366345 w 7094483"/>
              <a:gd name="connsiteY262" fmla="*/ 4845388 h 5234271"/>
              <a:gd name="connsiteX263" fmla="*/ 1271752 w 7094483"/>
              <a:gd name="connsiteY263" fmla="*/ 4866409 h 5234271"/>
              <a:gd name="connsiteX264" fmla="*/ 1208690 w 7094483"/>
              <a:gd name="connsiteY264" fmla="*/ 4876919 h 5234271"/>
              <a:gd name="connsiteX265" fmla="*/ 1093076 w 7094483"/>
              <a:gd name="connsiteY265" fmla="*/ 4908450 h 5234271"/>
              <a:gd name="connsiteX266" fmla="*/ 1061545 w 7094483"/>
              <a:gd name="connsiteY266" fmla="*/ 4929471 h 5234271"/>
              <a:gd name="connsiteX267" fmla="*/ 998483 w 7094483"/>
              <a:gd name="connsiteY267" fmla="*/ 4950491 h 5234271"/>
              <a:gd name="connsiteX268" fmla="*/ 935421 w 7094483"/>
              <a:gd name="connsiteY268" fmla="*/ 4982022 h 5234271"/>
              <a:gd name="connsiteX269" fmla="*/ 872359 w 7094483"/>
              <a:gd name="connsiteY269" fmla="*/ 5024064 h 5234271"/>
              <a:gd name="connsiteX270" fmla="*/ 777766 w 7094483"/>
              <a:gd name="connsiteY270" fmla="*/ 5034574 h 5234271"/>
              <a:gd name="connsiteX271" fmla="*/ 756745 w 7094483"/>
              <a:gd name="connsiteY271" fmla="*/ 5066105 h 5234271"/>
              <a:gd name="connsiteX272" fmla="*/ 693683 w 7094483"/>
              <a:gd name="connsiteY272" fmla="*/ 5097636 h 5234271"/>
              <a:gd name="connsiteX273" fmla="*/ 493986 w 7094483"/>
              <a:gd name="connsiteY273" fmla="*/ 5087126 h 5234271"/>
              <a:gd name="connsiteX274" fmla="*/ 388883 w 7094483"/>
              <a:gd name="connsiteY274" fmla="*/ 5097636 h 5234271"/>
              <a:gd name="connsiteX275" fmla="*/ 325821 w 7094483"/>
              <a:gd name="connsiteY275" fmla="*/ 5118657 h 5234271"/>
              <a:gd name="connsiteX276" fmla="*/ 294290 w 7094483"/>
              <a:gd name="connsiteY276" fmla="*/ 5139678 h 5234271"/>
              <a:gd name="connsiteX277" fmla="*/ 252249 w 7094483"/>
              <a:gd name="connsiteY277" fmla="*/ 5181719 h 5234271"/>
              <a:gd name="connsiteX278" fmla="*/ 220717 w 7094483"/>
              <a:gd name="connsiteY278" fmla="*/ 5202740 h 5234271"/>
              <a:gd name="connsiteX279" fmla="*/ 94593 w 7094483"/>
              <a:gd name="connsiteY279" fmla="*/ 5234271 h 5234271"/>
              <a:gd name="connsiteX280" fmla="*/ 52552 w 7094483"/>
              <a:gd name="connsiteY280" fmla="*/ 5171209 h 5234271"/>
              <a:gd name="connsiteX281" fmla="*/ 63062 w 7094483"/>
              <a:gd name="connsiteY281" fmla="*/ 5139678 h 5234271"/>
              <a:gd name="connsiteX282" fmla="*/ 94593 w 7094483"/>
              <a:gd name="connsiteY282" fmla="*/ 5118657 h 5234271"/>
              <a:gd name="connsiteX283" fmla="*/ 94593 w 7094483"/>
              <a:gd name="connsiteY283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223642 w 7094483"/>
              <a:gd name="connsiteY194" fmla="*/ 2491071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255173 w 7094483"/>
              <a:gd name="connsiteY193" fmla="*/ 2459540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339255 w 7094483"/>
              <a:gd name="connsiteY192" fmla="*/ 2364947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5433849 w 7094483"/>
              <a:gd name="connsiteY189" fmla="*/ 2291374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5496911 w 7094483"/>
              <a:gd name="connsiteY188" fmla="*/ 224933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5602014 w 7094483"/>
              <a:gd name="connsiteY186" fmla="*/ 2133719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5843752 w 7094483"/>
              <a:gd name="connsiteY183" fmla="*/ 2028616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5906814 w 7094483"/>
              <a:gd name="connsiteY181" fmla="*/ 1997084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043449 w 7094483"/>
              <a:gd name="connsiteY178" fmla="*/ 1870960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784421 w 7094483"/>
              <a:gd name="connsiteY178" fmla="*/ 2038601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064469 w 7094483"/>
              <a:gd name="connsiteY177" fmla="*/ 1839429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096000 w 7094483"/>
              <a:gd name="connsiteY176" fmla="*/ 1807898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6274676 w 7094483"/>
              <a:gd name="connsiteY172" fmla="*/ 1671264 h 5234271"/>
              <a:gd name="connsiteX173" fmla="*/ 6253655 w 7094483"/>
              <a:gd name="connsiteY173" fmla="*/ 1702795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110349"/>
              <a:gd name="connsiteY0" fmla="*/ 5181719 h 5234271"/>
              <a:gd name="connsiteX1" fmla="*/ 0 w 7110349"/>
              <a:gd name="connsiteY1" fmla="*/ 5181719 h 5234271"/>
              <a:gd name="connsiteX2" fmla="*/ 73573 w 7110349"/>
              <a:gd name="connsiteY2" fmla="*/ 5118657 h 5234271"/>
              <a:gd name="connsiteX3" fmla="*/ 136635 w 7110349"/>
              <a:gd name="connsiteY3" fmla="*/ 5066105 h 5234271"/>
              <a:gd name="connsiteX4" fmla="*/ 199697 w 7110349"/>
              <a:gd name="connsiteY4" fmla="*/ 5045084 h 5234271"/>
              <a:gd name="connsiteX5" fmla="*/ 220717 w 7110349"/>
              <a:gd name="connsiteY5" fmla="*/ 5013553 h 5234271"/>
              <a:gd name="connsiteX6" fmla="*/ 283780 w 7110349"/>
              <a:gd name="connsiteY6" fmla="*/ 4982022 h 5234271"/>
              <a:gd name="connsiteX7" fmla="*/ 304800 w 7110349"/>
              <a:gd name="connsiteY7" fmla="*/ 4950491 h 5234271"/>
              <a:gd name="connsiteX8" fmla="*/ 367862 w 7110349"/>
              <a:gd name="connsiteY8" fmla="*/ 4918960 h 5234271"/>
              <a:gd name="connsiteX9" fmla="*/ 399393 w 7110349"/>
              <a:gd name="connsiteY9" fmla="*/ 4887429 h 5234271"/>
              <a:gd name="connsiteX10" fmla="*/ 430924 w 7110349"/>
              <a:gd name="connsiteY10" fmla="*/ 4866409 h 5234271"/>
              <a:gd name="connsiteX11" fmla="*/ 483476 w 7110349"/>
              <a:gd name="connsiteY11" fmla="*/ 4813857 h 5234271"/>
              <a:gd name="connsiteX12" fmla="*/ 504497 w 7110349"/>
              <a:gd name="connsiteY12" fmla="*/ 4782326 h 5234271"/>
              <a:gd name="connsiteX13" fmla="*/ 536028 w 7110349"/>
              <a:gd name="connsiteY13" fmla="*/ 4761305 h 5234271"/>
              <a:gd name="connsiteX14" fmla="*/ 546538 w 7110349"/>
              <a:gd name="connsiteY14" fmla="*/ 4729774 h 5234271"/>
              <a:gd name="connsiteX15" fmla="*/ 567559 w 7110349"/>
              <a:gd name="connsiteY15" fmla="*/ 4698243 h 5234271"/>
              <a:gd name="connsiteX16" fmla="*/ 578069 w 7110349"/>
              <a:gd name="connsiteY16" fmla="*/ 4666712 h 5234271"/>
              <a:gd name="connsiteX17" fmla="*/ 609600 w 7110349"/>
              <a:gd name="connsiteY17" fmla="*/ 4635181 h 5234271"/>
              <a:gd name="connsiteX18" fmla="*/ 683173 w 7110349"/>
              <a:gd name="connsiteY18" fmla="*/ 4593140 h 5234271"/>
              <a:gd name="connsiteX19" fmla="*/ 777766 w 7110349"/>
              <a:gd name="connsiteY19" fmla="*/ 4519567 h 5234271"/>
              <a:gd name="connsiteX20" fmla="*/ 819807 w 7110349"/>
              <a:gd name="connsiteY20" fmla="*/ 4498547 h 5234271"/>
              <a:gd name="connsiteX21" fmla="*/ 882869 w 7110349"/>
              <a:gd name="connsiteY21" fmla="*/ 4456505 h 5234271"/>
              <a:gd name="connsiteX22" fmla="*/ 914400 w 7110349"/>
              <a:gd name="connsiteY22" fmla="*/ 4435484 h 5234271"/>
              <a:gd name="connsiteX23" fmla="*/ 1008993 w 7110349"/>
              <a:gd name="connsiteY23" fmla="*/ 4403953 h 5234271"/>
              <a:gd name="connsiteX24" fmla="*/ 1040524 w 7110349"/>
              <a:gd name="connsiteY24" fmla="*/ 4393443 h 5234271"/>
              <a:gd name="connsiteX25" fmla="*/ 1072055 w 7110349"/>
              <a:gd name="connsiteY25" fmla="*/ 4382933 h 5234271"/>
              <a:gd name="connsiteX26" fmla="*/ 1135117 w 7110349"/>
              <a:gd name="connsiteY26" fmla="*/ 4340891 h 5234271"/>
              <a:gd name="connsiteX27" fmla="*/ 1229711 w 7110349"/>
              <a:gd name="connsiteY27" fmla="*/ 4267319 h 5234271"/>
              <a:gd name="connsiteX28" fmla="*/ 1345324 w 7110349"/>
              <a:gd name="connsiteY28" fmla="*/ 4235788 h 5234271"/>
              <a:gd name="connsiteX29" fmla="*/ 1408386 w 7110349"/>
              <a:gd name="connsiteY29" fmla="*/ 4204257 h 5234271"/>
              <a:gd name="connsiteX30" fmla="*/ 1439917 w 7110349"/>
              <a:gd name="connsiteY30" fmla="*/ 4183236 h 5234271"/>
              <a:gd name="connsiteX31" fmla="*/ 1502980 w 7110349"/>
              <a:gd name="connsiteY31" fmla="*/ 4162216 h 5234271"/>
              <a:gd name="connsiteX32" fmla="*/ 1534511 w 7110349"/>
              <a:gd name="connsiteY32" fmla="*/ 4151705 h 5234271"/>
              <a:gd name="connsiteX33" fmla="*/ 1629104 w 7110349"/>
              <a:gd name="connsiteY33" fmla="*/ 4078133 h 5234271"/>
              <a:gd name="connsiteX34" fmla="*/ 1660635 w 7110349"/>
              <a:gd name="connsiteY34" fmla="*/ 4057112 h 5234271"/>
              <a:gd name="connsiteX35" fmla="*/ 1692166 w 7110349"/>
              <a:gd name="connsiteY35" fmla="*/ 4025581 h 5234271"/>
              <a:gd name="connsiteX36" fmla="*/ 1723697 w 7110349"/>
              <a:gd name="connsiteY36" fmla="*/ 4004560 h 5234271"/>
              <a:gd name="connsiteX37" fmla="*/ 1786759 w 7110349"/>
              <a:gd name="connsiteY37" fmla="*/ 3952009 h 5234271"/>
              <a:gd name="connsiteX38" fmla="*/ 1849821 w 7110349"/>
              <a:gd name="connsiteY38" fmla="*/ 3930988 h 5234271"/>
              <a:gd name="connsiteX39" fmla="*/ 1881352 w 7110349"/>
              <a:gd name="connsiteY39" fmla="*/ 3909967 h 5234271"/>
              <a:gd name="connsiteX40" fmla="*/ 1912883 w 7110349"/>
              <a:gd name="connsiteY40" fmla="*/ 3899457 h 5234271"/>
              <a:gd name="connsiteX41" fmla="*/ 1965435 w 7110349"/>
              <a:gd name="connsiteY41" fmla="*/ 3857416 h 5234271"/>
              <a:gd name="connsiteX42" fmla="*/ 2028497 w 7110349"/>
              <a:gd name="connsiteY42" fmla="*/ 3804864 h 5234271"/>
              <a:gd name="connsiteX43" fmla="*/ 2091559 w 7110349"/>
              <a:gd name="connsiteY43" fmla="*/ 3783843 h 5234271"/>
              <a:gd name="connsiteX44" fmla="*/ 2154621 w 7110349"/>
              <a:gd name="connsiteY44" fmla="*/ 3741802 h 5234271"/>
              <a:gd name="connsiteX45" fmla="*/ 2186152 w 7110349"/>
              <a:gd name="connsiteY45" fmla="*/ 3710271 h 5234271"/>
              <a:gd name="connsiteX46" fmla="*/ 2249214 w 7110349"/>
              <a:gd name="connsiteY46" fmla="*/ 3689250 h 5234271"/>
              <a:gd name="connsiteX47" fmla="*/ 2301766 w 7110349"/>
              <a:gd name="connsiteY47" fmla="*/ 3636698 h 5234271"/>
              <a:gd name="connsiteX48" fmla="*/ 2333297 w 7110349"/>
              <a:gd name="connsiteY48" fmla="*/ 3615678 h 5234271"/>
              <a:gd name="connsiteX49" fmla="*/ 2385849 w 7110349"/>
              <a:gd name="connsiteY49" fmla="*/ 3552616 h 5234271"/>
              <a:gd name="connsiteX50" fmla="*/ 2417380 w 7110349"/>
              <a:gd name="connsiteY50" fmla="*/ 3531595 h 5234271"/>
              <a:gd name="connsiteX51" fmla="*/ 2448911 w 7110349"/>
              <a:gd name="connsiteY51" fmla="*/ 3500064 h 5234271"/>
              <a:gd name="connsiteX52" fmla="*/ 2511973 w 7110349"/>
              <a:gd name="connsiteY52" fmla="*/ 3479043 h 5234271"/>
              <a:gd name="connsiteX53" fmla="*/ 2543504 w 7110349"/>
              <a:gd name="connsiteY53" fmla="*/ 3447512 h 5234271"/>
              <a:gd name="connsiteX54" fmla="*/ 2575035 w 7110349"/>
              <a:gd name="connsiteY54" fmla="*/ 3437002 h 5234271"/>
              <a:gd name="connsiteX55" fmla="*/ 2606566 w 7110349"/>
              <a:gd name="connsiteY55" fmla="*/ 3415981 h 5234271"/>
              <a:gd name="connsiteX56" fmla="*/ 2659117 w 7110349"/>
              <a:gd name="connsiteY56" fmla="*/ 3363429 h 5234271"/>
              <a:gd name="connsiteX57" fmla="*/ 2690649 w 7110349"/>
              <a:gd name="connsiteY57" fmla="*/ 3331898 h 5234271"/>
              <a:gd name="connsiteX58" fmla="*/ 2795752 w 7110349"/>
              <a:gd name="connsiteY58" fmla="*/ 3258326 h 5234271"/>
              <a:gd name="connsiteX59" fmla="*/ 2827283 w 7110349"/>
              <a:gd name="connsiteY59" fmla="*/ 3237305 h 5234271"/>
              <a:gd name="connsiteX60" fmla="*/ 2858814 w 7110349"/>
              <a:gd name="connsiteY60" fmla="*/ 3205774 h 5234271"/>
              <a:gd name="connsiteX61" fmla="*/ 2890345 w 7110349"/>
              <a:gd name="connsiteY61" fmla="*/ 3195264 h 5234271"/>
              <a:gd name="connsiteX62" fmla="*/ 2921876 w 7110349"/>
              <a:gd name="connsiteY62" fmla="*/ 3163733 h 5234271"/>
              <a:gd name="connsiteX63" fmla="*/ 2984938 w 7110349"/>
              <a:gd name="connsiteY63" fmla="*/ 3121691 h 5234271"/>
              <a:gd name="connsiteX64" fmla="*/ 3048000 w 7110349"/>
              <a:gd name="connsiteY64" fmla="*/ 3058629 h 5234271"/>
              <a:gd name="connsiteX65" fmla="*/ 3111062 w 7110349"/>
              <a:gd name="connsiteY65" fmla="*/ 3016588 h 5234271"/>
              <a:gd name="connsiteX66" fmla="*/ 3174124 w 7110349"/>
              <a:gd name="connsiteY66" fmla="*/ 2974547 h 5234271"/>
              <a:gd name="connsiteX67" fmla="*/ 3205655 w 7110349"/>
              <a:gd name="connsiteY67" fmla="*/ 2953526 h 5234271"/>
              <a:gd name="connsiteX68" fmla="*/ 3237186 w 7110349"/>
              <a:gd name="connsiteY68" fmla="*/ 2943016 h 5234271"/>
              <a:gd name="connsiteX69" fmla="*/ 3289738 w 7110349"/>
              <a:gd name="connsiteY69" fmla="*/ 2879953 h 5234271"/>
              <a:gd name="connsiteX70" fmla="*/ 3321269 w 7110349"/>
              <a:gd name="connsiteY70" fmla="*/ 2858933 h 5234271"/>
              <a:gd name="connsiteX71" fmla="*/ 3331780 w 7110349"/>
              <a:gd name="connsiteY71" fmla="*/ 2827402 h 5234271"/>
              <a:gd name="connsiteX72" fmla="*/ 3363311 w 7110349"/>
              <a:gd name="connsiteY72" fmla="*/ 2806381 h 5234271"/>
              <a:gd name="connsiteX73" fmla="*/ 3426373 w 7110349"/>
              <a:gd name="connsiteY73" fmla="*/ 2753829 h 5234271"/>
              <a:gd name="connsiteX74" fmla="*/ 3531476 w 7110349"/>
              <a:gd name="connsiteY74" fmla="*/ 2596174 h 5234271"/>
              <a:gd name="connsiteX75" fmla="*/ 3552497 w 7110349"/>
              <a:gd name="connsiteY75" fmla="*/ 2564643 h 5234271"/>
              <a:gd name="connsiteX76" fmla="*/ 3573517 w 7110349"/>
              <a:gd name="connsiteY76" fmla="*/ 2533112 h 5234271"/>
              <a:gd name="connsiteX77" fmla="*/ 3636580 w 7110349"/>
              <a:gd name="connsiteY77" fmla="*/ 2480560 h 5234271"/>
              <a:gd name="connsiteX78" fmla="*/ 3657600 w 7110349"/>
              <a:gd name="connsiteY78" fmla="*/ 2449029 h 5234271"/>
              <a:gd name="connsiteX79" fmla="*/ 3720662 w 7110349"/>
              <a:gd name="connsiteY79" fmla="*/ 2406988 h 5234271"/>
              <a:gd name="connsiteX80" fmla="*/ 3752193 w 7110349"/>
              <a:gd name="connsiteY80" fmla="*/ 2385967 h 5234271"/>
              <a:gd name="connsiteX81" fmla="*/ 3815255 w 7110349"/>
              <a:gd name="connsiteY81" fmla="*/ 2364947 h 5234271"/>
              <a:gd name="connsiteX82" fmla="*/ 3878317 w 7110349"/>
              <a:gd name="connsiteY82" fmla="*/ 2322905 h 5234271"/>
              <a:gd name="connsiteX83" fmla="*/ 3909849 w 7110349"/>
              <a:gd name="connsiteY83" fmla="*/ 2301884 h 5234271"/>
              <a:gd name="connsiteX84" fmla="*/ 3941380 w 7110349"/>
              <a:gd name="connsiteY84" fmla="*/ 2291374 h 5234271"/>
              <a:gd name="connsiteX85" fmla="*/ 3972911 w 7110349"/>
              <a:gd name="connsiteY85" fmla="*/ 2270353 h 5234271"/>
              <a:gd name="connsiteX86" fmla="*/ 4025462 w 7110349"/>
              <a:gd name="connsiteY86" fmla="*/ 2259843 h 5234271"/>
              <a:gd name="connsiteX87" fmla="*/ 4056993 w 7110349"/>
              <a:gd name="connsiteY87" fmla="*/ 2249333 h 5234271"/>
              <a:gd name="connsiteX88" fmla="*/ 4120055 w 7110349"/>
              <a:gd name="connsiteY88" fmla="*/ 2196781 h 5234271"/>
              <a:gd name="connsiteX89" fmla="*/ 4151586 w 7110349"/>
              <a:gd name="connsiteY89" fmla="*/ 2175760 h 5234271"/>
              <a:gd name="connsiteX90" fmla="*/ 4214649 w 7110349"/>
              <a:gd name="connsiteY90" fmla="*/ 2133719 h 5234271"/>
              <a:gd name="connsiteX91" fmla="*/ 4309242 w 7110349"/>
              <a:gd name="connsiteY91" fmla="*/ 2091678 h 5234271"/>
              <a:gd name="connsiteX92" fmla="*/ 4340773 w 7110349"/>
              <a:gd name="connsiteY92" fmla="*/ 2081167 h 5234271"/>
              <a:gd name="connsiteX93" fmla="*/ 4372304 w 7110349"/>
              <a:gd name="connsiteY93" fmla="*/ 2070657 h 5234271"/>
              <a:gd name="connsiteX94" fmla="*/ 4403835 w 7110349"/>
              <a:gd name="connsiteY94" fmla="*/ 2039126 h 5234271"/>
              <a:gd name="connsiteX95" fmla="*/ 4435366 w 7110349"/>
              <a:gd name="connsiteY95" fmla="*/ 2018105 h 5234271"/>
              <a:gd name="connsiteX96" fmla="*/ 4466897 w 7110349"/>
              <a:gd name="connsiteY96" fmla="*/ 1955043 h 5234271"/>
              <a:gd name="connsiteX97" fmla="*/ 4529959 w 7110349"/>
              <a:gd name="connsiteY97" fmla="*/ 1913002 h 5234271"/>
              <a:gd name="connsiteX98" fmla="*/ 4656083 w 7110349"/>
              <a:gd name="connsiteY98" fmla="*/ 1913002 h 5234271"/>
              <a:gd name="connsiteX99" fmla="*/ 4687614 w 7110349"/>
              <a:gd name="connsiteY99" fmla="*/ 1902491 h 5234271"/>
              <a:gd name="connsiteX100" fmla="*/ 4750676 w 7110349"/>
              <a:gd name="connsiteY100" fmla="*/ 1860450 h 5234271"/>
              <a:gd name="connsiteX101" fmla="*/ 4876800 w 7110349"/>
              <a:gd name="connsiteY101" fmla="*/ 1818409 h 5234271"/>
              <a:gd name="connsiteX102" fmla="*/ 4908331 w 7110349"/>
              <a:gd name="connsiteY102" fmla="*/ 1807898 h 5234271"/>
              <a:gd name="connsiteX103" fmla="*/ 4971393 w 7110349"/>
              <a:gd name="connsiteY103" fmla="*/ 1765857 h 5234271"/>
              <a:gd name="connsiteX104" fmla="*/ 5002924 w 7110349"/>
              <a:gd name="connsiteY104" fmla="*/ 1744836 h 5234271"/>
              <a:gd name="connsiteX105" fmla="*/ 5034455 w 7110349"/>
              <a:gd name="connsiteY105" fmla="*/ 1713305 h 5234271"/>
              <a:gd name="connsiteX106" fmla="*/ 5065986 w 7110349"/>
              <a:gd name="connsiteY106" fmla="*/ 1702795 h 5234271"/>
              <a:gd name="connsiteX107" fmla="*/ 5171090 w 7110349"/>
              <a:gd name="connsiteY107" fmla="*/ 1671264 h 5234271"/>
              <a:gd name="connsiteX108" fmla="*/ 5202621 w 7110349"/>
              <a:gd name="connsiteY108" fmla="*/ 1660753 h 5234271"/>
              <a:gd name="connsiteX109" fmla="*/ 5276193 w 7110349"/>
              <a:gd name="connsiteY109" fmla="*/ 1608202 h 5234271"/>
              <a:gd name="connsiteX110" fmla="*/ 5349766 w 7110349"/>
              <a:gd name="connsiteY110" fmla="*/ 1555650 h 5234271"/>
              <a:gd name="connsiteX111" fmla="*/ 5391807 w 7110349"/>
              <a:gd name="connsiteY111" fmla="*/ 1524119 h 5234271"/>
              <a:gd name="connsiteX112" fmla="*/ 5391807 w 7110349"/>
              <a:gd name="connsiteY112" fmla="*/ 1471567 h 5234271"/>
              <a:gd name="connsiteX113" fmla="*/ 5465380 w 7110349"/>
              <a:gd name="connsiteY113" fmla="*/ 1408505 h 5234271"/>
              <a:gd name="connsiteX114" fmla="*/ 5475890 w 7110349"/>
              <a:gd name="connsiteY114" fmla="*/ 1376974 h 5234271"/>
              <a:gd name="connsiteX115" fmla="*/ 5538952 w 7110349"/>
              <a:gd name="connsiteY115" fmla="*/ 1345443 h 5234271"/>
              <a:gd name="connsiteX116" fmla="*/ 5602014 w 7110349"/>
              <a:gd name="connsiteY116" fmla="*/ 1282381 h 5234271"/>
              <a:gd name="connsiteX117" fmla="*/ 5654566 w 7110349"/>
              <a:gd name="connsiteY117" fmla="*/ 1229829 h 5234271"/>
              <a:gd name="connsiteX118" fmla="*/ 5707117 w 7110349"/>
              <a:gd name="connsiteY118" fmla="*/ 1135236 h 5234271"/>
              <a:gd name="connsiteX119" fmla="*/ 5728138 w 7110349"/>
              <a:gd name="connsiteY119" fmla="*/ 1103705 h 5234271"/>
              <a:gd name="connsiteX120" fmla="*/ 5791200 w 7110349"/>
              <a:gd name="connsiteY120" fmla="*/ 1061664 h 5234271"/>
              <a:gd name="connsiteX121" fmla="*/ 5822731 w 7110349"/>
              <a:gd name="connsiteY121" fmla="*/ 1040643 h 5234271"/>
              <a:gd name="connsiteX122" fmla="*/ 5854262 w 7110349"/>
              <a:gd name="connsiteY122" fmla="*/ 1009112 h 5234271"/>
              <a:gd name="connsiteX123" fmla="*/ 5917324 w 7110349"/>
              <a:gd name="connsiteY123" fmla="*/ 967071 h 5234271"/>
              <a:gd name="connsiteX124" fmla="*/ 5969876 w 7110349"/>
              <a:gd name="connsiteY124" fmla="*/ 904009 h 5234271"/>
              <a:gd name="connsiteX125" fmla="*/ 6032938 w 7110349"/>
              <a:gd name="connsiteY125" fmla="*/ 851457 h 5234271"/>
              <a:gd name="connsiteX126" fmla="*/ 6074980 w 7110349"/>
              <a:gd name="connsiteY126" fmla="*/ 809416 h 5234271"/>
              <a:gd name="connsiteX127" fmla="*/ 6138042 w 7110349"/>
              <a:gd name="connsiteY127" fmla="*/ 767374 h 5234271"/>
              <a:gd name="connsiteX128" fmla="*/ 6222124 w 7110349"/>
              <a:gd name="connsiteY128" fmla="*/ 693802 h 5234271"/>
              <a:gd name="connsiteX129" fmla="*/ 6253655 w 7110349"/>
              <a:gd name="connsiteY129" fmla="*/ 662271 h 5234271"/>
              <a:gd name="connsiteX130" fmla="*/ 6274676 w 7110349"/>
              <a:gd name="connsiteY130" fmla="*/ 630740 h 5234271"/>
              <a:gd name="connsiteX131" fmla="*/ 6306207 w 7110349"/>
              <a:gd name="connsiteY131" fmla="*/ 620229 h 5234271"/>
              <a:gd name="connsiteX132" fmla="*/ 6358759 w 7110349"/>
              <a:gd name="connsiteY132" fmla="*/ 557167 h 5234271"/>
              <a:gd name="connsiteX133" fmla="*/ 6379780 w 7110349"/>
              <a:gd name="connsiteY133" fmla="*/ 525636 h 5234271"/>
              <a:gd name="connsiteX134" fmla="*/ 6442842 w 7110349"/>
              <a:gd name="connsiteY134" fmla="*/ 473084 h 5234271"/>
              <a:gd name="connsiteX135" fmla="*/ 6453352 w 7110349"/>
              <a:gd name="connsiteY135" fmla="*/ 441553 h 5234271"/>
              <a:gd name="connsiteX136" fmla="*/ 6484883 w 7110349"/>
              <a:gd name="connsiteY136" fmla="*/ 420533 h 5234271"/>
              <a:gd name="connsiteX137" fmla="*/ 6516414 w 7110349"/>
              <a:gd name="connsiteY137" fmla="*/ 389002 h 5234271"/>
              <a:gd name="connsiteX138" fmla="*/ 6547945 w 7110349"/>
              <a:gd name="connsiteY138" fmla="*/ 367981 h 5234271"/>
              <a:gd name="connsiteX139" fmla="*/ 6579476 w 7110349"/>
              <a:gd name="connsiteY139" fmla="*/ 336450 h 5234271"/>
              <a:gd name="connsiteX140" fmla="*/ 6611007 w 7110349"/>
              <a:gd name="connsiteY140" fmla="*/ 315429 h 5234271"/>
              <a:gd name="connsiteX141" fmla="*/ 6695090 w 7110349"/>
              <a:gd name="connsiteY141" fmla="*/ 220836 h 5234271"/>
              <a:gd name="connsiteX142" fmla="*/ 6726621 w 7110349"/>
              <a:gd name="connsiteY142" fmla="*/ 157774 h 5234271"/>
              <a:gd name="connsiteX143" fmla="*/ 6737131 w 7110349"/>
              <a:gd name="connsiteY143" fmla="*/ 126243 h 5234271"/>
              <a:gd name="connsiteX144" fmla="*/ 6747642 w 7110349"/>
              <a:gd name="connsiteY144" fmla="*/ 42160 h 5234271"/>
              <a:gd name="connsiteX145" fmla="*/ 6768662 w 7110349"/>
              <a:gd name="connsiteY145" fmla="*/ 10629 h 5234271"/>
              <a:gd name="connsiteX146" fmla="*/ 6873766 w 7110349"/>
              <a:gd name="connsiteY146" fmla="*/ 10629 h 5234271"/>
              <a:gd name="connsiteX147" fmla="*/ 7020911 w 7110349"/>
              <a:gd name="connsiteY147" fmla="*/ 21140 h 5234271"/>
              <a:gd name="connsiteX148" fmla="*/ 7062952 w 7110349"/>
              <a:gd name="connsiteY148" fmla="*/ 147264 h 5234271"/>
              <a:gd name="connsiteX149" fmla="*/ 7073462 w 7110349"/>
              <a:gd name="connsiteY149" fmla="*/ 178795 h 5234271"/>
              <a:gd name="connsiteX150" fmla="*/ 7094483 w 7110349"/>
              <a:gd name="connsiteY150" fmla="*/ 210326 h 5234271"/>
              <a:gd name="connsiteX151" fmla="*/ 7083973 w 7110349"/>
              <a:gd name="connsiteY151" fmla="*/ 410022 h 5234271"/>
              <a:gd name="connsiteX152" fmla="*/ 7052442 w 7110349"/>
              <a:gd name="connsiteY152" fmla="*/ 473084 h 5234271"/>
              <a:gd name="connsiteX153" fmla="*/ 7020911 w 7110349"/>
              <a:gd name="connsiteY153" fmla="*/ 578188 h 5234271"/>
              <a:gd name="connsiteX154" fmla="*/ 7010400 w 7110349"/>
              <a:gd name="connsiteY154" fmla="*/ 714822 h 5234271"/>
              <a:gd name="connsiteX155" fmla="*/ 6989380 w 7110349"/>
              <a:gd name="connsiteY155" fmla="*/ 777884 h 5234271"/>
              <a:gd name="connsiteX156" fmla="*/ 6968359 w 7110349"/>
              <a:gd name="connsiteY156" fmla="*/ 840947 h 5234271"/>
              <a:gd name="connsiteX157" fmla="*/ 6957849 w 7110349"/>
              <a:gd name="connsiteY157" fmla="*/ 872478 h 5234271"/>
              <a:gd name="connsiteX158" fmla="*/ 6947338 w 7110349"/>
              <a:gd name="connsiteY158" fmla="*/ 914519 h 5234271"/>
              <a:gd name="connsiteX159" fmla="*/ 6936828 w 7110349"/>
              <a:gd name="connsiteY159" fmla="*/ 977581 h 5234271"/>
              <a:gd name="connsiteX160" fmla="*/ 6915807 w 7110349"/>
              <a:gd name="connsiteY160" fmla="*/ 1009112 h 5234271"/>
              <a:gd name="connsiteX161" fmla="*/ 6884276 w 7110349"/>
              <a:gd name="connsiteY161" fmla="*/ 1072174 h 5234271"/>
              <a:gd name="connsiteX162" fmla="*/ 6842235 w 7110349"/>
              <a:gd name="connsiteY162" fmla="*/ 1135236 h 5234271"/>
              <a:gd name="connsiteX163" fmla="*/ 6800193 w 7110349"/>
              <a:gd name="connsiteY163" fmla="*/ 1229829 h 5234271"/>
              <a:gd name="connsiteX164" fmla="*/ 6768662 w 7110349"/>
              <a:gd name="connsiteY164" fmla="*/ 1261360 h 5234271"/>
              <a:gd name="connsiteX165" fmla="*/ 6695090 w 7110349"/>
              <a:gd name="connsiteY165" fmla="*/ 1345443 h 5234271"/>
              <a:gd name="connsiteX166" fmla="*/ 6621517 w 7110349"/>
              <a:gd name="connsiteY166" fmla="*/ 1419016 h 5234271"/>
              <a:gd name="connsiteX167" fmla="*/ 6589986 w 7110349"/>
              <a:gd name="connsiteY167" fmla="*/ 1440036 h 5234271"/>
              <a:gd name="connsiteX168" fmla="*/ 6537435 w 7110349"/>
              <a:gd name="connsiteY168" fmla="*/ 1503098 h 5234271"/>
              <a:gd name="connsiteX169" fmla="*/ 6474373 w 7110349"/>
              <a:gd name="connsiteY169" fmla="*/ 1545140 h 5234271"/>
              <a:gd name="connsiteX170" fmla="*/ 6442842 w 7110349"/>
              <a:gd name="connsiteY170" fmla="*/ 1576671 h 5234271"/>
              <a:gd name="connsiteX171" fmla="*/ 6337738 w 7110349"/>
              <a:gd name="connsiteY171" fmla="*/ 1639733 h 5234271"/>
              <a:gd name="connsiteX172" fmla="*/ 6274676 w 7110349"/>
              <a:gd name="connsiteY172" fmla="*/ 1671264 h 5234271"/>
              <a:gd name="connsiteX173" fmla="*/ 7060006 w 7110349"/>
              <a:gd name="connsiteY173" fmla="*/ 1870436 h 5234271"/>
              <a:gd name="connsiteX174" fmla="*/ 7020785 w 7110349"/>
              <a:gd name="connsiteY174" fmla="*/ 1922724 h 5234271"/>
              <a:gd name="connsiteX175" fmla="*/ 6972547 w 7110349"/>
              <a:gd name="connsiteY175" fmla="*/ 2019500 h 5234271"/>
              <a:gd name="connsiteX176" fmla="*/ 6938674 w 7110349"/>
              <a:gd name="connsiteY176" fmla="*/ 2042595 h 5234271"/>
              <a:gd name="connsiteX177" fmla="*/ 6885350 w 7110349"/>
              <a:gd name="connsiteY177" fmla="*/ 2033892 h 5234271"/>
              <a:gd name="connsiteX178" fmla="*/ 6878859 w 7110349"/>
              <a:gd name="connsiteY178" fmla="*/ 2078834 h 5234271"/>
              <a:gd name="connsiteX179" fmla="*/ 6801948 w 7110349"/>
              <a:gd name="connsiteY179" fmla="*/ 2100410 h 5234271"/>
              <a:gd name="connsiteX180" fmla="*/ 6669077 w 7110349"/>
              <a:gd name="connsiteY180" fmla="*/ 2157124 h 5234271"/>
              <a:gd name="connsiteX181" fmla="*/ 6575142 w 7110349"/>
              <a:gd name="connsiteY181" fmla="*/ 2218370 h 5234271"/>
              <a:gd name="connsiteX182" fmla="*/ 6542401 w 7110349"/>
              <a:gd name="connsiteY182" fmla="*/ 2240218 h 5234271"/>
              <a:gd name="connsiteX183" fmla="*/ 6468493 w 7110349"/>
              <a:gd name="connsiteY183" fmla="*/ 2276724 h 5234271"/>
              <a:gd name="connsiteX184" fmla="*/ 6454556 w 7110349"/>
              <a:gd name="connsiteY184" fmla="*/ 2295943 h 5234271"/>
              <a:gd name="connsiteX185" fmla="*/ 6376668 w 7110349"/>
              <a:gd name="connsiteY185" fmla="*/ 2316962 h 5234271"/>
              <a:gd name="connsiteX186" fmla="*/ 6234019 w 7110349"/>
              <a:gd name="connsiteY186" fmla="*/ 2368416 h 5234271"/>
              <a:gd name="connsiteX187" fmla="*/ 6186931 w 7110349"/>
              <a:gd name="connsiteY187" fmla="*/ 2391526 h 5234271"/>
              <a:gd name="connsiteX188" fmla="*/ 6063537 w 7110349"/>
              <a:gd name="connsiteY188" fmla="*/ 2416973 h 5234271"/>
              <a:gd name="connsiteX189" fmla="*/ 6029533 w 7110349"/>
              <a:gd name="connsiteY189" fmla="*/ 2432193 h 5234271"/>
              <a:gd name="connsiteX190" fmla="*/ 6084260 w 7110349"/>
              <a:gd name="connsiteY190" fmla="*/ 2405007 h 5234271"/>
              <a:gd name="connsiteX191" fmla="*/ 5819399 w 7110349"/>
              <a:gd name="connsiteY191" fmla="*/ 2546595 h 5234271"/>
              <a:gd name="connsiteX192" fmla="*/ 5833236 w 7110349"/>
              <a:gd name="connsiteY192" fmla="*/ 2552705 h 5234271"/>
              <a:gd name="connsiteX193" fmla="*/ 5756419 w 7110349"/>
              <a:gd name="connsiteY193" fmla="*/ 2546713 h 5234271"/>
              <a:gd name="connsiteX194" fmla="*/ 5753945 w 7110349"/>
              <a:gd name="connsiteY194" fmla="*/ 2564833 h 5234271"/>
              <a:gd name="connsiteX195" fmla="*/ 5734741 w 7110349"/>
              <a:gd name="connsiteY195" fmla="*/ 2579623 h 5234271"/>
              <a:gd name="connsiteX196" fmla="*/ 5642506 w 7110349"/>
              <a:gd name="connsiteY196" fmla="*/ 2599264 h 5234271"/>
              <a:gd name="connsiteX197" fmla="*/ 5683619 w 7110349"/>
              <a:gd name="connsiteY197" fmla="*/ 2577150 h 5234271"/>
              <a:gd name="connsiteX198" fmla="*/ 5584304 w 7110349"/>
              <a:gd name="connsiteY198" fmla="*/ 2588837 h 5234271"/>
              <a:gd name="connsiteX199" fmla="*/ 5417469 w 7110349"/>
              <a:gd name="connsiteY199" fmla="*/ 2726664 h 5234271"/>
              <a:gd name="connsiteX200" fmla="*/ 5308050 w 7110349"/>
              <a:gd name="connsiteY200" fmla="*/ 2742330 h 5234271"/>
              <a:gd name="connsiteX201" fmla="*/ 5211024 w 7110349"/>
              <a:gd name="connsiteY201" fmla="*/ 2798054 h 5234271"/>
              <a:gd name="connsiteX202" fmla="*/ 5132480 w 7110349"/>
              <a:gd name="connsiteY202" fmla="*/ 2801128 h 5234271"/>
              <a:gd name="connsiteX203" fmla="*/ 4961500 w 7110349"/>
              <a:gd name="connsiteY203" fmla="*/ 2837008 h 5234271"/>
              <a:gd name="connsiteX204" fmla="*/ 4771697 w 7110349"/>
              <a:gd name="connsiteY204" fmla="*/ 2900974 h 5234271"/>
              <a:gd name="connsiteX205" fmla="*/ 4683284 w 7110349"/>
              <a:gd name="connsiteY205" fmla="*/ 2934502 h 5234271"/>
              <a:gd name="connsiteX206" fmla="*/ 4629960 w 7110349"/>
              <a:gd name="connsiteY206" fmla="*/ 2972739 h 5234271"/>
              <a:gd name="connsiteX207" fmla="*/ 4576636 w 7110349"/>
              <a:gd name="connsiteY207" fmla="*/ 2993760 h 5234271"/>
              <a:gd name="connsiteX208" fmla="*/ 4536912 w 7110349"/>
              <a:gd name="connsiteY208" fmla="*/ 3045407 h 5234271"/>
              <a:gd name="connsiteX209" fmla="*/ 4512646 w 7110349"/>
              <a:gd name="connsiteY209" fmla="*/ 3089446 h 5234271"/>
              <a:gd name="connsiteX210" fmla="*/ 4401206 w 7110349"/>
              <a:gd name="connsiteY210" fmla="*/ 3141094 h 5234271"/>
              <a:gd name="connsiteX211" fmla="*/ 4333353 w 7110349"/>
              <a:gd name="connsiteY211" fmla="*/ 3162115 h 5234271"/>
              <a:gd name="connsiteX212" fmla="*/ 4261481 w 7110349"/>
              <a:gd name="connsiteY212" fmla="*/ 3180235 h 5234271"/>
              <a:gd name="connsiteX213" fmla="*/ 4200892 w 7110349"/>
              <a:gd name="connsiteY213" fmla="*/ 3207961 h 5234271"/>
              <a:gd name="connsiteX214" fmla="*/ 4157151 w 7110349"/>
              <a:gd name="connsiteY214" fmla="*/ 3241299 h 5234271"/>
              <a:gd name="connsiteX215" fmla="*/ 4118355 w 7110349"/>
              <a:gd name="connsiteY215" fmla="*/ 3255615 h 5234271"/>
              <a:gd name="connsiteX216" fmla="*/ 4077087 w 7110349"/>
              <a:gd name="connsiteY216" fmla="*/ 3283340 h 5234271"/>
              <a:gd name="connsiteX217" fmla="*/ 4031027 w 7110349"/>
              <a:gd name="connsiteY217" fmla="*/ 3320674 h 5234271"/>
              <a:gd name="connsiteX218" fmla="*/ 3924378 w 7110349"/>
              <a:gd name="connsiteY218" fmla="*/ 3337890 h 5234271"/>
              <a:gd name="connsiteX219" fmla="*/ 3887899 w 7110349"/>
              <a:gd name="connsiteY219" fmla="*/ 3382831 h 5234271"/>
              <a:gd name="connsiteX220" fmla="*/ 3834575 w 7110349"/>
              <a:gd name="connsiteY220" fmla="*/ 3433577 h 5234271"/>
              <a:gd name="connsiteX221" fmla="*/ 3773986 w 7110349"/>
              <a:gd name="connsiteY221" fmla="*/ 3441185 h 5234271"/>
              <a:gd name="connsiteX222" fmla="*/ 3738437 w 7110349"/>
              <a:gd name="connsiteY222" fmla="*/ 3470720 h 5234271"/>
              <a:gd name="connsiteX223" fmla="*/ 3665637 w 7110349"/>
              <a:gd name="connsiteY223" fmla="*/ 3496449 h 5234271"/>
              <a:gd name="connsiteX224" fmla="*/ 3584028 w 7110349"/>
              <a:gd name="connsiteY224" fmla="*/ 3542295 h 5234271"/>
              <a:gd name="connsiteX225" fmla="*/ 3541986 w 7110349"/>
              <a:gd name="connsiteY225" fmla="*/ 3563126 h 5234271"/>
              <a:gd name="connsiteX226" fmla="*/ 3478924 w 7110349"/>
              <a:gd name="connsiteY226" fmla="*/ 3584147 h 5234271"/>
              <a:gd name="connsiteX227" fmla="*/ 3447393 w 7110349"/>
              <a:gd name="connsiteY227" fmla="*/ 3594657 h 5234271"/>
              <a:gd name="connsiteX228" fmla="*/ 3415862 w 7110349"/>
              <a:gd name="connsiteY228" fmla="*/ 3615678 h 5234271"/>
              <a:gd name="connsiteX229" fmla="*/ 3384331 w 7110349"/>
              <a:gd name="connsiteY229" fmla="*/ 3626188 h 5234271"/>
              <a:gd name="connsiteX230" fmla="*/ 3373821 w 7110349"/>
              <a:gd name="connsiteY230" fmla="*/ 3657719 h 5234271"/>
              <a:gd name="connsiteX231" fmla="*/ 3363311 w 7110349"/>
              <a:gd name="connsiteY231" fmla="*/ 3783843 h 5234271"/>
              <a:gd name="connsiteX232" fmla="*/ 3331780 w 7110349"/>
              <a:gd name="connsiteY232" fmla="*/ 3794353 h 5234271"/>
              <a:gd name="connsiteX233" fmla="*/ 3300249 w 7110349"/>
              <a:gd name="connsiteY233" fmla="*/ 3815374 h 5234271"/>
              <a:gd name="connsiteX234" fmla="*/ 3153104 w 7110349"/>
              <a:gd name="connsiteY234" fmla="*/ 3836395 h 5234271"/>
              <a:gd name="connsiteX235" fmla="*/ 3090042 w 7110349"/>
              <a:gd name="connsiteY235" fmla="*/ 3878436 h 5234271"/>
              <a:gd name="connsiteX236" fmla="*/ 2995449 w 7110349"/>
              <a:gd name="connsiteY236" fmla="*/ 3899457 h 5234271"/>
              <a:gd name="connsiteX237" fmla="*/ 2932386 w 7110349"/>
              <a:gd name="connsiteY237" fmla="*/ 3952009 h 5234271"/>
              <a:gd name="connsiteX238" fmla="*/ 2869324 w 7110349"/>
              <a:gd name="connsiteY238" fmla="*/ 3983540 h 5234271"/>
              <a:gd name="connsiteX239" fmla="*/ 2806262 w 7110349"/>
              <a:gd name="connsiteY239" fmla="*/ 4015071 h 5234271"/>
              <a:gd name="connsiteX240" fmla="*/ 2764221 w 7110349"/>
              <a:gd name="connsiteY240" fmla="*/ 4057112 h 5234271"/>
              <a:gd name="connsiteX241" fmla="*/ 2743200 w 7110349"/>
              <a:gd name="connsiteY241" fmla="*/ 4088643 h 5234271"/>
              <a:gd name="connsiteX242" fmla="*/ 2711669 w 7110349"/>
              <a:gd name="connsiteY242" fmla="*/ 4109664 h 5234271"/>
              <a:gd name="connsiteX243" fmla="*/ 2617076 w 7110349"/>
              <a:gd name="connsiteY243" fmla="*/ 4183236 h 5234271"/>
              <a:gd name="connsiteX244" fmla="*/ 2585545 w 7110349"/>
              <a:gd name="connsiteY244" fmla="*/ 4214767 h 5234271"/>
              <a:gd name="connsiteX245" fmla="*/ 2522483 w 7110349"/>
              <a:gd name="connsiteY245" fmla="*/ 4235788 h 5234271"/>
              <a:gd name="connsiteX246" fmla="*/ 2459421 w 7110349"/>
              <a:gd name="connsiteY246" fmla="*/ 4277829 h 5234271"/>
              <a:gd name="connsiteX247" fmla="*/ 2396359 w 7110349"/>
              <a:gd name="connsiteY247" fmla="*/ 4330381 h 5234271"/>
              <a:gd name="connsiteX248" fmla="*/ 2375338 w 7110349"/>
              <a:gd name="connsiteY248" fmla="*/ 4361912 h 5234271"/>
              <a:gd name="connsiteX249" fmla="*/ 2270235 w 7110349"/>
              <a:gd name="connsiteY249" fmla="*/ 4414464 h 5234271"/>
              <a:gd name="connsiteX250" fmla="*/ 2217683 w 7110349"/>
              <a:gd name="connsiteY250" fmla="*/ 4424974 h 5234271"/>
              <a:gd name="connsiteX251" fmla="*/ 2154621 w 7110349"/>
              <a:gd name="connsiteY251" fmla="*/ 4445995 h 5234271"/>
              <a:gd name="connsiteX252" fmla="*/ 2091559 w 7110349"/>
              <a:gd name="connsiteY252" fmla="*/ 4488036 h 5234271"/>
              <a:gd name="connsiteX253" fmla="*/ 2028497 w 7110349"/>
              <a:gd name="connsiteY253" fmla="*/ 4519567 h 5234271"/>
              <a:gd name="connsiteX254" fmla="*/ 1933904 w 7110349"/>
              <a:gd name="connsiteY254" fmla="*/ 4572119 h 5234271"/>
              <a:gd name="connsiteX255" fmla="*/ 1723697 w 7110349"/>
              <a:gd name="connsiteY255" fmla="*/ 4603650 h 5234271"/>
              <a:gd name="connsiteX256" fmla="*/ 1713186 w 7110349"/>
              <a:gd name="connsiteY256" fmla="*/ 4635181 h 5234271"/>
              <a:gd name="connsiteX257" fmla="*/ 1650124 w 7110349"/>
              <a:gd name="connsiteY257" fmla="*/ 4687733 h 5234271"/>
              <a:gd name="connsiteX258" fmla="*/ 1618593 w 7110349"/>
              <a:gd name="connsiteY258" fmla="*/ 4719264 h 5234271"/>
              <a:gd name="connsiteX259" fmla="*/ 1555531 w 7110349"/>
              <a:gd name="connsiteY259" fmla="*/ 4740284 h 5234271"/>
              <a:gd name="connsiteX260" fmla="*/ 1524000 w 7110349"/>
              <a:gd name="connsiteY260" fmla="*/ 4750795 h 5234271"/>
              <a:gd name="connsiteX261" fmla="*/ 1460938 w 7110349"/>
              <a:gd name="connsiteY261" fmla="*/ 4792836 h 5234271"/>
              <a:gd name="connsiteX262" fmla="*/ 1397876 w 7110349"/>
              <a:gd name="connsiteY262" fmla="*/ 4834878 h 5234271"/>
              <a:gd name="connsiteX263" fmla="*/ 1366345 w 7110349"/>
              <a:gd name="connsiteY263" fmla="*/ 4845388 h 5234271"/>
              <a:gd name="connsiteX264" fmla="*/ 1271752 w 7110349"/>
              <a:gd name="connsiteY264" fmla="*/ 4866409 h 5234271"/>
              <a:gd name="connsiteX265" fmla="*/ 1208690 w 7110349"/>
              <a:gd name="connsiteY265" fmla="*/ 4876919 h 5234271"/>
              <a:gd name="connsiteX266" fmla="*/ 1093076 w 7110349"/>
              <a:gd name="connsiteY266" fmla="*/ 4908450 h 5234271"/>
              <a:gd name="connsiteX267" fmla="*/ 1061545 w 7110349"/>
              <a:gd name="connsiteY267" fmla="*/ 4929471 h 5234271"/>
              <a:gd name="connsiteX268" fmla="*/ 998483 w 7110349"/>
              <a:gd name="connsiteY268" fmla="*/ 4950491 h 5234271"/>
              <a:gd name="connsiteX269" fmla="*/ 935421 w 7110349"/>
              <a:gd name="connsiteY269" fmla="*/ 4982022 h 5234271"/>
              <a:gd name="connsiteX270" fmla="*/ 872359 w 7110349"/>
              <a:gd name="connsiteY270" fmla="*/ 5024064 h 5234271"/>
              <a:gd name="connsiteX271" fmla="*/ 777766 w 7110349"/>
              <a:gd name="connsiteY271" fmla="*/ 5034574 h 5234271"/>
              <a:gd name="connsiteX272" fmla="*/ 756745 w 7110349"/>
              <a:gd name="connsiteY272" fmla="*/ 5066105 h 5234271"/>
              <a:gd name="connsiteX273" fmla="*/ 693683 w 7110349"/>
              <a:gd name="connsiteY273" fmla="*/ 5097636 h 5234271"/>
              <a:gd name="connsiteX274" fmla="*/ 493986 w 7110349"/>
              <a:gd name="connsiteY274" fmla="*/ 5087126 h 5234271"/>
              <a:gd name="connsiteX275" fmla="*/ 388883 w 7110349"/>
              <a:gd name="connsiteY275" fmla="*/ 5097636 h 5234271"/>
              <a:gd name="connsiteX276" fmla="*/ 325821 w 7110349"/>
              <a:gd name="connsiteY276" fmla="*/ 5118657 h 5234271"/>
              <a:gd name="connsiteX277" fmla="*/ 294290 w 7110349"/>
              <a:gd name="connsiteY277" fmla="*/ 5139678 h 5234271"/>
              <a:gd name="connsiteX278" fmla="*/ 252249 w 7110349"/>
              <a:gd name="connsiteY278" fmla="*/ 5181719 h 5234271"/>
              <a:gd name="connsiteX279" fmla="*/ 220717 w 7110349"/>
              <a:gd name="connsiteY279" fmla="*/ 5202740 h 5234271"/>
              <a:gd name="connsiteX280" fmla="*/ 94593 w 7110349"/>
              <a:gd name="connsiteY280" fmla="*/ 5234271 h 5234271"/>
              <a:gd name="connsiteX281" fmla="*/ 52552 w 7110349"/>
              <a:gd name="connsiteY281" fmla="*/ 5171209 h 5234271"/>
              <a:gd name="connsiteX282" fmla="*/ 63062 w 7110349"/>
              <a:gd name="connsiteY282" fmla="*/ 5139678 h 5234271"/>
              <a:gd name="connsiteX283" fmla="*/ 94593 w 7110349"/>
              <a:gd name="connsiteY283" fmla="*/ 5118657 h 5234271"/>
              <a:gd name="connsiteX284" fmla="*/ 94593 w 7110349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6442842 w 7094483"/>
              <a:gd name="connsiteY170" fmla="*/ 1576671 h 5234271"/>
              <a:gd name="connsiteX171" fmla="*/ 6337738 w 7094483"/>
              <a:gd name="connsiteY171" fmla="*/ 1639733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6474373 w 7094483"/>
              <a:gd name="connsiteY169" fmla="*/ 1545140 h 5234271"/>
              <a:gd name="connsiteX170" fmla="*/ 7074847 w 7094483"/>
              <a:gd name="connsiteY170" fmla="*/ 1576671 h 5234271"/>
              <a:gd name="connsiteX171" fmla="*/ 6337738 w 7094483"/>
              <a:gd name="connsiteY171" fmla="*/ 1639733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121530"/>
              <a:gd name="connsiteY0" fmla="*/ 5181719 h 5234271"/>
              <a:gd name="connsiteX1" fmla="*/ 0 w 7121530"/>
              <a:gd name="connsiteY1" fmla="*/ 5181719 h 5234271"/>
              <a:gd name="connsiteX2" fmla="*/ 73573 w 7121530"/>
              <a:gd name="connsiteY2" fmla="*/ 5118657 h 5234271"/>
              <a:gd name="connsiteX3" fmla="*/ 136635 w 7121530"/>
              <a:gd name="connsiteY3" fmla="*/ 5066105 h 5234271"/>
              <a:gd name="connsiteX4" fmla="*/ 199697 w 7121530"/>
              <a:gd name="connsiteY4" fmla="*/ 5045084 h 5234271"/>
              <a:gd name="connsiteX5" fmla="*/ 220717 w 7121530"/>
              <a:gd name="connsiteY5" fmla="*/ 5013553 h 5234271"/>
              <a:gd name="connsiteX6" fmla="*/ 283780 w 7121530"/>
              <a:gd name="connsiteY6" fmla="*/ 4982022 h 5234271"/>
              <a:gd name="connsiteX7" fmla="*/ 304800 w 7121530"/>
              <a:gd name="connsiteY7" fmla="*/ 4950491 h 5234271"/>
              <a:gd name="connsiteX8" fmla="*/ 367862 w 7121530"/>
              <a:gd name="connsiteY8" fmla="*/ 4918960 h 5234271"/>
              <a:gd name="connsiteX9" fmla="*/ 399393 w 7121530"/>
              <a:gd name="connsiteY9" fmla="*/ 4887429 h 5234271"/>
              <a:gd name="connsiteX10" fmla="*/ 430924 w 7121530"/>
              <a:gd name="connsiteY10" fmla="*/ 4866409 h 5234271"/>
              <a:gd name="connsiteX11" fmla="*/ 483476 w 7121530"/>
              <a:gd name="connsiteY11" fmla="*/ 4813857 h 5234271"/>
              <a:gd name="connsiteX12" fmla="*/ 504497 w 7121530"/>
              <a:gd name="connsiteY12" fmla="*/ 4782326 h 5234271"/>
              <a:gd name="connsiteX13" fmla="*/ 536028 w 7121530"/>
              <a:gd name="connsiteY13" fmla="*/ 4761305 h 5234271"/>
              <a:gd name="connsiteX14" fmla="*/ 546538 w 7121530"/>
              <a:gd name="connsiteY14" fmla="*/ 4729774 h 5234271"/>
              <a:gd name="connsiteX15" fmla="*/ 567559 w 7121530"/>
              <a:gd name="connsiteY15" fmla="*/ 4698243 h 5234271"/>
              <a:gd name="connsiteX16" fmla="*/ 578069 w 7121530"/>
              <a:gd name="connsiteY16" fmla="*/ 4666712 h 5234271"/>
              <a:gd name="connsiteX17" fmla="*/ 609600 w 7121530"/>
              <a:gd name="connsiteY17" fmla="*/ 4635181 h 5234271"/>
              <a:gd name="connsiteX18" fmla="*/ 683173 w 7121530"/>
              <a:gd name="connsiteY18" fmla="*/ 4593140 h 5234271"/>
              <a:gd name="connsiteX19" fmla="*/ 777766 w 7121530"/>
              <a:gd name="connsiteY19" fmla="*/ 4519567 h 5234271"/>
              <a:gd name="connsiteX20" fmla="*/ 819807 w 7121530"/>
              <a:gd name="connsiteY20" fmla="*/ 4498547 h 5234271"/>
              <a:gd name="connsiteX21" fmla="*/ 882869 w 7121530"/>
              <a:gd name="connsiteY21" fmla="*/ 4456505 h 5234271"/>
              <a:gd name="connsiteX22" fmla="*/ 914400 w 7121530"/>
              <a:gd name="connsiteY22" fmla="*/ 4435484 h 5234271"/>
              <a:gd name="connsiteX23" fmla="*/ 1008993 w 7121530"/>
              <a:gd name="connsiteY23" fmla="*/ 4403953 h 5234271"/>
              <a:gd name="connsiteX24" fmla="*/ 1040524 w 7121530"/>
              <a:gd name="connsiteY24" fmla="*/ 4393443 h 5234271"/>
              <a:gd name="connsiteX25" fmla="*/ 1072055 w 7121530"/>
              <a:gd name="connsiteY25" fmla="*/ 4382933 h 5234271"/>
              <a:gd name="connsiteX26" fmla="*/ 1135117 w 7121530"/>
              <a:gd name="connsiteY26" fmla="*/ 4340891 h 5234271"/>
              <a:gd name="connsiteX27" fmla="*/ 1229711 w 7121530"/>
              <a:gd name="connsiteY27" fmla="*/ 4267319 h 5234271"/>
              <a:gd name="connsiteX28" fmla="*/ 1345324 w 7121530"/>
              <a:gd name="connsiteY28" fmla="*/ 4235788 h 5234271"/>
              <a:gd name="connsiteX29" fmla="*/ 1408386 w 7121530"/>
              <a:gd name="connsiteY29" fmla="*/ 4204257 h 5234271"/>
              <a:gd name="connsiteX30" fmla="*/ 1439917 w 7121530"/>
              <a:gd name="connsiteY30" fmla="*/ 4183236 h 5234271"/>
              <a:gd name="connsiteX31" fmla="*/ 1502980 w 7121530"/>
              <a:gd name="connsiteY31" fmla="*/ 4162216 h 5234271"/>
              <a:gd name="connsiteX32" fmla="*/ 1534511 w 7121530"/>
              <a:gd name="connsiteY32" fmla="*/ 4151705 h 5234271"/>
              <a:gd name="connsiteX33" fmla="*/ 1629104 w 7121530"/>
              <a:gd name="connsiteY33" fmla="*/ 4078133 h 5234271"/>
              <a:gd name="connsiteX34" fmla="*/ 1660635 w 7121530"/>
              <a:gd name="connsiteY34" fmla="*/ 4057112 h 5234271"/>
              <a:gd name="connsiteX35" fmla="*/ 1692166 w 7121530"/>
              <a:gd name="connsiteY35" fmla="*/ 4025581 h 5234271"/>
              <a:gd name="connsiteX36" fmla="*/ 1723697 w 7121530"/>
              <a:gd name="connsiteY36" fmla="*/ 4004560 h 5234271"/>
              <a:gd name="connsiteX37" fmla="*/ 1786759 w 7121530"/>
              <a:gd name="connsiteY37" fmla="*/ 3952009 h 5234271"/>
              <a:gd name="connsiteX38" fmla="*/ 1849821 w 7121530"/>
              <a:gd name="connsiteY38" fmla="*/ 3930988 h 5234271"/>
              <a:gd name="connsiteX39" fmla="*/ 1881352 w 7121530"/>
              <a:gd name="connsiteY39" fmla="*/ 3909967 h 5234271"/>
              <a:gd name="connsiteX40" fmla="*/ 1912883 w 7121530"/>
              <a:gd name="connsiteY40" fmla="*/ 3899457 h 5234271"/>
              <a:gd name="connsiteX41" fmla="*/ 1965435 w 7121530"/>
              <a:gd name="connsiteY41" fmla="*/ 3857416 h 5234271"/>
              <a:gd name="connsiteX42" fmla="*/ 2028497 w 7121530"/>
              <a:gd name="connsiteY42" fmla="*/ 3804864 h 5234271"/>
              <a:gd name="connsiteX43" fmla="*/ 2091559 w 7121530"/>
              <a:gd name="connsiteY43" fmla="*/ 3783843 h 5234271"/>
              <a:gd name="connsiteX44" fmla="*/ 2154621 w 7121530"/>
              <a:gd name="connsiteY44" fmla="*/ 3741802 h 5234271"/>
              <a:gd name="connsiteX45" fmla="*/ 2186152 w 7121530"/>
              <a:gd name="connsiteY45" fmla="*/ 3710271 h 5234271"/>
              <a:gd name="connsiteX46" fmla="*/ 2249214 w 7121530"/>
              <a:gd name="connsiteY46" fmla="*/ 3689250 h 5234271"/>
              <a:gd name="connsiteX47" fmla="*/ 2301766 w 7121530"/>
              <a:gd name="connsiteY47" fmla="*/ 3636698 h 5234271"/>
              <a:gd name="connsiteX48" fmla="*/ 2333297 w 7121530"/>
              <a:gd name="connsiteY48" fmla="*/ 3615678 h 5234271"/>
              <a:gd name="connsiteX49" fmla="*/ 2385849 w 7121530"/>
              <a:gd name="connsiteY49" fmla="*/ 3552616 h 5234271"/>
              <a:gd name="connsiteX50" fmla="*/ 2417380 w 7121530"/>
              <a:gd name="connsiteY50" fmla="*/ 3531595 h 5234271"/>
              <a:gd name="connsiteX51" fmla="*/ 2448911 w 7121530"/>
              <a:gd name="connsiteY51" fmla="*/ 3500064 h 5234271"/>
              <a:gd name="connsiteX52" fmla="*/ 2511973 w 7121530"/>
              <a:gd name="connsiteY52" fmla="*/ 3479043 h 5234271"/>
              <a:gd name="connsiteX53" fmla="*/ 2543504 w 7121530"/>
              <a:gd name="connsiteY53" fmla="*/ 3447512 h 5234271"/>
              <a:gd name="connsiteX54" fmla="*/ 2575035 w 7121530"/>
              <a:gd name="connsiteY54" fmla="*/ 3437002 h 5234271"/>
              <a:gd name="connsiteX55" fmla="*/ 2606566 w 7121530"/>
              <a:gd name="connsiteY55" fmla="*/ 3415981 h 5234271"/>
              <a:gd name="connsiteX56" fmla="*/ 2659117 w 7121530"/>
              <a:gd name="connsiteY56" fmla="*/ 3363429 h 5234271"/>
              <a:gd name="connsiteX57" fmla="*/ 2690649 w 7121530"/>
              <a:gd name="connsiteY57" fmla="*/ 3331898 h 5234271"/>
              <a:gd name="connsiteX58" fmla="*/ 2795752 w 7121530"/>
              <a:gd name="connsiteY58" fmla="*/ 3258326 h 5234271"/>
              <a:gd name="connsiteX59" fmla="*/ 2827283 w 7121530"/>
              <a:gd name="connsiteY59" fmla="*/ 3237305 h 5234271"/>
              <a:gd name="connsiteX60" fmla="*/ 2858814 w 7121530"/>
              <a:gd name="connsiteY60" fmla="*/ 3205774 h 5234271"/>
              <a:gd name="connsiteX61" fmla="*/ 2890345 w 7121530"/>
              <a:gd name="connsiteY61" fmla="*/ 3195264 h 5234271"/>
              <a:gd name="connsiteX62" fmla="*/ 2921876 w 7121530"/>
              <a:gd name="connsiteY62" fmla="*/ 3163733 h 5234271"/>
              <a:gd name="connsiteX63" fmla="*/ 2984938 w 7121530"/>
              <a:gd name="connsiteY63" fmla="*/ 3121691 h 5234271"/>
              <a:gd name="connsiteX64" fmla="*/ 3048000 w 7121530"/>
              <a:gd name="connsiteY64" fmla="*/ 3058629 h 5234271"/>
              <a:gd name="connsiteX65" fmla="*/ 3111062 w 7121530"/>
              <a:gd name="connsiteY65" fmla="*/ 3016588 h 5234271"/>
              <a:gd name="connsiteX66" fmla="*/ 3174124 w 7121530"/>
              <a:gd name="connsiteY66" fmla="*/ 2974547 h 5234271"/>
              <a:gd name="connsiteX67" fmla="*/ 3205655 w 7121530"/>
              <a:gd name="connsiteY67" fmla="*/ 2953526 h 5234271"/>
              <a:gd name="connsiteX68" fmla="*/ 3237186 w 7121530"/>
              <a:gd name="connsiteY68" fmla="*/ 2943016 h 5234271"/>
              <a:gd name="connsiteX69" fmla="*/ 3289738 w 7121530"/>
              <a:gd name="connsiteY69" fmla="*/ 2879953 h 5234271"/>
              <a:gd name="connsiteX70" fmla="*/ 3321269 w 7121530"/>
              <a:gd name="connsiteY70" fmla="*/ 2858933 h 5234271"/>
              <a:gd name="connsiteX71" fmla="*/ 3331780 w 7121530"/>
              <a:gd name="connsiteY71" fmla="*/ 2827402 h 5234271"/>
              <a:gd name="connsiteX72" fmla="*/ 3363311 w 7121530"/>
              <a:gd name="connsiteY72" fmla="*/ 2806381 h 5234271"/>
              <a:gd name="connsiteX73" fmla="*/ 3426373 w 7121530"/>
              <a:gd name="connsiteY73" fmla="*/ 2753829 h 5234271"/>
              <a:gd name="connsiteX74" fmla="*/ 3531476 w 7121530"/>
              <a:gd name="connsiteY74" fmla="*/ 2596174 h 5234271"/>
              <a:gd name="connsiteX75" fmla="*/ 3552497 w 7121530"/>
              <a:gd name="connsiteY75" fmla="*/ 2564643 h 5234271"/>
              <a:gd name="connsiteX76" fmla="*/ 3573517 w 7121530"/>
              <a:gd name="connsiteY76" fmla="*/ 2533112 h 5234271"/>
              <a:gd name="connsiteX77" fmla="*/ 3636580 w 7121530"/>
              <a:gd name="connsiteY77" fmla="*/ 2480560 h 5234271"/>
              <a:gd name="connsiteX78" fmla="*/ 3657600 w 7121530"/>
              <a:gd name="connsiteY78" fmla="*/ 2449029 h 5234271"/>
              <a:gd name="connsiteX79" fmla="*/ 3720662 w 7121530"/>
              <a:gd name="connsiteY79" fmla="*/ 2406988 h 5234271"/>
              <a:gd name="connsiteX80" fmla="*/ 3752193 w 7121530"/>
              <a:gd name="connsiteY80" fmla="*/ 2385967 h 5234271"/>
              <a:gd name="connsiteX81" fmla="*/ 3815255 w 7121530"/>
              <a:gd name="connsiteY81" fmla="*/ 2364947 h 5234271"/>
              <a:gd name="connsiteX82" fmla="*/ 3878317 w 7121530"/>
              <a:gd name="connsiteY82" fmla="*/ 2322905 h 5234271"/>
              <a:gd name="connsiteX83" fmla="*/ 3909849 w 7121530"/>
              <a:gd name="connsiteY83" fmla="*/ 2301884 h 5234271"/>
              <a:gd name="connsiteX84" fmla="*/ 3941380 w 7121530"/>
              <a:gd name="connsiteY84" fmla="*/ 2291374 h 5234271"/>
              <a:gd name="connsiteX85" fmla="*/ 3972911 w 7121530"/>
              <a:gd name="connsiteY85" fmla="*/ 2270353 h 5234271"/>
              <a:gd name="connsiteX86" fmla="*/ 4025462 w 7121530"/>
              <a:gd name="connsiteY86" fmla="*/ 2259843 h 5234271"/>
              <a:gd name="connsiteX87" fmla="*/ 4056993 w 7121530"/>
              <a:gd name="connsiteY87" fmla="*/ 2249333 h 5234271"/>
              <a:gd name="connsiteX88" fmla="*/ 4120055 w 7121530"/>
              <a:gd name="connsiteY88" fmla="*/ 2196781 h 5234271"/>
              <a:gd name="connsiteX89" fmla="*/ 4151586 w 7121530"/>
              <a:gd name="connsiteY89" fmla="*/ 2175760 h 5234271"/>
              <a:gd name="connsiteX90" fmla="*/ 4214649 w 7121530"/>
              <a:gd name="connsiteY90" fmla="*/ 2133719 h 5234271"/>
              <a:gd name="connsiteX91" fmla="*/ 4309242 w 7121530"/>
              <a:gd name="connsiteY91" fmla="*/ 2091678 h 5234271"/>
              <a:gd name="connsiteX92" fmla="*/ 4340773 w 7121530"/>
              <a:gd name="connsiteY92" fmla="*/ 2081167 h 5234271"/>
              <a:gd name="connsiteX93" fmla="*/ 4372304 w 7121530"/>
              <a:gd name="connsiteY93" fmla="*/ 2070657 h 5234271"/>
              <a:gd name="connsiteX94" fmla="*/ 4403835 w 7121530"/>
              <a:gd name="connsiteY94" fmla="*/ 2039126 h 5234271"/>
              <a:gd name="connsiteX95" fmla="*/ 4435366 w 7121530"/>
              <a:gd name="connsiteY95" fmla="*/ 2018105 h 5234271"/>
              <a:gd name="connsiteX96" fmla="*/ 4466897 w 7121530"/>
              <a:gd name="connsiteY96" fmla="*/ 1955043 h 5234271"/>
              <a:gd name="connsiteX97" fmla="*/ 4529959 w 7121530"/>
              <a:gd name="connsiteY97" fmla="*/ 1913002 h 5234271"/>
              <a:gd name="connsiteX98" fmla="*/ 4656083 w 7121530"/>
              <a:gd name="connsiteY98" fmla="*/ 1913002 h 5234271"/>
              <a:gd name="connsiteX99" fmla="*/ 4687614 w 7121530"/>
              <a:gd name="connsiteY99" fmla="*/ 1902491 h 5234271"/>
              <a:gd name="connsiteX100" fmla="*/ 4750676 w 7121530"/>
              <a:gd name="connsiteY100" fmla="*/ 1860450 h 5234271"/>
              <a:gd name="connsiteX101" fmla="*/ 4876800 w 7121530"/>
              <a:gd name="connsiteY101" fmla="*/ 1818409 h 5234271"/>
              <a:gd name="connsiteX102" fmla="*/ 4908331 w 7121530"/>
              <a:gd name="connsiteY102" fmla="*/ 1807898 h 5234271"/>
              <a:gd name="connsiteX103" fmla="*/ 4971393 w 7121530"/>
              <a:gd name="connsiteY103" fmla="*/ 1765857 h 5234271"/>
              <a:gd name="connsiteX104" fmla="*/ 5002924 w 7121530"/>
              <a:gd name="connsiteY104" fmla="*/ 1744836 h 5234271"/>
              <a:gd name="connsiteX105" fmla="*/ 5034455 w 7121530"/>
              <a:gd name="connsiteY105" fmla="*/ 1713305 h 5234271"/>
              <a:gd name="connsiteX106" fmla="*/ 5065986 w 7121530"/>
              <a:gd name="connsiteY106" fmla="*/ 1702795 h 5234271"/>
              <a:gd name="connsiteX107" fmla="*/ 5171090 w 7121530"/>
              <a:gd name="connsiteY107" fmla="*/ 1671264 h 5234271"/>
              <a:gd name="connsiteX108" fmla="*/ 5202621 w 7121530"/>
              <a:gd name="connsiteY108" fmla="*/ 1660753 h 5234271"/>
              <a:gd name="connsiteX109" fmla="*/ 5276193 w 7121530"/>
              <a:gd name="connsiteY109" fmla="*/ 1608202 h 5234271"/>
              <a:gd name="connsiteX110" fmla="*/ 5349766 w 7121530"/>
              <a:gd name="connsiteY110" fmla="*/ 1555650 h 5234271"/>
              <a:gd name="connsiteX111" fmla="*/ 5391807 w 7121530"/>
              <a:gd name="connsiteY111" fmla="*/ 1524119 h 5234271"/>
              <a:gd name="connsiteX112" fmla="*/ 5391807 w 7121530"/>
              <a:gd name="connsiteY112" fmla="*/ 1471567 h 5234271"/>
              <a:gd name="connsiteX113" fmla="*/ 5465380 w 7121530"/>
              <a:gd name="connsiteY113" fmla="*/ 1408505 h 5234271"/>
              <a:gd name="connsiteX114" fmla="*/ 5475890 w 7121530"/>
              <a:gd name="connsiteY114" fmla="*/ 1376974 h 5234271"/>
              <a:gd name="connsiteX115" fmla="*/ 5538952 w 7121530"/>
              <a:gd name="connsiteY115" fmla="*/ 1345443 h 5234271"/>
              <a:gd name="connsiteX116" fmla="*/ 5602014 w 7121530"/>
              <a:gd name="connsiteY116" fmla="*/ 1282381 h 5234271"/>
              <a:gd name="connsiteX117" fmla="*/ 5654566 w 7121530"/>
              <a:gd name="connsiteY117" fmla="*/ 1229829 h 5234271"/>
              <a:gd name="connsiteX118" fmla="*/ 5707117 w 7121530"/>
              <a:gd name="connsiteY118" fmla="*/ 1135236 h 5234271"/>
              <a:gd name="connsiteX119" fmla="*/ 5728138 w 7121530"/>
              <a:gd name="connsiteY119" fmla="*/ 1103705 h 5234271"/>
              <a:gd name="connsiteX120" fmla="*/ 5791200 w 7121530"/>
              <a:gd name="connsiteY120" fmla="*/ 1061664 h 5234271"/>
              <a:gd name="connsiteX121" fmla="*/ 5822731 w 7121530"/>
              <a:gd name="connsiteY121" fmla="*/ 1040643 h 5234271"/>
              <a:gd name="connsiteX122" fmla="*/ 5854262 w 7121530"/>
              <a:gd name="connsiteY122" fmla="*/ 1009112 h 5234271"/>
              <a:gd name="connsiteX123" fmla="*/ 5917324 w 7121530"/>
              <a:gd name="connsiteY123" fmla="*/ 967071 h 5234271"/>
              <a:gd name="connsiteX124" fmla="*/ 5969876 w 7121530"/>
              <a:gd name="connsiteY124" fmla="*/ 904009 h 5234271"/>
              <a:gd name="connsiteX125" fmla="*/ 6032938 w 7121530"/>
              <a:gd name="connsiteY125" fmla="*/ 851457 h 5234271"/>
              <a:gd name="connsiteX126" fmla="*/ 6074980 w 7121530"/>
              <a:gd name="connsiteY126" fmla="*/ 809416 h 5234271"/>
              <a:gd name="connsiteX127" fmla="*/ 6138042 w 7121530"/>
              <a:gd name="connsiteY127" fmla="*/ 767374 h 5234271"/>
              <a:gd name="connsiteX128" fmla="*/ 6222124 w 7121530"/>
              <a:gd name="connsiteY128" fmla="*/ 693802 h 5234271"/>
              <a:gd name="connsiteX129" fmla="*/ 6253655 w 7121530"/>
              <a:gd name="connsiteY129" fmla="*/ 662271 h 5234271"/>
              <a:gd name="connsiteX130" fmla="*/ 6274676 w 7121530"/>
              <a:gd name="connsiteY130" fmla="*/ 630740 h 5234271"/>
              <a:gd name="connsiteX131" fmla="*/ 6306207 w 7121530"/>
              <a:gd name="connsiteY131" fmla="*/ 620229 h 5234271"/>
              <a:gd name="connsiteX132" fmla="*/ 6358759 w 7121530"/>
              <a:gd name="connsiteY132" fmla="*/ 557167 h 5234271"/>
              <a:gd name="connsiteX133" fmla="*/ 6379780 w 7121530"/>
              <a:gd name="connsiteY133" fmla="*/ 525636 h 5234271"/>
              <a:gd name="connsiteX134" fmla="*/ 6442842 w 7121530"/>
              <a:gd name="connsiteY134" fmla="*/ 473084 h 5234271"/>
              <a:gd name="connsiteX135" fmla="*/ 6453352 w 7121530"/>
              <a:gd name="connsiteY135" fmla="*/ 441553 h 5234271"/>
              <a:gd name="connsiteX136" fmla="*/ 6484883 w 7121530"/>
              <a:gd name="connsiteY136" fmla="*/ 420533 h 5234271"/>
              <a:gd name="connsiteX137" fmla="*/ 6516414 w 7121530"/>
              <a:gd name="connsiteY137" fmla="*/ 389002 h 5234271"/>
              <a:gd name="connsiteX138" fmla="*/ 6547945 w 7121530"/>
              <a:gd name="connsiteY138" fmla="*/ 367981 h 5234271"/>
              <a:gd name="connsiteX139" fmla="*/ 6579476 w 7121530"/>
              <a:gd name="connsiteY139" fmla="*/ 336450 h 5234271"/>
              <a:gd name="connsiteX140" fmla="*/ 6611007 w 7121530"/>
              <a:gd name="connsiteY140" fmla="*/ 315429 h 5234271"/>
              <a:gd name="connsiteX141" fmla="*/ 6695090 w 7121530"/>
              <a:gd name="connsiteY141" fmla="*/ 220836 h 5234271"/>
              <a:gd name="connsiteX142" fmla="*/ 6726621 w 7121530"/>
              <a:gd name="connsiteY142" fmla="*/ 157774 h 5234271"/>
              <a:gd name="connsiteX143" fmla="*/ 6737131 w 7121530"/>
              <a:gd name="connsiteY143" fmla="*/ 126243 h 5234271"/>
              <a:gd name="connsiteX144" fmla="*/ 6747642 w 7121530"/>
              <a:gd name="connsiteY144" fmla="*/ 42160 h 5234271"/>
              <a:gd name="connsiteX145" fmla="*/ 6768662 w 7121530"/>
              <a:gd name="connsiteY145" fmla="*/ 10629 h 5234271"/>
              <a:gd name="connsiteX146" fmla="*/ 6873766 w 7121530"/>
              <a:gd name="connsiteY146" fmla="*/ 10629 h 5234271"/>
              <a:gd name="connsiteX147" fmla="*/ 7020911 w 7121530"/>
              <a:gd name="connsiteY147" fmla="*/ 21140 h 5234271"/>
              <a:gd name="connsiteX148" fmla="*/ 7062952 w 7121530"/>
              <a:gd name="connsiteY148" fmla="*/ 147264 h 5234271"/>
              <a:gd name="connsiteX149" fmla="*/ 7073462 w 7121530"/>
              <a:gd name="connsiteY149" fmla="*/ 178795 h 5234271"/>
              <a:gd name="connsiteX150" fmla="*/ 7094483 w 7121530"/>
              <a:gd name="connsiteY150" fmla="*/ 210326 h 5234271"/>
              <a:gd name="connsiteX151" fmla="*/ 7083973 w 7121530"/>
              <a:gd name="connsiteY151" fmla="*/ 410022 h 5234271"/>
              <a:gd name="connsiteX152" fmla="*/ 7052442 w 7121530"/>
              <a:gd name="connsiteY152" fmla="*/ 473084 h 5234271"/>
              <a:gd name="connsiteX153" fmla="*/ 7020911 w 7121530"/>
              <a:gd name="connsiteY153" fmla="*/ 578188 h 5234271"/>
              <a:gd name="connsiteX154" fmla="*/ 7010400 w 7121530"/>
              <a:gd name="connsiteY154" fmla="*/ 714822 h 5234271"/>
              <a:gd name="connsiteX155" fmla="*/ 6989380 w 7121530"/>
              <a:gd name="connsiteY155" fmla="*/ 777884 h 5234271"/>
              <a:gd name="connsiteX156" fmla="*/ 6968359 w 7121530"/>
              <a:gd name="connsiteY156" fmla="*/ 840947 h 5234271"/>
              <a:gd name="connsiteX157" fmla="*/ 6957849 w 7121530"/>
              <a:gd name="connsiteY157" fmla="*/ 872478 h 5234271"/>
              <a:gd name="connsiteX158" fmla="*/ 6947338 w 7121530"/>
              <a:gd name="connsiteY158" fmla="*/ 914519 h 5234271"/>
              <a:gd name="connsiteX159" fmla="*/ 6936828 w 7121530"/>
              <a:gd name="connsiteY159" fmla="*/ 977581 h 5234271"/>
              <a:gd name="connsiteX160" fmla="*/ 6915807 w 7121530"/>
              <a:gd name="connsiteY160" fmla="*/ 1009112 h 5234271"/>
              <a:gd name="connsiteX161" fmla="*/ 6884276 w 7121530"/>
              <a:gd name="connsiteY161" fmla="*/ 1072174 h 5234271"/>
              <a:gd name="connsiteX162" fmla="*/ 6842235 w 7121530"/>
              <a:gd name="connsiteY162" fmla="*/ 1135236 h 5234271"/>
              <a:gd name="connsiteX163" fmla="*/ 6800193 w 7121530"/>
              <a:gd name="connsiteY163" fmla="*/ 1229829 h 5234271"/>
              <a:gd name="connsiteX164" fmla="*/ 6768662 w 7121530"/>
              <a:gd name="connsiteY164" fmla="*/ 1261360 h 5234271"/>
              <a:gd name="connsiteX165" fmla="*/ 6695090 w 7121530"/>
              <a:gd name="connsiteY165" fmla="*/ 1345443 h 5234271"/>
              <a:gd name="connsiteX166" fmla="*/ 6621517 w 7121530"/>
              <a:gd name="connsiteY166" fmla="*/ 1419016 h 5234271"/>
              <a:gd name="connsiteX167" fmla="*/ 6589986 w 7121530"/>
              <a:gd name="connsiteY167" fmla="*/ 1440036 h 5234271"/>
              <a:gd name="connsiteX168" fmla="*/ 6537435 w 7121530"/>
              <a:gd name="connsiteY168" fmla="*/ 1503098 h 5234271"/>
              <a:gd name="connsiteX169" fmla="*/ 6474373 w 7121530"/>
              <a:gd name="connsiteY169" fmla="*/ 1545140 h 5234271"/>
              <a:gd name="connsiteX170" fmla="*/ 7074847 w 7121530"/>
              <a:gd name="connsiteY170" fmla="*/ 1576671 h 5234271"/>
              <a:gd name="connsiteX171" fmla="*/ 7078709 w 7121530"/>
              <a:gd name="connsiteY171" fmla="*/ 1612910 h 5234271"/>
              <a:gd name="connsiteX172" fmla="*/ 7051970 w 7121530"/>
              <a:gd name="connsiteY172" fmla="*/ 1724909 h 5234271"/>
              <a:gd name="connsiteX173" fmla="*/ 7060006 w 7121530"/>
              <a:gd name="connsiteY173" fmla="*/ 1870436 h 5234271"/>
              <a:gd name="connsiteX174" fmla="*/ 7020785 w 7121530"/>
              <a:gd name="connsiteY174" fmla="*/ 1922724 h 5234271"/>
              <a:gd name="connsiteX175" fmla="*/ 6972547 w 7121530"/>
              <a:gd name="connsiteY175" fmla="*/ 2019500 h 5234271"/>
              <a:gd name="connsiteX176" fmla="*/ 6938674 w 7121530"/>
              <a:gd name="connsiteY176" fmla="*/ 2042595 h 5234271"/>
              <a:gd name="connsiteX177" fmla="*/ 6885350 w 7121530"/>
              <a:gd name="connsiteY177" fmla="*/ 2033892 h 5234271"/>
              <a:gd name="connsiteX178" fmla="*/ 6878859 w 7121530"/>
              <a:gd name="connsiteY178" fmla="*/ 2078834 h 5234271"/>
              <a:gd name="connsiteX179" fmla="*/ 6801948 w 7121530"/>
              <a:gd name="connsiteY179" fmla="*/ 2100410 h 5234271"/>
              <a:gd name="connsiteX180" fmla="*/ 6669077 w 7121530"/>
              <a:gd name="connsiteY180" fmla="*/ 2157124 h 5234271"/>
              <a:gd name="connsiteX181" fmla="*/ 6575142 w 7121530"/>
              <a:gd name="connsiteY181" fmla="*/ 2218370 h 5234271"/>
              <a:gd name="connsiteX182" fmla="*/ 6542401 w 7121530"/>
              <a:gd name="connsiteY182" fmla="*/ 2240218 h 5234271"/>
              <a:gd name="connsiteX183" fmla="*/ 6468493 w 7121530"/>
              <a:gd name="connsiteY183" fmla="*/ 2276724 h 5234271"/>
              <a:gd name="connsiteX184" fmla="*/ 6454556 w 7121530"/>
              <a:gd name="connsiteY184" fmla="*/ 2295943 h 5234271"/>
              <a:gd name="connsiteX185" fmla="*/ 6376668 w 7121530"/>
              <a:gd name="connsiteY185" fmla="*/ 2316962 h 5234271"/>
              <a:gd name="connsiteX186" fmla="*/ 6234019 w 7121530"/>
              <a:gd name="connsiteY186" fmla="*/ 2368416 h 5234271"/>
              <a:gd name="connsiteX187" fmla="*/ 6186931 w 7121530"/>
              <a:gd name="connsiteY187" fmla="*/ 2391526 h 5234271"/>
              <a:gd name="connsiteX188" fmla="*/ 6063537 w 7121530"/>
              <a:gd name="connsiteY188" fmla="*/ 2416973 h 5234271"/>
              <a:gd name="connsiteX189" fmla="*/ 6029533 w 7121530"/>
              <a:gd name="connsiteY189" fmla="*/ 2432193 h 5234271"/>
              <a:gd name="connsiteX190" fmla="*/ 6084260 w 7121530"/>
              <a:gd name="connsiteY190" fmla="*/ 2405007 h 5234271"/>
              <a:gd name="connsiteX191" fmla="*/ 5819399 w 7121530"/>
              <a:gd name="connsiteY191" fmla="*/ 2546595 h 5234271"/>
              <a:gd name="connsiteX192" fmla="*/ 5833236 w 7121530"/>
              <a:gd name="connsiteY192" fmla="*/ 2552705 h 5234271"/>
              <a:gd name="connsiteX193" fmla="*/ 5756419 w 7121530"/>
              <a:gd name="connsiteY193" fmla="*/ 2546713 h 5234271"/>
              <a:gd name="connsiteX194" fmla="*/ 5753945 w 7121530"/>
              <a:gd name="connsiteY194" fmla="*/ 2564833 h 5234271"/>
              <a:gd name="connsiteX195" fmla="*/ 5734741 w 7121530"/>
              <a:gd name="connsiteY195" fmla="*/ 2579623 h 5234271"/>
              <a:gd name="connsiteX196" fmla="*/ 5642506 w 7121530"/>
              <a:gd name="connsiteY196" fmla="*/ 2599264 h 5234271"/>
              <a:gd name="connsiteX197" fmla="*/ 5683619 w 7121530"/>
              <a:gd name="connsiteY197" fmla="*/ 2577150 h 5234271"/>
              <a:gd name="connsiteX198" fmla="*/ 5584304 w 7121530"/>
              <a:gd name="connsiteY198" fmla="*/ 2588837 h 5234271"/>
              <a:gd name="connsiteX199" fmla="*/ 5417469 w 7121530"/>
              <a:gd name="connsiteY199" fmla="*/ 2726664 h 5234271"/>
              <a:gd name="connsiteX200" fmla="*/ 5308050 w 7121530"/>
              <a:gd name="connsiteY200" fmla="*/ 2742330 h 5234271"/>
              <a:gd name="connsiteX201" fmla="*/ 5211024 w 7121530"/>
              <a:gd name="connsiteY201" fmla="*/ 2798054 h 5234271"/>
              <a:gd name="connsiteX202" fmla="*/ 5132480 w 7121530"/>
              <a:gd name="connsiteY202" fmla="*/ 2801128 h 5234271"/>
              <a:gd name="connsiteX203" fmla="*/ 4961500 w 7121530"/>
              <a:gd name="connsiteY203" fmla="*/ 2837008 h 5234271"/>
              <a:gd name="connsiteX204" fmla="*/ 4771697 w 7121530"/>
              <a:gd name="connsiteY204" fmla="*/ 2900974 h 5234271"/>
              <a:gd name="connsiteX205" fmla="*/ 4683284 w 7121530"/>
              <a:gd name="connsiteY205" fmla="*/ 2934502 h 5234271"/>
              <a:gd name="connsiteX206" fmla="*/ 4629960 w 7121530"/>
              <a:gd name="connsiteY206" fmla="*/ 2972739 h 5234271"/>
              <a:gd name="connsiteX207" fmla="*/ 4576636 w 7121530"/>
              <a:gd name="connsiteY207" fmla="*/ 2993760 h 5234271"/>
              <a:gd name="connsiteX208" fmla="*/ 4536912 w 7121530"/>
              <a:gd name="connsiteY208" fmla="*/ 3045407 h 5234271"/>
              <a:gd name="connsiteX209" fmla="*/ 4512646 w 7121530"/>
              <a:gd name="connsiteY209" fmla="*/ 3089446 h 5234271"/>
              <a:gd name="connsiteX210" fmla="*/ 4401206 w 7121530"/>
              <a:gd name="connsiteY210" fmla="*/ 3141094 h 5234271"/>
              <a:gd name="connsiteX211" fmla="*/ 4333353 w 7121530"/>
              <a:gd name="connsiteY211" fmla="*/ 3162115 h 5234271"/>
              <a:gd name="connsiteX212" fmla="*/ 4261481 w 7121530"/>
              <a:gd name="connsiteY212" fmla="*/ 3180235 h 5234271"/>
              <a:gd name="connsiteX213" fmla="*/ 4200892 w 7121530"/>
              <a:gd name="connsiteY213" fmla="*/ 3207961 h 5234271"/>
              <a:gd name="connsiteX214" fmla="*/ 4157151 w 7121530"/>
              <a:gd name="connsiteY214" fmla="*/ 3241299 h 5234271"/>
              <a:gd name="connsiteX215" fmla="*/ 4118355 w 7121530"/>
              <a:gd name="connsiteY215" fmla="*/ 3255615 h 5234271"/>
              <a:gd name="connsiteX216" fmla="*/ 4077087 w 7121530"/>
              <a:gd name="connsiteY216" fmla="*/ 3283340 h 5234271"/>
              <a:gd name="connsiteX217" fmla="*/ 4031027 w 7121530"/>
              <a:gd name="connsiteY217" fmla="*/ 3320674 h 5234271"/>
              <a:gd name="connsiteX218" fmla="*/ 3924378 w 7121530"/>
              <a:gd name="connsiteY218" fmla="*/ 3337890 h 5234271"/>
              <a:gd name="connsiteX219" fmla="*/ 3887899 w 7121530"/>
              <a:gd name="connsiteY219" fmla="*/ 3382831 h 5234271"/>
              <a:gd name="connsiteX220" fmla="*/ 3834575 w 7121530"/>
              <a:gd name="connsiteY220" fmla="*/ 3433577 h 5234271"/>
              <a:gd name="connsiteX221" fmla="*/ 3773986 w 7121530"/>
              <a:gd name="connsiteY221" fmla="*/ 3441185 h 5234271"/>
              <a:gd name="connsiteX222" fmla="*/ 3738437 w 7121530"/>
              <a:gd name="connsiteY222" fmla="*/ 3470720 h 5234271"/>
              <a:gd name="connsiteX223" fmla="*/ 3665637 w 7121530"/>
              <a:gd name="connsiteY223" fmla="*/ 3496449 h 5234271"/>
              <a:gd name="connsiteX224" fmla="*/ 3584028 w 7121530"/>
              <a:gd name="connsiteY224" fmla="*/ 3542295 h 5234271"/>
              <a:gd name="connsiteX225" fmla="*/ 3541986 w 7121530"/>
              <a:gd name="connsiteY225" fmla="*/ 3563126 h 5234271"/>
              <a:gd name="connsiteX226" fmla="*/ 3478924 w 7121530"/>
              <a:gd name="connsiteY226" fmla="*/ 3584147 h 5234271"/>
              <a:gd name="connsiteX227" fmla="*/ 3447393 w 7121530"/>
              <a:gd name="connsiteY227" fmla="*/ 3594657 h 5234271"/>
              <a:gd name="connsiteX228" fmla="*/ 3415862 w 7121530"/>
              <a:gd name="connsiteY228" fmla="*/ 3615678 h 5234271"/>
              <a:gd name="connsiteX229" fmla="*/ 3384331 w 7121530"/>
              <a:gd name="connsiteY229" fmla="*/ 3626188 h 5234271"/>
              <a:gd name="connsiteX230" fmla="*/ 3373821 w 7121530"/>
              <a:gd name="connsiteY230" fmla="*/ 3657719 h 5234271"/>
              <a:gd name="connsiteX231" fmla="*/ 3363311 w 7121530"/>
              <a:gd name="connsiteY231" fmla="*/ 3783843 h 5234271"/>
              <a:gd name="connsiteX232" fmla="*/ 3331780 w 7121530"/>
              <a:gd name="connsiteY232" fmla="*/ 3794353 h 5234271"/>
              <a:gd name="connsiteX233" fmla="*/ 3300249 w 7121530"/>
              <a:gd name="connsiteY233" fmla="*/ 3815374 h 5234271"/>
              <a:gd name="connsiteX234" fmla="*/ 3153104 w 7121530"/>
              <a:gd name="connsiteY234" fmla="*/ 3836395 h 5234271"/>
              <a:gd name="connsiteX235" fmla="*/ 3090042 w 7121530"/>
              <a:gd name="connsiteY235" fmla="*/ 3878436 h 5234271"/>
              <a:gd name="connsiteX236" fmla="*/ 2995449 w 7121530"/>
              <a:gd name="connsiteY236" fmla="*/ 3899457 h 5234271"/>
              <a:gd name="connsiteX237" fmla="*/ 2932386 w 7121530"/>
              <a:gd name="connsiteY237" fmla="*/ 3952009 h 5234271"/>
              <a:gd name="connsiteX238" fmla="*/ 2869324 w 7121530"/>
              <a:gd name="connsiteY238" fmla="*/ 3983540 h 5234271"/>
              <a:gd name="connsiteX239" fmla="*/ 2806262 w 7121530"/>
              <a:gd name="connsiteY239" fmla="*/ 4015071 h 5234271"/>
              <a:gd name="connsiteX240" fmla="*/ 2764221 w 7121530"/>
              <a:gd name="connsiteY240" fmla="*/ 4057112 h 5234271"/>
              <a:gd name="connsiteX241" fmla="*/ 2743200 w 7121530"/>
              <a:gd name="connsiteY241" fmla="*/ 4088643 h 5234271"/>
              <a:gd name="connsiteX242" fmla="*/ 2711669 w 7121530"/>
              <a:gd name="connsiteY242" fmla="*/ 4109664 h 5234271"/>
              <a:gd name="connsiteX243" fmla="*/ 2617076 w 7121530"/>
              <a:gd name="connsiteY243" fmla="*/ 4183236 h 5234271"/>
              <a:gd name="connsiteX244" fmla="*/ 2585545 w 7121530"/>
              <a:gd name="connsiteY244" fmla="*/ 4214767 h 5234271"/>
              <a:gd name="connsiteX245" fmla="*/ 2522483 w 7121530"/>
              <a:gd name="connsiteY245" fmla="*/ 4235788 h 5234271"/>
              <a:gd name="connsiteX246" fmla="*/ 2459421 w 7121530"/>
              <a:gd name="connsiteY246" fmla="*/ 4277829 h 5234271"/>
              <a:gd name="connsiteX247" fmla="*/ 2396359 w 7121530"/>
              <a:gd name="connsiteY247" fmla="*/ 4330381 h 5234271"/>
              <a:gd name="connsiteX248" fmla="*/ 2375338 w 7121530"/>
              <a:gd name="connsiteY248" fmla="*/ 4361912 h 5234271"/>
              <a:gd name="connsiteX249" fmla="*/ 2270235 w 7121530"/>
              <a:gd name="connsiteY249" fmla="*/ 4414464 h 5234271"/>
              <a:gd name="connsiteX250" fmla="*/ 2217683 w 7121530"/>
              <a:gd name="connsiteY250" fmla="*/ 4424974 h 5234271"/>
              <a:gd name="connsiteX251" fmla="*/ 2154621 w 7121530"/>
              <a:gd name="connsiteY251" fmla="*/ 4445995 h 5234271"/>
              <a:gd name="connsiteX252" fmla="*/ 2091559 w 7121530"/>
              <a:gd name="connsiteY252" fmla="*/ 4488036 h 5234271"/>
              <a:gd name="connsiteX253" fmla="*/ 2028497 w 7121530"/>
              <a:gd name="connsiteY253" fmla="*/ 4519567 h 5234271"/>
              <a:gd name="connsiteX254" fmla="*/ 1933904 w 7121530"/>
              <a:gd name="connsiteY254" fmla="*/ 4572119 h 5234271"/>
              <a:gd name="connsiteX255" fmla="*/ 1723697 w 7121530"/>
              <a:gd name="connsiteY255" fmla="*/ 4603650 h 5234271"/>
              <a:gd name="connsiteX256" fmla="*/ 1713186 w 7121530"/>
              <a:gd name="connsiteY256" fmla="*/ 4635181 h 5234271"/>
              <a:gd name="connsiteX257" fmla="*/ 1650124 w 7121530"/>
              <a:gd name="connsiteY257" fmla="*/ 4687733 h 5234271"/>
              <a:gd name="connsiteX258" fmla="*/ 1618593 w 7121530"/>
              <a:gd name="connsiteY258" fmla="*/ 4719264 h 5234271"/>
              <a:gd name="connsiteX259" fmla="*/ 1555531 w 7121530"/>
              <a:gd name="connsiteY259" fmla="*/ 4740284 h 5234271"/>
              <a:gd name="connsiteX260" fmla="*/ 1524000 w 7121530"/>
              <a:gd name="connsiteY260" fmla="*/ 4750795 h 5234271"/>
              <a:gd name="connsiteX261" fmla="*/ 1460938 w 7121530"/>
              <a:gd name="connsiteY261" fmla="*/ 4792836 h 5234271"/>
              <a:gd name="connsiteX262" fmla="*/ 1397876 w 7121530"/>
              <a:gd name="connsiteY262" fmla="*/ 4834878 h 5234271"/>
              <a:gd name="connsiteX263" fmla="*/ 1366345 w 7121530"/>
              <a:gd name="connsiteY263" fmla="*/ 4845388 h 5234271"/>
              <a:gd name="connsiteX264" fmla="*/ 1271752 w 7121530"/>
              <a:gd name="connsiteY264" fmla="*/ 4866409 h 5234271"/>
              <a:gd name="connsiteX265" fmla="*/ 1208690 w 7121530"/>
              <a:gd name="connsiteY265" fmla="*/ 4876919 h 5234271"/>
              <a:gd name="connsiteX266" fmla="*/ 1093076 w 7121530"/>
              <a:gd name="connsiteY266" fmla="*/ 4908450 h 5234271"/>
              <a:gd name="connsiteX267" fmla="*/ 1061545 w 7121530"/>
              <a:gd name="connsiteY267" fmla="*/ 4929471 h 5234271"/>
              <a:gd name="connsiteX268" fmla="*/ 998483 w 7121530"/>
              <a:gd name="connsiteY268" fmla="*/ 4950491 h 5234271"/>
              <a:gd name="connsiteX269" fmla="*/ 935421 w 7121530"/>
              <a:gd name="connsiteY269" fmla="*/ 4982022 h 5234271"/>
              <a:gd name="connsiteX270" fmla="*/ 872359 w 7121530"/>
              <a:gd name="connsiteY270" fmla="*/ 5024064 h 5234271"/>
              <a:gd name="connsiteX271" fmla="*/ 777766 w 7121530"/>
              <a:gd name="connsiteY271" fmla="*/ 5034574 h 5234271"/>
              <a:gd name="connsiteX272" fmla="*/ 756745 w 7121530"/>
              <a:gd name="connsiteY272" fmla="*/ 5066105 h 5234271"/>
              <a:gd name="connsiteX273" fmla="*/ 693683 w 7121530"/>
              <a:gd name="connsiteY273" fmla="*/ 5097636 h 5234271"/>
              <a:gd name="connsiteX274" fmla="*/ 493986 w 7121530"/>
              <a:gd name="connsiteY274" fmla="*/ 5087126 h 5234271"/>
              <a:gd name="connsiteX275" fmla="*/ 388883 w 7121530"/>
              <a:gd name="connsiteY275" fmla="*/ 5097636 h 5234271"/>
              <a:gd name="connsiteX276" fmla="*/ 325821 w 7121530"/>
              <a:gd name="connsiteY276" fmla="*/ 5118657 h 5234271"/>
              <a:gd name="connsiteX277" fmla="*/ 294290 w 7121530"/>
              <a:gd name="connsiteY277" fmla="*/ 5139678 h 5234271"/>
              <a:gd name="connsiteX278" fmla="*/ 252249 w 7121530"/>
              <a:gd name="connsiteY278" fmla="*/ 5181719 h 5234271"/>
              <a:gd name="connsiteX279" fmla="*/ 220717 w 7121530"/>
              <a:gd name="connsiteY279" fmla="*/ 5202740 h 5234271"/>
              <a:gd name="connsiteX280" fmla="*/ 94593 w 7121530"/>
              <a:gd name="connsiteY280" fmla="*/ 5234271 h 5234271"/>
              <a:gd name="connsiteX281" fmla="*/ 52552 w 7121530"/>
              <a:gd name="connsiteY281" fmla="*/ 5171209 h 5234271"/>
              <a:gd name="connsiteX282" fmla="*/ 63062 w 7121530"/>
              <a:gd name="connsiteY282" fmla="*/ 5139678 h 5234271"/>
              <a:gd name="connsiteX283" fmla="*/ 94593 w 7121530"/>
              <a:gd name="connsiteY283" fmla="*/ 5118657 h 5234271"/>
              <a:gd name="connsiteX284" fmla="*/ 94593 w 7121530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6537435 w 7094483"/>
              <a:gd name="connsiteY168" fmla="*/ 1503098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6589986 w 7094483"/>
              <a:gd name="connsiteY167" fmla="*/ 1440036 h 5234271"/>
              <a:gd name="connsiteX168" fmla="*/ 7045945 w 7094483"/>
              <a:gd name="connsiteY168" fmla="*/ 1389103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6695090 w 7094483"/>
              <a:gd name="connsiteY165" fmla="*/ 1345443 h 5234271"/>
              <a:gd name="connsiteX166" fmla="*/ 6621517 w 7094483"/>
              <a:gd name="connsiteY166" fmla="*/ 1419016 h 5234271"/>
              <a:gd name="connsiteX167" fmla="*/ 7047645 w 7094483"/>
              <a:gd name="connsiteY167" fmla="*/ 1238867 h 5234271"/>
              <a:gd name="connsiteX168" fmla="*/ 7045945 w 7094483"/>
              <a:gd name="connsiteY168" fmla="*/ 1389103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094483"/>
              <a:gd name="connsiteY0" fmla="*/ 5181719 h 5234271"/>
              <a:gd name="connsiteX1" fmla="*/ 0 w 7094483"/>
              <a:gd name="connsiteY1" fmla="*/ 5181719 h 5234271"/>
              <a:gd name="connsiteX2" fmla="*/ 73573 w 7094483"/>
              <a:gd name="connsiteY2" fmla="*/ 5118657 h 5234271"/>
              <a:gd name="connsiteX3" fmla="*/ 136635 w 7094483"/>
              <a:gd name="connsiteY3" fmla="*/ 5066105 h 5234271"/>
              <a:gd name="connsiteX4" fmla="*/ 199697 w 7094483"/>
              <a:gd name="connsiteY4" fmla="*/ 5045084 h 5234271"/>
              <a:gd name="connsiteX5" fmla="*/ 220717 w 7094483"/>
              <a:gd name="connsiteY5" fmla="*/ 5013553 h 5234271"/>
              <a:gd name="connsiteX6" fmla="*/ 283780 w 7094483"/>
              <a:gd name="connsiteY6" fmla="*/ 4982022 h 5234271"/>
              <a:gd name="connsiteX7" fmla="*/ 304800 w 7094483"/>
              <a:gd name="connsiteY7" fmla="*/ 4950491 h 5234271"/>
              <a:gd name="connsiteX8" fmla="*/ 367862 w 7094483"/>
              <a:gd name="connsiteY8" fmla="*/ 4918960 h 5234271"/>
              <a:gd name="connsiteX9" fmla="*/ 399393 w 7094483"/>
              <a:gd name="connsiteY9" fmla="*/ 4887429 h 5234271"/>
              <a:gd name="connsiteX10" fmla="*/ 430924 w 7094483"/>
              <a:gd name="connsiteY10" fmla="*/ 4866409 h 5234271"/>
              <a:gd name="connsiteX11" fmla="*/ 483476 w 7094483"/>
              <a:gd name="connsiteY11" fmla="*/ 4813857 h 5234271"/>
              <a:gd name="connsiteX12" fmla="*/ 504497 w 7094483"/>
              <a:gd name="connsiteY12" fmla="*/ 4782326 h 5234271"/>
              <a:gd name="connsiteX13" fmla="*/ 536028 w 7094483"/>
              <a:gd name="connsiteY13" fmla="*/ 4761305 h 5234271"/>
              <a:gd name="connsiteX14" fmla="*/ 546538 w 7094483"/>
              <a:gd name="connsiteY14" fmla="*/ 4729774 h 5234271"/>
              <a:gd name="connsiteX15" fmla="*/ 567559 w 7094483"/>
              <a:gd name="connsiteY15" fmla="*/ 4698243 h 5234271"/>
              <a:gd name="connsiteX16" fmla="*/ 578069 w 7094483"/>
              <a:gd name="connsiteY16" fmla="*/ 4666712 h 5234271"/>
              <a:gd name="connsiteX17" fmla="*/ 609600 w 7094483"/>
              <a:gd name="connsiteY17" fmla="*/ 4635181 h 5234271"/>
              <a:gd name="connsiteX18" fmla="*/ 683173 w 7094483"/>
              <a:gd name="connsiteY18" fmla="*/ 4593140 h 5234271"/>
              <a:gd name="connsiteX19" fmla="*/ 777766 w 7094483"/>
              <a:gd name="connsiteY19" fmla="*/ 4519567 h 5234271"/>
              <a:gd name="connsiteX20" fmla="*/ 819807 w 7094483"/>
              <a:gd name="connsiteY20" fmla="*/ 4498547 h 5234271"/>
              <a:gd name="connsiteX21" fmla="*/ 882869 w 7094483"/>
              <a:gd name="connsiteY21" fmla="*/ 4456505 h 5234271"/>
              <a:gd name="connsiteX22" fmla="*/ 914400 w 7094483"/>
              <a:gd name="connsiteY22" fmla="*/ 4435484 h 5234271"/>
              <a:gd name="connsiteX23" fmla="*/ 1008993 w 7094483"/>
              <a:gd name="connsiteY23" fmla="*/ 4403953 h 5234271"/>
              <a:gd name="connsiteX24" fmla="*/ 1040524 w 7094483"/>
              <a:gd name="connsiteY24" fmla="*/ 4393443 h 5234271"/>
              <a:gd name="connsiteX25" fmla="*/ 1072055 w 7094483"/>
              <a:gd name="connsiteY25" fmla="*/ 4382933 h 5234271"/>
              <a:gd name="connsiteX26" fmla="*/ 1135117 w 7094483"/>
              <a:gd name="connsiteY26" fmla="*/ 4340891 h 5234271"/>
              <a:gd name="connsiteX27" fmla="*/ 1229711 w 7094483"/>
              <a:gd name="connsiteY27" fmla="*/ 4267319 h 5234271"/>
              <a:gd name="connsiteX28" fmla="*/ 1345324 w 7094483"/>
              <a:gd name="connsiteY28" fmla="*/ 4235788 h 5234271"/>
              <a:gd name="connsiteX29" fmla="*/ 1408386 w 7094483"/>
              <a:gd name="connsiteY29" fmla="*/ 4204257 h 5234271"/>
              <a:gd name="connsiteX30" fmla="*/ 1439917 w 7094483"/>
              <a:gd name="connsiteY30" fmla="*/ 4183236 h 5234271"/>
              <a:gd name="connsiteX31" fmla="*/ 1502980 w 7094483"/>
              <a:gd name="connsiteY31" fmla="*/ 4162216 h 5234271"/>
              <a:gd name="connsiteX32" fmla="*/ 1534511 w 7094483"/>
              <a:gd name="connsiteY32" fmla="*/ 4151705 h 5234271"/>
              <a:gd name="connsiteX33" fmla="*/ 1629104 w 7094483"/>
              <a:gd name="connsiteY33" fmla="*/ 4078133 h 5234271"/>
              <a:gd name="connsiteX34" fmla="*/ 1660635 w 7094483"/>
              <a:gd name="connsiteY34" fmla="*/ 4057112 h 5234271"/>
              <a:gd name="connsiteX35" fmla="*/ 1692166 w 7094483"/>
              <a:gd name="connsiteY35" fmla="*/ 4025581 h 5234271"/>
              <a:gd name="connsiteX36" fmla="*/ 1723697 w 7094483"/>
              <a:gd name="connsiteY36" fmla="*/ 4004560 h 5234271"/>
              <a:gd name="connsiteX37" fmla="*/ 1786759 w 7094483"/>
              <a:gd name="connsiteY37" fmla="*/ 3952009 h 5234271"/>
              <a:gd name="connsiteX38" fmla="*/ 1849821 w 7094483"/>
              <a:gd name="connsiteY38" fmla="*/ 3930988 h 5234271"/>
              <a:gd name="connsiteX39" fmla="*/ 1881352 w 7094483"/>
              <a:gd name="connsiteY39" fmla="*/ 3909967 h 5234271"/>
              <a:gd name="connsiteX40" fmla="*/ 1912883 w 7094483"/>
              <a:gd name="connsiteY40" fmla="*/ 3899457 h 5234271"/>
              <a:gd name="connsiteX41" fmla="*/ 1965435 w 7094483"/>
              <a:gd name="connsiteY41" fmla="*/ 3857416 h 5234271"/>
              <a:gd name="connsiteX42" fmla="*/ 2028497 w 7094483"/>
              <a:gd name="connsiteY42" fmla="*/ 3804864 h 5234271"/>
              <a:gd name="connsiteX43" fmla="*/ 2091559 w 7094483"/>
              <a:gd name="connsiteY43" fmla="*/ 3783843 h 5234271"/>
              <a:gd name="connsiteX44" fmla="*/ 2154621 w 7094483"/>
              <a:gd name="connsiteY44" fmla="*/ 3741802 h 5234271"/>
              <a:gd name="connsiteX45" fmla="*/ 2186152 w 7094483"/>
              <a:gd name="connsiteY45" fmla="*/ 3710271 h 5234271"/>
              <a:gd name="connsiteX46" fmla="*/ 2249214 w 7094483"/>
              <a:gd name="connsiteY46" fmla="*/ 3689250 h 5234271"/>
              <a:gd name="connsiteX47" fmla="*/ 2301766 w 7094483"/>
              <a:gd name="connsiteY47" fmla="*/ 3636698 h 5234271"/>
              <a:gd name="connsiteX48" fmla="*/ 2333297 w 7094483"/>
              <a:gd name="connsiteY48" fmla="*/ 3615678 h 5234271"/>
              <a:gd name="connsiteX49" fmla="*/ 2385849 w 7094483"/>
              <a:gd name="connsiteY49" fmla="*/ 3552616 h 5234271"/>
              <a:gd name="connsiteX50" fmla="*/ 2417380 w 7094483"/>
              <a:gd name="connsiteY50" fmla="*/ 3531595 h 5234271"/>
              <a:gd name="connsiteX51" fmla="*/ 2448911 w 7094483"/>
              <a:gd name="connsiteY51" fmla="*/ 3500064 h 5234271"/>
              <a:gd name="connsiteX52" fmla="*/ 2511973 w 7094483"/>
              <a:gd name="connsiteY52" fmla="*/ 3479043 h 5234271"/>
              <a:gd name="connsiteX53" fmla="*/ 2543504 w 7094483"/>
              <a:gd name="connsiteY53" fmla="*/ 3447512 h 5234271"/>
              <a:gd name="connsiteX54" fmla="*/ 2575035 w 7094483"/>
              <a:gd name="connsiteY54" fmla="*/ 3437002 h 5234271"/>
              <a:gd name="connsiteX55" fmla="*/ 2606566 w 7094483"/>
              <a:gd name="connsiteY55" fmla="*/ 3415981 h 5234271"/>
              <a:gd name="connsiteX56" fmla="*/ 2659117 w 7094483"/>
              <a:gd name="connsiteY56" fmla="*/ 3363429 h 5234271"/>
              <a:gd name="connsiteX57" fmla="*/ 2690649 w 7094483"/>
              <a:gd name="connsiteY57" fmla="*/ 3331898 h 5234271"/>
              <a:gd name="connsiteX58" fmla="*/ 2795752 w 7094483"/>
              <a:gd name="connsiteY58" fmla="*/ 3258326 h 5234271"/>
              <a:gd name="connsiteX59" fmla="*/ 2827283 w 7094483"/>
              <a:gd name="connsiteY59" fmla="*/ 3237305 h 5234271"/>
              <a:gd name="connsiteX60" fmla="*/ 2858814 w 7094483"/>
              <a:gd name="connsiteY60" fmla="*/ 3205774 h 5234271"/>
              <a:gd name="connsiteX61" fmla="*/ 2890345 w 7094483"/>
              <a:gd name="connsiteY61" fmla="*/ 3195264 h 5234271"/>
              <a:gd name="connsiteX62" fmla="*/ 2921876 w 7094483"/>
              <a:gd name="connsiteY62" fmla="*/ 3163733 h 5234271"/>
              <a:gd name="connsiteX63" fmla="*/ 2984938 w 7094483"/>
              <a:gd name="connsiteY63" fmla="*/ 3121691 h 5234271"/>
              <a:gd name="connsiteX64" fmla="*/ 3048000 w 7094483"/>
              <a:gd name="connsiteY64" fmla="*/ 3058629 h 5234271"/>
              <a:gd name="connsiteX65" fmla="*/ 3111062 w 7094483"/>
              <a:gd name="connsiteY65" fmla="*/ 3016588 h 5234271"/>
              <a:gd name="connsiteX66" fmla="*/ 3174124 w 7094483"/>
              <a:gd name="connsiteY66" fmla="*/ 2974547 h 5234271"/>
              <a:gd name="connsiteX67" fmla="*/ 3205655 w 7094483"/>
              <a:gd name="connsiteY67" fmla="*/ 2953526 h 5234271"/>
              <a:gd name="connsiteX68" fmla="*/ 3237186 w 7094483"/>
              <a:gd name="connsiteY68" fmla="*/ 2943016 h 5234271"/>
              <a:gd name="connsiteX69" fmla="*/ 3289738 w 7094483"/>
              <a:gd name="connsiteY69" fmla="*/ 2879953 h 5234271"/>
              <a:gd name="connsiteX70" fmla="*/ 3321269 w 7094483"/>
              <a:gd name="connsiteY70" fmla="*/ 2858933 h 5234271"/>
              <a:gd name="connsiteX71" fmla="*/ 3331780 w 7094483"/>
              <a:gd name="connsiteY71" fmla="*/ 2827402 h 5234271"/>
              <a:gd name="connsiteX72" fmla="*/ 3363311 w 7094483"/>
              <a:gd name="connsiteY72" fmla="*/ 2806381 h 5234271"/>
              <a:gd name="connsiteX73" fmla="*/ 3426373 w 7094483"/>
              <a:gd name="connsiteY73" fmla="*/ 2753829 h 5234271"/>
              <a:gd name="connsiteX74" fmla="*/ 3531476 w 7094483"/>
              <a:gd name="connsiteY74" fmla="*/ 2596174 h 5234271"/>
              <a:gd name="connsiteX75" fmla="*/ 3552497 w 7094483"/>
              <a:gd name="connsiteY75" fmla="*/ 2564643 h 5234271"/>
              <a:gd name="connsiteX76" fmla="*/ 3573517 w 7094483"/>
              <a:gd name="connsiteY76" fmla="*/ 2533112 h 5234271"/>
              <a:gd name="connsiteX77" fmla="*/ 3636580 w 7094483"/>
              <a:gd name="connsiteY77" fmla="*/ 2480560 h 5234271"/>
              <a:gd name="connsiteX78" fmla="*/ 3657600 w 7094483"/>
              <a:gd name="connsiteY78" fmla="*/ 2449029 h 5234271"/>
              <a:gd name="connsiteX79" fmla="*/ 3720662 w 7094483"/>
              <a:gd name="connsiteY79" fmla="*/ 2406988 h 5234271"/>
              <a:gd name="connsiteX80" fmla="*/ 3752193 w 7094483"/>
              <a:gd name="connsiteY80" fmla="*/ 2385967 h 5234271"/>
              <a:gd name="connsiteX81" fmla="*/ 3815255 w 7094483"/>
              <a:gd name="connsiteY81" fmla="*/ 2364947 h 5234271"/>
              <a:gd name="connsiteX82" fmla="*/ 3878317 w 7094483"/>
              <a:gd name="connsiteY82" fmla="*/ 2322905 h 5234271"/>
              <a:gd name="connsiteX83" fmla="*/ 3909849 w 7094483"/>
              <a:gd name="connsiteY83" fmla="*/ 2301884 h 5234271"/>
              <a:gd name="connsiteX84" fmla="*/ 3941380 w 7094483"/>
              <a:gd name="connsiteY84" fmla="*/ 2291374 h 5234271"/>
              <a:gd name="connsiteX85" fmla="*/ 3972911 w 7094483"/>
              <a:gd name="connsiteY85" fmla="*/ 2270353 h 5234271"/>
              <a:gd name="connsiteX86" fmla="*/ 4025462 w 7094483"/>
              <a:gd name="connsiteY86" fmla="*/ 2259843 h 5234271"/>
              <a:gd name="connsiteX87" fmla="*/ 4056993 w 7094483"/>
              <a:gd name="connsiteY87" fmla="*/ 2249333 h 5234271"/>
              <a:gd name="connsiteX88" fmla="*/ 4120055 w 7094483"/>
              <a:gd name="connsiteY88" fmla="*/ 2196781 h 5234271"/>
              <a:gd name="connsiteX89" fmla="*/ 4151586 w 7094483"/>
              <a:gd name="connsiteY89" fmla="*/ 2175760 h 5234271"/>
              <a:gd name="connsiteX90" fmla="*/ 4214649 w 7094483"/>
              <a:gd name="connsiteY90" fmla="*/ 2133719 h 5234271"/>
              <a:gd name="connsiteX91" fmla="*/ 4309242 w 7094483"/>
              <a:gd name="connsiteY91" fmla="*/ 2091678 h 5234271"/>
              <a:gd name="connsiteX92" fmla="*/ 4340773 w 7094483"/>
              <a:gd name="connsiteY92" fmla="*/ 2081167 h 5234271"/>
              <a:gd name="connsiteX93" fmla="*/ 4372304 w 7094483"/>
              <a:gd name="connsiteY93" fmla="*/ 2070657 h 5234271"/>
              <a:gd name="connsiteX94" fmla="*/ 4403835 w 7094483"/>
              <a:gd name="connsiteY94" fmla="*/ 2039126 h 5234271"/>
              <a:gd name="connsiteX95" fmla="*/ 4435366 w 7094483"/>
              <a:gd name="connsiteY95" fmla="*/ 2018105 h 5234271"/>
              <a:gd name="connsiteX96" fmla="*/ 4466897 w 7094483"/>
              <a:gd name="connsiteY96" fmla="*/ 1955043 h 5234271"/>
              <a:gd name="connsiteX97" fmla="*/ 4529959 w 7094483"/>
              <a:gd name="connsiteY97" fmla="*/ 1913002 h 5234271"/>
              <a:gd name="connsiteX98" fmla="*/ 4656083 w 7094483"/>
              <a:gd name="connsiteY98" fmla="*/ 1913002 h 5234271"/>
              <a:gd name="connsiteX99" fmla="*/ 4687614 w 7094483"/>
              <a:gd name="connsiteY99" fmla="*/ 1902491 h 5234271"/>
              <a:gd name="connsiteX100" fmla="*/ 4750676 w 7094483"/>
              <a:gd name="connsiteY100" fmla="*/ 1860450 h 5234271"/>
              <a:gd name="connsiteX101" fmla="*/ 4876800 w 7094483"/>
              <a:gd name="connsiteY101" fmla="*/ 1818409 h 5234271"/>
              <a:gd name="connsiteX102" fmla="*/ 4908331 w 7094483"/>
              <a:gd name="connsiteY102" fmla="*/ 1807898 h 5234271"/>
              <a:gd name="connsiteX103" fmla="*/ 4971393 w 7094483"/>
              <a:gd name="connsiteY103" fmla="*/ 1765857 h 5234271"/>
              <a:gd name="connsiteX104" fmla="*/ 5002924 w 7094483"/>
              <a:gd name="connsiteY104" fmla="*/ 1744836 h 5234271"/>
              <a:gd name="connsiteX105" fmla="*/ 5034455 w 7094483"/>
              <a:gd name="connsiteY105" fmla="*/ 1713305 h 5234271"/>
              <a:gd name="connsiteX106" fmla="*/ 5065986 w 7094483"/>
              <a:gd name="connsiteY106" fmla="*/ 1702795 h 5234271"/>
              <a:gd name="connsiteX107" fmla="*/ 5171090 w 7094483"/>
              <a:gd name="connsiteY107" fmla="*/ 1671264 h 5234271"/>
              <a:gd name="connsiteX108" fmla="*/ 5202621 w 7094483"/>
              <a:gd name="connsiteY108" fmla="*/ 1660753 h 5234271"/>
              <a:gd name="connsiteX109" fmla="*/ 5276193 w 7094483"/>
              <a:gd name="connsiteY109" fmla="*/ 1608202 h 5234271"/>
              <a:gd name="connsiteX110" fmla="*/ 5349766 w 7094483"/>
              <a:gd name="connsiteY110" fmla="*/ 1555650 h 5234271"/>
              <a:gd name="connsiteX111" fmla="*/ 5391807 w 7094483"/>
              <a:gd name="connsiteY111" fmla="*/ 1524119 h 5234271"/>
              <a:gd name="connsiteX112" fmla="*/ 5391807 w 7094483"/>
              <a:gd name="connsiteY112" fmla="*/ 1471567 h 5234271"/>
              <a:gd name="connsiteX113" fmla="*/ 5465380 w 7094483"/>
              <a:gd name="connsiteY113" fmla="*/ 1408505 h 5234271"/>
              <a:gd name="connsiteX114" fmla="*/ 5475890 w 7094483"/>
              <a:gd name="connsiteY114" fmla="*/ 1376974 h 5234271"/>
              <a:gd name="connsiteX115" fmla="*/ 5538952 w 7094483"/>
              <a:gd name="connsiteY115" fmla="*/ 1345443 h 5234271"/>
              <a:gd name="connsiteX116" fmla="*/ 5602014 w 7094483"/>
              <a:gd name="connsiteY116" fmla="*/ 1282381 h 5234271"/>
              <a:gd name="connsiteX117" fmla="*/ 5654566 w 7094483"/>
              <a:gd name="connsiteY117" fmla="*/ 1229829 h 5234271"/>
              <a:gd name="connsiteX118" fmla="*/ 5707117 w 7094483"/>
              <a:gd name="connsiteY118" fmla="*/ 1135236 h 5234271"/>
              <a:gd name="connsiteX119" fmla="*/ 5728138 w 7094483"/>
              <a:gd name="connsiteY119" fmla="*/ 1103705 h 5234271"/>
              <a:gd name="connsiteX120" fmla="*/ 5791200 w 7094483"/>
              <a:gd name="connsiteY120" fmla="*/ 1061664 h 5234271"/>
              <a:gd name="connsiteX121" fmla="*/ 5822731 w 7094483"/>
              <a:gd name="connsiteY121" fmla="*/ 1040643 h 5234271"/>
              <a:gd name="connsiteX122" fmla="*/ 5854262 w 7094483"/>
              <a:gd name="connsiteY122" fmla="*/ 1009112 h 5234271"/>
              <a:gd name="connsiteX123" fmla="*/ 5917324 w 7094483"/>
              <a:gd name="connsiteY123" fmla="*/ 967071 h 5234271"/>
              <a:gd name="connsiteX124" fmla="*/ 5969876 w 7094483"/>
              <a:gd name="connsiteY124" fmla="*/ 904009 h 5234271"/>
              <a:gd name="connsiteX125" fmla="*/ 6032938 w 7094483"/>
              <a:gd name="connsiteY125" fmla="*/ 851457 h 5234271"/>
              <a:gd name="connsiteX126" fmla="*/ 6074980 w 7094483"/>
              <a:gd name="connsiteY126" fmla="*/ 809416 h 5234271"/>
              <a:gd name="connsiteX127" fmla="*/ 6138042 w 7094483"/>
              <a:gd name="connsiteY127" fmla="*/ 767374 h 5234271"/>
              <a:gd name="connsiteX128" fmla="*/ 6222124 w 7094483"/>
              <a:gd name="connsiteY128" fmla="*/ 693802 h 5234271"/>
              <a:gd name="connsiteX129" fmla="*/ 6253655 w 7094483"/>
              <a:gd name="connsiteY129" fmla="*/ 662271 h 5234271"/>
              <a:gd name="connsiteX130" fmla="*/ 6274676 w 7094483"/>
              <a:gd name="connsiteY130" fmla="*/ 630740 h 5234271"/>
              <a:gd name="connsiteX131" fmla="*/ 6306207 w 7094483"/>
              <a:gd name="connsiteY131" fmla="*/ 620229 h 5234271"/>
              <a:gd name="connsiteX132" fmla="*/ 6358759 w 7094483"/>
              <a:gd name="connsiteY132" fmla="*/ 557167 h 5234271"/>
              <a:gd name="connsiteX133" fmla="*/ 6379780 w 7094483"/>
              <a:gd name="connsiteY133" fmla="*/ 525636 h 5234271"/>
              <a:gd name="connsiteX134" fmla="*/ 6442842 w 7094483"/>
              <a:gd name="connsiteY134" fmla="*/ 473084 h 5234271"/>
              <a:gd name="connsiteX135" fmla="*/ 6453352 w 7094483"/>
              <a:gd name="connsiteY135" fmla="*/ 441553 h 5234271"/>
              <a:gd name="connsiteX136" fmla="*/ 6484883 w 7094483"/>
              <a:gd name="connsiteY136" fmla="*/ 420533 h 5234271"/>
              <a:gd name="connsiteX137" fmla="*/ 6516414 w 7094483"/>
              <a:gd name="connsiteY137" fmla="*/ 389002 h 5234271"/>
              <a:gd name="connsiteX138" fmla="*/ 6547945 w 7094483"/>
              <a:gd name="connsiteY138" fmla="*/ 367981 h 5234271"/>
              <a:gd name="connsiteX139" fmla="*/ 6579476 w 7094483"/>
              <a:gd name="connsiteY139" fmla="*/ 336450 h 5234271"/>
              <a:gd name="connsiteX140" fmla="*/ 6611007 w 7094483"/>
              <a:gd name="connsiteY140" fmla="*/ 315429 h 5234271"/>
              <a:gd name="connsiteX141" fmla="*/ 6695090 w 7094483"/>
              <a:gd name="connsiteY141" fmla="*/ 220836 h 5234271"/>
              <a:gd name="connsiteX142" fmla="*/ 6726621 w 7094483"/>
              <a:gd name="connsiteY142" fmla="*/ 157774 h 5234271"/>
              <a:gd name="connsiteX143" fmla="*/ 6737131 w 7094483"/>
              <a:gd name="connsiteY143" fmla="*/ 126243 h 5234271"/>
              <a:gd name="connsiteX144" fmla="*/ 6747642 w 7094483"/>
              <a:gd name="connsiteY144" fmla="*/ 42160 h 5234271"/>
              <a:gd name="connsiteX145" fmla="*/ 6768662 w 7094483"/>
              <a:gd name="connsiteY145" fmla="*/ 10629 h 5234271"/>
              <a:gd name="connsiteX146" fmla="*/ 6873766 w 7094483"/>
              <a:gd name="connsiteY146" fmla="*/ 10629 h 5234271"/>
              <a:gd name="connsiteX147" fmla="*/ 7020911 w 7094483"/>
              <a:gd name="connsiteY147" fmla="*/ 21140 h 5234271"/>
              <a:gd name="connsiteX148" fmla="*/ 7062952 w 7094483"/>
              <a:gd name="connsiteY148" fmla="*/ 147264 h 5234271"/>
              <a:gd name="connsiteX149" fmla="*/ 7073462 w 7094483"/>
              <a:gd name="connsiteY149" fmla="*/ 178795 h 5234271"/>
              <a:gd name="connsiteX150" fmla="*/ 7094483 w 7094483"/>
              <a:gd name="connsiteY150" fmla="*/ 210326 h 5234271"/>
              <a:gd name="connsiteX151" fmla="*/ 7083973 w 7094483"/>
              <a:gd name="connsiteY151" fmla="*/ 410022 h 5234271"/>
              <a:gd name="connsiteX152" fmla="*/ 7052442 w 7094483"/>
              <a:gd name="connsiteY152" fmla="*/ 473084 h 5234271"/>
              <a:gd name="connsiteX153" fmla="*/ 7020911 w 7094483"/>
              <a:gd name="connsiteY153" fmla="*/ 578188 h 5234271"/>
              <a:gd name="connsiteX154" fmla="*/ 7010400 w 7094483"/>
              <a:gd name="connsiteY154" fmla="*/ 714822 h 5234271"/>
              <a:gd name="connsiteX155" fmla="*/ 6989380 w 7094483"/>
              <a:gd name="connsiteY155" fmla="*/ 777884 h 5234271"/>
              <a:gd name="connsiteX156" fmla="*/ 6968359 w 7094483"/>
              <a:gd name="connsiteY156" fmla="*/ 840947 h 5234271"/>
              <a:gd name="connsiteX157" fmla="*/ 6957849 w 7094483"/>
              <a:gd name="connsiteY157" fmla="*/ 872478 h 5234271"/>
              <a:gd name="connsiteX158" fmla="*/ 6947338 w 7094483"/>
              <a:gd name="connsiteY158" fmla="*/ 914519 h 5234271"/>
              <a:gd name="connsiteX159" fmla="*/ 6936828 w 7094483"/>
              <a:gd name="connsiteY159" fmla="*/ 977581 h 5234271"/>
              <a:gd name="connsiteX160" fmla="*/ 6915807 w 7094483"/>
              <a:gd name="connsiteY160" fmla="*/ 1009112 h 5234271"/>
              <a:gd name="connsiteX161" fmla="*/ 6884276 w 7094483"/>
              <a:gd name="connsiteY161" fmla="*/ 1072174 h 5234271"/>
              <a:gd name="connsiteX162" fmla="*/ 6842235 w 7094483"/>
              <a:gd name="connsiteY162" fmla="*/ 1135236 h 5234271"/>
              <a:gd name="connsiteX163" fmla="*/ 6800193 w 7094483"/>
              <a:gd name="connsiteY163" fmla="*/ 1229829 h 5234271"/>
              <a:gd name="connsiteX164" fmla="*/ 6768662 w 7094483"/>
              <a:gd name="connsiteY164" fmla="*/ 1261360 h 5234271"/>
              <a:gd name="connsiteX165" fmla="*/ 7000196 w 7094483"/>
              <a:gd name="connsiteY165" fmla="*/ 1171097 h 5234271"/>
              <a:gd name="connsiteX166" fmla="*/ 6621517 w 7094483"/>
              <a:gd name="connsiteY166" fmla="*/ 1419016 h 5234271"/>
              <a:gd name="connsiteX167" fmla="*/ 7047645 w 7094483"/>
              <a:gd name="connsiteY167" fmla="*/ 1238867 h 5234271"/>
              <a:gd name="connsiteX168" fmla="*/ 7045945 w 7094483"/>
              <a:gd name="connsiteY168" fmla="*/ 1389103 h 5234271"/>
              <a:gd name="connsiteX169" fmla="*/ 7040999 w 7094483"/>
              <a:gd name="connsiteY169" fmla="*/ 1484789 h 5234271"/>
              <a:gd name="connsiteX170" fmla="*/ 7074847 w 7094483"/>
              <a:gd name="connsiteY170" fmla="*/ 1576671 h 5234271"/>
              <a:gd name="connsiteX171" fmla="*/ 7078709 w 7094483"/>
              <a:gd name="connsiteY171" fmla="*/ 1612910 h 5234271"/>
              <a:gd name="connsiteX172" fmla="*/ 7051970 w 7094483"/>
              <a:gd name="connsiteY172" fmla="*/ 1724909 h 5234271"/>
              <a:gd name="connsiteX173" fmla="*/ 7060006 w 7094483"/>
              <a:gd name="connsiteY173" fmla="*/ 1870436 h 5234271"/>
              <a:gd name="connsiteX174" fmla="*/ 7020785 w 7094483"/>
              <a:gd name="connsiteY174" fmla="*/ 1922724 h 5234271"/>
              <a:gd name="connsiteX175" fmla="*/ 6972547 w 7094483"/>
              <a:gd name="connsiteY175" fmla="*/ 2019500 h 5234271"/>
              <a:gd name="connsiteX176" fmla="*/ 6938674 w 7094483"/>
              <a:gd name="connsiteY176" fmla="*/ 2042595 h 5234271"/>
              <a:gd name="connsiteX177" fmla="*/ 6885350 w 7094483"/>
              <a:gd name="connsiteY177" fmla="*/ 2033892 h 5234271"/>
              <a:gd name="connsiteX178" fmla="*/ 6878859 w 7094483"/>
              <a:gd name="connsiteY178" fmla="*/ 2078834 h 5234271"/>
              <a:gd name="connsiteX179" fmla="*/ 6801948 w 7094483"/>
              <a:gd name="connsiteY179" fmla="*/ 2100410 h 5234271"/>
              <a:gd name="connsiteX180" fmla="*/ 6669077 w 7094483"/>
              <a:gd name="connsiteY180" fmla="*/ 2157124 h 5234271"/>
              <a:gd name="connsiteX181" fmla="*/ 6575142 w 7094483"/>
              <a:gd name="connsiteY181" fmla="*/ 2218370 h 5234271"/>
              <a:gd name="connsiteX182" fmla="*/ 6542401 w 7094483"/>
              <a:gd name="connsiteY182" fmla="*/ 2240218 h 5234271"/>
              <a:gd name="connsiteX183" fmla="*/ 6468493 w 7094483"/>
              <a:gd name="connsiteY183" fmla="*/ 2276724 h 5234271"/>
              <a:gd name="connsiteX184" fmla="*/ 6454556 w 7094483"/>
              <a:gd name="connsiteY184" fmla="*/ 2295943 h 5234271"/>
              <a:gd name="connsiteX185" fmla="*/ 6376668 w 7094483"/>
              <a:gd name="connsiteY185" fmla="*/ 2316962 h 5234271"/>
              <a:gd name="connsiteX186" fmla="*/ 6234019 w 7094483"/>
              <a:gd name="connsiteY186" fmla="*/ 2368416 h 5234271"/>
              <a:gd name="connsiteX187" fmla="*/ 6186931 w 7094483"/>
              <a:gd name="connsiteY187" fmla="*/ 2391526 h 5234271"/>
              <a:gd name="connsiteX188" fmla="*/ 6063537 w 7094483"/>
              <a:gd name="connsiteY188" fmla="*/ 2416973 h 5234271"/>
              <a:gd name="connsiteX189" fmla="*/ 6029533 w 7094483"/>
              <a:gd name="connsiteY189" fmla="*/ 2432193 h 5234271"/>
              <a:gd name="connsiteX190" fmla="*/ 6084260 w 7094483"/>
              <a:gd name="connsiteY190" fmla="*/ 2405007 h 5234271"/>
              <a:gd name="connsiteX191" fmla="*/ 5819399 w 7094483"/>
              <a:gd name="connsiteY191" fmla="*/ 2546595 h 5234271"/>
              <a:gd name="connsiteX192" fmla="*/ 5833236 w 7094483"/>
              <a:gd name="connsiteY192" fmla="*/ 2552705 h 5234271"/>
              <a:gd name="connsiteX193" fmla="*/ 5756419 w 7094483"/>
              <a:gd name="connsiteY193" fmla="*/ 2546713 h 5234271"/>
              <a:gd name="connsiteX194" fmla="*/ 5753945 w 7094483"/>
              <a:gd name="connsiteY194" fmla="*/ 2564833 h 5234271"/>
              <a:gd name="connsiteX195" fmla="*/ 5734741 w 7094483"/>
              <a:gd name="connsiteY195" fmla="*/ 2579623 h 5234271"/>
              <a:gd name="connsiteX196" fmla="*/ 5642506 w 7094483"/>
              <a:gd name="connsiteY196" fmla="*/ 2599264 h 5234271"/>
              <a:gd name="connsiteX197" fmla="*/ 5683619 w 7094483"/>
              <a:gd name="connsiteY197" fmla="*/ 2577150 h 5234271"/>
              <a:gd name="connsiteX198" fmla="*/ 5584304 w 7094483"/>
              <a:gd name="connsiteY198" fmla="*/ 2588837 h 5234271"/>
              <a:gd name="connsiteX199" fmla="*/ 5417469 w 7094483"/>
              <a:gd name="connsiteY199" fmla="*/ 2726664 h 5234271"/>
              <a:gd name="connsiteX200" fmla="*/ 5308050 w 7094483"/>
              <a:gd name="connsiteY200" fmla="*/ 2742330 h 5234271"/>
              <a:gd name="connsiteX201" fmla="*/ 5211024 w 7094483"/>
              <a:gd name="connsiteY201" fmla="*/ 2798054 h 5234271"/>
              <a:gd name="connsiteX202" fmla="*/ 5132480 w 7094483"/>
              <a:gd name="connsiteY202" fmla="*/ 2801128 h 5234271"/>
              <a:gd name="connsiteX203" fmla="*/ 4961500 w 7094483"/>
              <a:gd name="connsiteY203" fmla="*/ 2837008 h 5234271"/>
              <a:gd name="connsiteX204" fmla="*/ 4771697 w 7094483"/>
              <a:gd name="connsiteY204" fmla="*/ 2900974 h 5234271"/>
              <a:gd name="connsiteX205" fmla="*/ 4683284 w 7094483"/>
              <a:gd name="connsiteY205" fmla="*/ 2934502 h 5234271"/>
              <a:gd name="connsiteX206" fmla="*/ 4629960 w 7094483"/>
              <a:gd name="connsiteY206" fmla="*/ 2972739 h 5234271"/>
              <a:gd name="connsiteX207" fmla="*/ 4576636 w 7094483"/>
              <a:gd name="connsiteY207" fmla="*/ 2993760 h 5234271"/>
              <a:gd name="connsiteX208" fmla="*/ 4536912 w 7094483"/>
              <a:gd name="connsiteY208" fmla="*/ 3045407 h 5234271"/>
              <a:gd name="connsiteX209" fmla="*/ 4512646 w 7094483"/>
              <a:gd name="connsiteY209" fmla="*/ 3089446 h 5234271"/>
              <a:gd name="connsiteX210" fmla="*/ 4401206 w 7094483"/>
              <a:gd name="connsiteY210" fmla="*/ 3141094 h 5234271"/>
              <a:gd name="connsiteX211" fmla="*/ 4333353 w 7094483"/>
              <a:gd name="connsiteY211" fmla="*/ 3162115 h 5234271"/>
              <a:gd name="connsiteX212" fmla="*/ 4261481 w 7094483"/>
              <a:gd name="connsiteY212" fmla="*/ 3180235 h 5234271"/>
              <a:gd name="connsiteX213" fmla="*/ 4200892 w 7094483"/>
              <a:gd name="connsiteY213" fmla="*/ 3207961 h 5234271"/>
              <a:gd name="connsiteX214" fmla="*/ 4157151 w 7094483"/>
              <a:gd name="connsiteY214" fmla="*/ 3241299 h 5234271"/>
              <a:gd name="connsiteX215" fmla="*/ 4118355 w 7094483"/>
              <a:gd name="connsiteY215" fmla="*/ 3255615 h 5234271"/>
              <a:gd name="connsiteX216" fmla="*/ 4077087 w 7094483"/>
              <a:gd name="connsiteY216" fmla="*/ 3283340 h 5234271"/>
              <a:gd name="connsiteX217" fmla="*/ 4031027 w 7094483"/>
              <a:gd name="connsiteY217" fmla="*/ 3320674 h 5234271"/>
              <a:gd name="connsiteX218" fmla="*/ 3924378 w 7094483"/>
              <a:gd name="connsiteY218" fmla="*/ 3337890 h 5234271"/>
              <a:gd name="connsiteX219" fmla="*/ 3887899 w 7094483"/>
              <a:gd name="connsiteY219" fmla="*/ 3382831 h 5234271"/>
              <a:gd name="connsiteX220" fmla="*/ 3834575 w 7094483"/>
              <a:gd name="connsiteY220" fmla="*/ 3433577 h 5234271"/>
              <a:gd name="connsiteX221" fmla="*/ 3773986 w 7094483"/>
              <a:gd name="connsiteY221" fmla="*/ 3441185 h 5234271"/>
              <a:gd name="connsiteX222" fmla="*/ 3738437 w 7094483"/>
              <a:gd name="connsiteY222" fmla="*/ 3470720 h 5234271"/>
              <a:gd name="connsiteX223" fmla="*/ 3665637 w 7094483"/>
              <a:gd name="connsiteY223" fmla="*/ 3496449 h 5234271"/>
              <a:gd name="connsiteX224" fmla="*/ 3584028 w 7094483"/>
              <a:gd name="connsiteY224" fmla="*/ 3542295 h 5234271"/>
              <a:gd name="connsiteX225" fmla="*/ 3541986 w 7094483"/>
              <a:gd name="connsiteY225" fmla="*/ 3563126 h 5234271"/>
              <a:gd name="connsiteX226" fmla="*/ 3478924 w 7094483"/>
              <a:gd name="connsiteY226" fmla="*/ 3584147 h 5234271"/>
              <a:gd name="connsiteX227" fmla="*/ 3447393 w 7094483"/>
              <a:gd name="connsiteY227" fmla="*/ 3594657 h 5234271"/>
              <a:gd name="connsiteX228" fmla="*/ 3415862 w 7094483"/>
              <a:gd name="connsiteY228" fmla="*/ 3615678 h 5234271"/>
              <a:gd name="connsiteX229" fmla="*/ 3384331 w 7094483"/>
              <a:gd name="connsiteY229" fmla="*/ 3626188 h 5234271"/>
              <a:gd name="connsiteX230" fmla="*/ 3373821 w 7094483"/>
              <a:gd name="connsiteY230" fmla="*/ 3657719 h 5234271"/>
              <a:gd name="connsiteX231" fmla="*/ 3363311 w 7094483"/>
              <a:gd name="connsiteY231" fmla="*/ 3783843 h 5234271"/>
              <a:gd name="connsiteX232" fmla="*/ 3331780 w 7094483"/>
              <a:gd name="connsiteY232" fmla="*/ 3794353 h 5234271"/>
              <a:gd name="connsiteX233" fmla="*/ 3300249 w 7094483"/>
              <a:gd name="connsiteY233" fmla="*/ 3815374 h 5234271"/>
              <a:gd name="connsiteX234" fmla="*/ 3153104 w 7094483"/>
              <a:gd name="connsiteY234" fmla="*/ 3836395 h 5234271"/>
              <a:gd name="connsiteX235" fmla="*/ 3090042 w 7094483"/>
              <a:gd name="connsiteY235" fmla="*/ 3878436 h 5234271"/>
              <a:gd name="connsiteX236" fmla="*/ 2995449 w 7094483"/>
              <a:gd name="connsiteY236" fmla="*/ 3899457 h 5234271"/>
              <a:gd name="connsiteX237" fmla="*/ 2932386 w 7094483"/>
              <a:gd name="connsiteY237" fmla="*/ 3952009 h 5234271"/>
              <a:gd name="connsiteX238" fmla="*/ 2869324 w 7094483"/>
              <a:gd name="connsiteY238" fmla="*/ 3983540 h 5234271"/>
              <a:gd name="connsiteX239" fmla="*/ 2806262 w 7094483"/>
              <a:gd name="connsiteY239" fmla="*/ 4015071 h 5234271"/>
              <a:gd name="connsiteX240" fmla="*/ 2764221 w 7094483"/>
              <a:gd name="connsiteY240" fmla="*/ 4057112 h 5234271"/>
              <a:gd name="connsiteX241" fmla="*/ 2743200 w 7094483"/>
              <a:gd name="connsiteY241" fmla="*/ 4088643 h 5234271"/>
              <a:gd name="connsiteX242" fmla="*/ 2711669 w 7094483"/>
              <a:gd name="connsiteY242" fmla="*/ 4109664 h 5234271"/>
              <a:gd name="connsiteX243" fmla="*/ 2617076 w 7094483"/>
              <a:gd name="connsiteY243" fmla="*/ 4183236 h 5234271"/>
              <a:gd name="connsiteX244" fmla="*/ 2585545 w 7094483"/>
              <a:gd name="connsiteY244" fmla="*/ 4214767 h 5234271"/>
              <a:gd name="connsiteX245" fmla="*/ 2522483 w 7094483"/>
              <a:gd name="connsiteY245" fmla="*/ 4235788 h 5234271"/>
              <a:gd name="connsiteX246" fmla="*/ 2459421 w 7094483"/>
              <a:gd name="connsiteY246" fmla="*/ 4277829 h 5234271"/>
              <a:gd name="connsiteX247" fmla="*/ 2396359 w 7094483"/>
              <a:gd name="connsiteY247" fmla="*/ 4330381 h 5234271"/>
              <a:gd name="connsiteX248" fmla="*/ 2375338 w 7094483"/>
              <a:gd name="connsiteY248" fmla="*/ 4361912 h 5234271"/>
              <a:gd name="connsiteX249" fmla="*/ 2270235 w 7094483"/>
              <a:gd name="connsiteY249" fmla="*/ 4414464 h 5234271"/>
              <a:gd name="connsiteX250" fmla="*/ 2217683 w 7094483"/>
              <a:gd name="connsiteY250" fmla="*/ 4424974 h 5234271"/>
              <a:gd name="connsiteX251" fmla="*/ 2154621 w 7094483"/>
              <a:gd name="connsiteY251" fmla="*/ 4445995 h 5234271"/>
              <a:gd name="connsiteX252" fmla="*/ 2091559 w 7094483"/>
              <a:gd name="connsiteY252" fmla="*/ 4488036 h 5234271"/>
              <a:gd name="connsiteX253" fmla="*/ 2028497 w 7094483"/>
              <a:gd name="connsiteY253" fmla="*/ 4519567 h 5234271"/>
              <a:gd name="connsiteX254" fmla="*/ 1933904 w 7094483"/>
              <a:gd name="connsiteY254" fmla="*/ 4572119 h 5234271"/>
              <a:gd name="connsiteX255" fmla="*/ 1723697 w 7094483"/>
              <a:gd name="connsiteY255" fmla="*/ 4603650 h 5234271"/>
              <a:gd name="connsiteX256" fmla="*/ 1713186 w 7094483"/>
              <a:gd name="connsiteY256" fmla="*/ 4635181 h 5234271"/>
              <a:gd name="connsiteX257" fmla="*/ 1650124 w 7094483"/>
              <a:gd name="connsiteY257" fmla="*/ 4687733 h 5234271"/>
              <a:gd name="connsiteX258" fmla="*/ 1618593 w 7094483"/>
              <a:gd name="connsiteY258" fmla="*/ 4719264 h 5234271"/>
              <a:gd name="connsiteX259" fmla="*/ 1555531 w 7094483"/>
              <a:gd name="connsiteY259" fmla="*/ 4740284 h 5234271"/>
              <a:gd name="connsiteX260" fmla="*/ 1524000 w 7094483"/>
              <a:gd name="connsiteY260" fmla="*/ 4750795 h 5234271"/>
              <a:gd name="connsiteX261" fmla="*/ 1460938 w 7094483"/>
              <a:gd name="connsiteY261" fmla="*/ 4792836 h 5234271"/>
              <a:gd name="connsiteX262" fmla="*/ 1397876 w 7094483"/>
              <a:gd name="connsiteY262" fmla="*/ 4834878 h 5234271"/>
              <a:gd name="connsiteX263" fmla="*/ 1366345 w 7094483"/>
              <a:gd name="connsiteY263" fmla="*/ 4845388 h 5234271"/>
              <a:gd name="connsiteX264" fmla="*/ 1271752 w 7094483"/>
              <a:gd name="connsiteY264" fmla="*/ 4866409 h 5234271"/>
              <a:gd name="connsiteX265" fmla="*/ 1208690 w 7094483"/>
              <a:gd name="connsiteY265" fmla="*/ 4876919 h 5234271"/>
              <a:gd name="connsiteX266" fmla="*/ 1093076 w 7094483"/>
              <a:gd name="connsiteY266" fmla="*/ 4908450 h 5234271"/>
              <a:gd name="connsiteX267" fmla="*/ 1061545 w 7094483"/>
              <a:gd name="connsiteY267" fmla="*/ 4929471 h 5234271"/>
              <a:gd name="connsiteX268" fmla="*/ 998483 w 7094483"/>
              <a:gd name="connsiteY268" fmla="*/ 4950491 h 5234271"/>
              <a:gd name="connsiteX269" fmla="*/ 935421 w 7094483"/>
              <a:gd name="connsiteY269" fmla="*/ 4982022 h 5234271"/>
              <a:gd name="connsiteX270" fmla="*/ 872359 w 7094483"/>
              <a:gd name="connsiteY270" fmla="*/ 5024064 h 5234271"/>
              <a:gd name="connsiteX271" fmla="*/ 777766 w 7094483"/>
              <a:gd name="connsiteY271" fmla="*/ 5034574 h 5234271"/>
              <a:gd name="connsiteX272" fmla="*/ 756745 w 7094483"/>
              <a:gd name="connsiteY272" fmla="*/ 5066105 h 5234271"/>
              <a:gd name="connsiteX273" fmla="*/ 693683 w 7094483"/>
              <a:gd name="connsiteY273" fmla="*/ 5097636 h 5234271"/>
              <a:gd name="connsiteX274" fmla="*/ 493986 w 7094483"/>
              <a:gd name="connsiteY274" fmla="*/ 5087126 h 5234271"/>
              <a:gd name="connsiteX275" fmla="*/ 388883 w 7094483"/>
              <a:gd name="connsiteY275" fmla="*/ 5097636 h 5234271"/>
              <a:gd name="connsiteX276" fmla="*/ 325821 w 7094483"/>
              <a:gd name="connsiteY276" fmla="*/ 5118657 h 5234271"/>
              <a:gd name="connsiteX277" fmla="*/ 294290 w 7094483"/>
              <a:gd name="connsiteY277" fmla="*/ 5139678 h 5234271"/>
              <a:gd name="connsiteX278" fmla="*/ 252249 w 7094483"/>
              <a:gd name="connsiteY278" fmla="*/ 5181719 h 5234271"/>
              <a:gd name="connsiteX279" fmla="*/ 220717 w 7094483"/>
              <a:gd name="connsiteY279" fmla="*/ 5202740 h 5234271"/>
              <a:gd name="connsiteX280" fmla="*/ 94593 w 7094483"/>
              <a:gd name="connsiteY280" fmla="*/ 5234271 h 5234271"/>
              <a:gd name="connsiteX281" fmla="*/ 52552 w 7094483"/>
              <a:gd name="connsiteY281" fmla="*/ 5171209 h 5234271"/>
              <a:gd name="connsiteX282" fmla="*/ 63062 w 7094483"/>
              <a:gd name="connsiteY282" fmla="*/ 5139678 h 5234271"/>
              <a:gd name="connsiteX283" fmla="*/ 94593 w 7094483"/>
              <a:gd name="connsiteY283" fmla="*/ 5118657 h 5234271"/>
              <a:gd name="connsiteX284" fmla="*/ 94593 w 7094483"/>
              <a:gd name="connsiteY284" fmla="*/ 5118657 h 5234271"/>
              <a:gd name="connsiteX0" fmla="*/ 0 w 7110438"/>
              <a:gd name="connsiteY0" fmla="*/ 5181719 h 5234271"/>
              <a:gd name="connsiteX1" fmla="*/ 0 w 7110438"/>
              <a:gd name="connsiteY1" fmla="*/ 5181719 h 5234271"/>
              <a:gd name="connsiteX2" fmla="*/ 73573 w 7110438"/>
              <a:gd name="connsiteY2" fmla="*/ 5118657 h 5234271"/>
              <a:gd name="connsiteX3" fmla="*/ 136635 w 7110438"/>
              <a:gd name="connsiteY3" fmla="*/ 5066105 h 5234271"/>
              <a:gd name="connsiteX4" fmla="*/ 199697 w 7110438"/>
              <a:gd name="connsiteY4" fmla="*/ 5045084 h 5234271"/>
              <a:gd name="connsiteX5" fmla="*/ 220717 w 7110438"/>
              <a:gd name="connsiteY5" fmla="*/ 5013553 h 5234271"/>
              <a:gd name="connsiteX6" fmla="*/ 283780 w 7110438"/>
              <a:gd name="connsiteY6" fmla="*/ 4982022 h 5234271"/>
              <a:gd name="connsiteX7" fmla="*/ 304800 w 7110438"/>
              <a:gd name="connsiteY7" fmla="*/ 4950491 h 5234271"/>
              <a:gd name="connsiteX8" fmla="*/ 367862 w 7110438"/>
              <a:gd name="connsiteY8" fmla="*/ 4918960 h 5234271"/>
              <a:gd name="connsiteX9" fmla="*/ 399393 w 7110438"/>
              <a:gd name="connsiteY9" fmla="*/ 4887429 h 5234271"/>
              <a:gd name="connsiteX10" fmla="*/ 430924 w 7110438"/>
              <a:gd name="connsiteY10" fmla="*/ 4866409 h 5234271"/>
              <a:gd name="connsiteX11" fmla="*/ 483476 w 7110438"/>
              <a:gd name="connsiteY11" fmla="*/ 4813857 h 5234271"/>
              <a:gd name="connsiteX12" fmla="*/ 504497 w 7110438"/>
              <a:gd name="connsiteY12" fmla="*/ 4782326 h 5234271"/>
              <a:gd name="connsiteX13" fmla="*/ 536028 w 7110438"/>
              <a:gd name="connsiteY13" fmla="*/ 4761305 h 5234271"/>
              <a:gd name="connsiteX14" fmla="*/ 546538 w 7110438"/>
              <a:gd name="connsiteY14" fmla="*/ 4729774 h 5234271"/>
              <a:gd name="connsiteX15" fmla="*/ 567559 w 7110438"/>
              <a:gd name="connsiteY15" fmla="*/ 4698243 h 5234271"/>
              <a:gd name="connsiteX16" fmla="*/ 578069 w 7110438"/>
              <a:gd name="connsiteY16" fmla="*/ 4666712 h 5234271"/>
              <a:gd name="connsiteX17" fmla="*/ 609600 w 7110438"/>
              <a:gd name="connsiteY17" fmla="*/ 4635181 h 5234271"/>
              <a:gd name="connsiteX18" fmla="*/ 683173 w 7110438"/>
              <a:gd name="connsiteY18" fmla="*/ 4593140 h 5234271"/>
              <a:gd name="connsiteX19" fmla="*/ 777766 w 7110438"/>
              <a:gd name="connsiteY19" fmla="*/ 4519567 h 5234271"/>
              <a:gd name="connsiteX20" fmla="*/ 819807 w 7110438"/>
              <a:gd name="connsiteY20" fmla="*/ 4498547 h 5234271"/>
              <a:gd name="connsiteX21" fmla="*/ 882869 w 7110438"/>
              <a:gd name="connsiteY21" fmla="*/ 4456505 h 5234271"/>
              <a:gd name="connsiteX22" fmla="*/ 914400 w 7110438"/>
              <a:gd name="connsiteY22" fmla="*/ 4435484 h 5234271"/>
              <a:gd name="connsiteX23" fmla="*/ 1008993 w 7110438"/>
              <a:gd name="connsiteY23" fmla="*/ 4403953 h 5234271"/>
              <a:gd name="connsiteX24" fmla="*/ 1040524 w 7110438"/>
              <a:gd name="connsiteY24" fmla="*/ 4393443 h 5234271"/>
              <a:gd name="connsiteX25" fmla="*/ 1072055 w 7110438"/>
              <a:gd name="connsiteY25" fmla="*/ 4382933 h 5234271"/>
              <a:gd name="connsiteX26" fmla="*/ 1135117 w 7110438"/>
              <a:gd name="connsiteY26" fmla="*/ 4340891 h 5234271"/>
              <a:gd name="connsiteX27" fmla="*/ 1229711 w 7110438"/>
              <a:gd name="connsiteY27" fmla="*/ 4267319 h 5234271"/>
              <a:gd name="connsiteX28" fmla="*/ 1345324 w 7110438"/>
              <a:gd name="connsiteY28" fmla="*/ 4235788 h 5234271"/>
              <a:gd name="connsiteX29" fmla="*/ 1408386 w 7110438"/>
              <a:gd name="connsiteY29" fmla="*/ 4204257 h 5234271"/>
              <a:gd name="connsiteX30" fmla="*/ 1439917 w 7110438"/>
              <a:gd name="connsiteY30" fmla="*/ 4183236 h 5234271"/>
              <a:gd name="connsiteX31" fmla="*/ 1502980 w 7110438"/>
              <a:gd name="connsiteY31" fmla="*/ 4162216 h 5234271"/>
              <a:gd name="connsiteX32" fmla="*/ 1534511 w 7110438"/>
              <a:gd name="connsiteY32" fmla="*/ 4151705 h 5234271"/>
              <a:gd name="connsiteX33" fmla="*/ 1629104 w 7110438"/>
              <a:gd name="connsiteY33" fmla="*/ 4078133 h 5234271"/>
              <a:gd name="connsiteX34" fmla="*/ 1660635 w 7110438"/>
              <a:gd name="connsiteY34" fmla="*/ 4057112 h 5234271"/>
              <a:gd name="connsiteX35" fmla="*/ 1692166 w 7110438"/>
              <a:gd name="connsiteY35" fmla="*/ 4025581 h 5234271"/>
              <a:gd name="connsiteX36" fmla="*/ 1723697 w 7110438"/>
              <a:gd name="connsiteY36" fmla="*/ 4004560 h 5234271"/>
              <a:gd name="connsiteX37" fmla="*/ 1786759 w 7110438"/>
              <a:gd name="connsiteY37" fmla="*/ 3952009 h 5234271"/>
              <a:gd name="connsiteX38" fmla="*/ 1849821 w 7110438"/>
              <a:gd name="connsiteY38" fmla="*/ 3930988 h 5234271"/>
              <a:gd name="connsiteX39" fmla="*/ 1881352 w 7110438"/>
              <a:gd name="connsiteY39" fmla="*/ 3909967 h 5234271"/>
              <a:gd name="connsiteX40" fmla="*/ 1912883 w 7110438"/>
              <a:gd name="connsiteY40" fmla="*/ 3899457 h 5234271"/>
              <a:gd name="connsiteX41" fmla="*/ 1965435 w 7110438"/>
              <a:gd name="connsiteY41" fmla="*/ 3857416 h 5234271"/>
              <a:gd name="connsiteX42" fmla="*/ 2028497 w 7110438"/>
              <a:gd name="connsiteY42" fmla="*/ 3804864 h 5234271"/>
              <a:gd name="connsiteX43" fmla="*/ 2091559 w 7110438"/>
              <a:gd name="connsiteY43" fmla="*/ 3783843 h 5234271"/>
              <a:gd name="connsiteX44" fmla="*/ 2154621 w 7110438"/>
              <a:gd name="connsiteY44" fmla="*/ 3741802 h 5234271"/>
              <a:gd name="connsiteX45" fmla="*/ 2186152 w 7110438"/>
              <a:gd name="connsiteY45" fmla="*/ 3710271 h 5234271"/>
              <a:gd name="connsiteX46" fmla="*/ 2249214 w 7110438"/>
              <a:gd name="connsiteY46" fmla="*/ 3689250 h 5234271"/>
              <a:gd name="connsiteX47" fmla="*/ 2301766 w 7110438"/>
              <a:gd name="connsiteY47" fmla="*/ 3636698 h 5234271"/>
              <a:gd name="connsiteX48" fmla="*/ 2333297 w 7110438"/>
              <a:gd name="connsiteY48" fmla="*/ 3615678 h 5234271"/>
              <a:gd name="connsiteX49" fmla="*/ 2385849 w 7110438"/>
              <a:gd name="connsiteY49" fmla="*/ 3552616 h 5234271"/>
              <a:gd name="connsiteX50" fmla="*/ 2417380 w 7110438"/>
              <a:gd name="connsiteY50" fmla="*/ 3531595 h 5234271"/>
              <a:gd name="connsiteX51" fmla="*/ 2448911 w 7110438"/>
              <a:gd name="connsiteY51" fmla="*/ 3500064 h 5234271"/>
              <a:gd name="connsiteX52" fmla="*/ 2511973 w 7110438"/>
              <a:gd name="connsiteY52" fmla="*/ 3479043 h 5234271"/>
              <a:gd name="connsiteX53" fmla="*/ 2543504 w 7110438"/>
              <a:gd name="connsiteY53" fmla="*/ 3447512 h 5234271"/>
              <a:gd name="connsiteX54" fmla="*/ 2575035 w 7110438"/>
              <a:gd name="connsiteY54" fmla="*/ 3437002 h 5234271"/>
              <a:gd name="connsiteX55" fmla="*/ 2606566 w 7110438"/>
              <a:gd name="connsiteY55" fmla="*/ 3415981 h 5234271"/>
              <a:gd name="connsiteX56" fmla="*/ 2659117 w 7110438"/>
              <a:gd name="connsiteY56" fmla="*/ 3363429 h 5234271"/>
              <a:gd name="connsiteX57" fmla="*/ 2690649 w 7110438"/>
              <a:gd name="connsiteY57" fmla="*/ 3331898 h 5234271"/>
              <a:gd name="connsiteX58" fmla="*/ 2795752 w 7110438"/>
              <a:gd name="connsiteY58" fmla="*/ 3258326 h 5234271"/>
              <a:gd name="connsiteX59" fmla="*/ 2827283 w 7110438"/>
              <a:gd name="connsiteY59" fmla="*/ 3237305 h 5234271"/>
              <a:gd name="connsiteX60" fmla="*/ 2858814 w 7110438"/>
              <a:gd name="connsiteY60" fmla="*/ 3205774 h 5234271"/>
              <a:gd name="connsiteX61" fmla="*/ 2890345 w 7110438"/>
              <a:gd name="connsiteY61" fmla="*/ 3195264 h 5234271"/>
              <a:gd name="connsiteX62" fmla="*/ 2921876 w 7110438"/>
              <a:gd name="connsiteY62" fmla="*/ 3163733 h 5234271"/>
              <a:gd name="connsiteX63" fmla="*/ 2984938 w 7110438"/>
              <a:gd name="connsiteY63" fmla="*/ 3121691 h 5234271"/>
              <a:gd name="connsiteX64" fmla="*/ 3048000 w 7110438"/>
              <a:gd name="connsiteY64" fmla="*/ 3058629 h 5234271"/>
              <a:gd name="connsiteX65" fmla="*/ 3111062 w 7110438"/>
              <a:gd name="connsiteY65" fmla="*/ 3016588 h 5234271"/>
              <a:gd name="connsiteX66" fmla="*/ 3174124 w 7110438"/>
              <a:gd name="connsiteY66" fmla="*/ 2974547 h 5234271"/>
              <a:gd name="connsiteX67" fmla="*/ 3205655 w 7110438"/>
              <a:gd name="connsiteY67" fmla="*/ 2953526 h 5234271"/>
              <a:gd name="connsiteX68" fmla="*/ 3237186 w 7110438"/>
              <a:gd name="connsiteY68" fmla="*/ 2943016 h 5234271"/>
              <a:gd name="connsiteX69" fmla="*/ 3289738 w 7110438"/>
              <a:gd name="connsiteY69" fmla="*/ 2879953 h 5234271"/>
              <a:gd name="connsiteX70" fmla="*/ 3321269 w 7110438"/>
              <a:gd name="connsiteY70" fmla="*/ 2858933 h 5234271"/>
              <a:gd name="connsiteX71" fmla="*/ 3331780 w 7110438"/>
              <a:gd name="connsiteY71" fmla="*/ 2827402 h 5234271"/>
              <a:gd name="connsiteX72" fmla="*/ 3363311 w 7110438"/>
              <a:gd name="connsiteY72" fmla="*/ 2806381 h 5234271"/>
              <a:gd name="connsiteX73" fmla="*/ 3426373 w 7110438"/>
              <a:gd name="connsiteY73" fmla="*/ 2753829 h 5234271"/>
              <a:gd name="connsiteX74" fmla="*/ 3531476 w 7110438"/>
              <a:gd name="connsiteY74" fmla="*/ 2596174 h 5234271"/>
              <a:gd name="connsiteX75" fmla="*/ 3552497 w 7110438"/>
              <a:gd name="connsiteY75" fmla="*/ 2564643 h 5234271"/>
              <a:gd name="connsiteX76" fmla="*/ 3573517 w 7110438"/>
              <a:gd name="connsiteY76" fmla="*/ 2533112 h 5234271"/>
              <a:gd name="connsiteX77" fmla="*/ 3636580 w 7110438"/>
              <a:gd name="connsiteY77" fmla="*/ 2480560 h 5234271"/>
              <a:gd name="connsiteX78" fmla="*/ 3657600 w 7110438"/>
              <a:gd name="connsiteY78" fmla="*/ 2449029 h 5234271"/>
              <a:gd name="connsiteX79" fmla="*/ 3720662 w 7110438"/>
              <a:gd name="connsiteY79" fmla="*/ 2406988 h 5234271"/>
              <a:gd name="connsiteX80" fmla="*/ 3752193 w 7110438"/>
              <a:gd name="connsiteY80" fmla="*/ 2385967 h 5234271"/>
              <a:gd name="connsiteX81" fmla="*/ 3815255 w 7110438"/>
              <a:gd name="connsiteY81" fmla="*/ 2364947 h 5234271"/>
              <a:gd name="connsiteX82" fmla="*/ 3878317 w 7110438"/>
              <a:gd name="connsiteY82" fmla="*/ 2322905 h 5234271"/>
              <a:gd name="connsiteX83" fmla="*/ 3909849 w 7110438"/>
              <a:gd name="connsiteY83" fmla="*/ 2301884 h 5234271"/>
              <a:gd name="connsiteX84" fmla="*/ 3941380 w 7110438"/>
              <a:gd name="connsiteY84" fmla="*/ 2291374 h 5234271"/>
              <a:gd name="connsiteX85" fmla="*/ 3972911 w 7110438"/>
              <a:gd name="connsiteY85" fmla="*/ 2270353 h 5234271"/>
              <a:gd name="connsiteX86" fmla="*/ 4025462 w 7110438"/>
              <a:gd name="connsiteY86" fmla="*/ 2259843 h 5234271"/>
              <a:gd name="connsiteX87" fmla="*/ 4056993 w 7110438"/>
              <a:gd name="connsiteY87" fmla="*/ 2249333 h 5234271"/>
              <a:gd name="connsiteX88" fmla="*/ 4120055 w 7110438"/>
              <a:gd name="connsiteY88" fmla="*/ 2196781 h 5234271"/>
              <a:gd name="connsiteX89" fmla="*/ 4151586 w 7110438"/>
              <a:gd name="connsiteY89" fmla="*/ 2175760 h 5234271"/>
              <a:gd name="connsiteX90" fmla="*/ 4214649 w 7110438"/>
              <a:gd name="connsiteY90" fmla="*/ 2133719 h 5234271"/>
              <a:gd name="connsiteX91" fmla="*/ 4309242 w 7110438"/>
              <a:gd name="connsiteY91" fmla="*/ 2091678 h 5234271"/>
              <a:gd name="connsiteX92" fmla="*/ 4340773 w 7110438"/>
              <a:gd name="connsiteY92" fmla="*/ 2081167 h 5234271"/>
              <a:gd name="connsiteX93" fmla="*/ 4372304 w 7110438"/>
              <a:gd name="connsiteY93" fmla="*/ 2070657 h 5234271"/>
              <a:gd name="connsiteX94" fmla="*/ 4403835 w 7110438"/>
              <a:gd name="connsiteY94" fmla="*/ 2039126 h 5234271"/>
              <a:gd name="connsiteX95" fmla="*/ 4435366 w 7110438"/>
              <a:gd name="connsiteY95" fmla="*/ 2018105 h 5234271"/>
              <a:gd name="connsiteX96" fmla="*/ 4466897 w 7110438"/>
              <a:gd name="connsiteY96" fmla="*/ 1955043 h 5234271"/>
              <a:gd name="connsiteX97" fmla="*/ 4529959 w 7110438"/>
              <a:gd name="connsiteY97" fmla="*/ 1913002 h 5234271"/>
              <a:gd name="connsiteX98" fmla="*/ 4656083 w 7110438"/>
              <a:gd name="connsiteY98" fmla="*/ 1913002 h 5234271"/>
              <a:gd name="connsiteX99" fmla="*/ 4687614 w 7110438"/>
              <a:gd name="connsiteY99" fmla="*/ 1902491 h 5234271"/>
              <a:gd name="connsiteX100" fmla="*/ 4750676 w 7110438"/>
              <a:gd name="connsiteY100" fmla="*/ 1860450 h 5234271"/>
              <a:gd name="connsiteX101" fmla="*/ 4876800 w 7110438"/>
              <a:gd name="connsiteY101" fmla="*/ 1818409 h 5234271"/>
              <a:gd name="connsiteX102" fmla="*/ 4908331 w 7110438"/>
              <a:gd name="connsiteY102" fmla="*/ 1807898 h 5234271"/>
              <a:gd name="connsiteX103" fmla="*/ 4971393 w 7110438"/>
              <a:gd name="connsiteY103" fmla="*/ 1765857 h 5234271"/>
              <a:gd name="connsiteX104" fmla="*/ 5002924 w 7110438"/>
              <a:gd name="connsiteY104" fmla="*/ 1744836 h 5234271"/>
              <a:gd name="connsiteX105" fmla="*/ 5034455 w 7110438"/>
              <a:gd name="connsiteY105" fmla="*/ 1713305 h 5234271"/>
              <a:gd name="connsiteX106" fmla="*/ 5065986 w 7110438"/>
              <a:gd name="connsiteY106" fmla="*/ 1702795 h 5234271"/>
              <a:gd name="connsiteX107" fmla="*/ 5171090 w 7110438"/>
              <a:gd name="connsiteY107" fmla="*/ 1671264 h 5234271"/>
              <a:gd name="connsiteX108" fmla="*/ 5202621 w 7110438"/>
              <a:gd name="connsiteY108" fmla="*/ 1660753 h 5234271"/>
              <a:gd name="connsiteX109" fmla="*/ 5276193 w 7110438"/>
              <a:gd name="connsiteY109" fmla="*/ 1608202 h 5234271"/>
              <a:gd name="connsiteX110" fmla="*/ 5349766 w 7110438"/>
              <a:gd name="connsiteY110" fmla="*/ 1555650 h 5234271"/>
              <a:gd name="connsiteX111" fmla="*/ 5391807 w 7110438"/>
              <a:gd name="connsiteY111" fmla="*/ 1524119 h 5234271"/>
              <a:gd name="connsiteX112" fmla="*/ 5391807 w 7110438"/>
              <a:gd name="connsiteY112" fmla="*/ 1471567 h 5234271"/>
              <a:gd name="connsiteX113" fmla="*/ 5465380 w 7110438"/>
              <a:gd name="connsiteY113" fmla="*/ 1408505 h 5234271"/>
              <a:gd name="connsiteX114" fmla="*/ 5475890 w 7110438"/>
              <a:gd name="connsiteY114" fmla="*/ 1376974 h 5234271"/>
              <a:gd name="connsiteX115" fmla="*/ 5538952 w 7110438"/>
              <a:gd name="connsiteY115" fmla="*/ 1345443 h 5234271"/>
              <a:gd name="connsiteX116" fmla="*/ 5602014 w 7110438"/>
              <a:gd name="connsiteY116" fmla="*/ 1282381 h 5234271"/>
              <a:gd name="connsiteX117" fmla="*/ 5654566 w 7110438"/>
              <a:gd name="connsiteY117" fmla="*/ 1229829 h 5234271"/>
              <a:gd name="connsiteX118" fmla="*/ 5707117 w 7110438"/>
              <a:gd name="connsiteY118" fmla="*/ 1135236 h 5234271"/>
              <a:gd name="connsiteX119" fmla="*/ 5728138 w 7110438"/>
              <a:gd name="connsiteY119" fmla="*/ 1103705 h 5234271"/>
              <a:gd name="connsiteX120" fmla="*/ 5791200 w 7110438"/>
              <a:gd name="connsiteY120" fmla="*/ 1061664 h 5234271"/>
              <a:gd name="connsiteX121" fmla="*/ 5822731 w 7110438"/>
              <a:gd name="connsiteY121" fmla="*/ 1040643 h 5234271"/>
              <a:gd name="connsiteX122" fmla="*/ 5854262 w 7110438"/>
              <a:gd name="connsiteY122" fmla="*/ 1009112 h 5234271"/>
              <a:gd name="connsiteX123" fmla="*/ 5917324 w 7110438"/>
              <a:gd name="connsiteY123" fmla="*/ 967071 h 5234271"/>
              <a:gd name="connsiteX124" fmla="*/ 5969876 w 7110438"/>
              <a:gd name="connsiteY124" fmla="*/ 904009 h 5234271"/>
              <a:gd name="connsiteX125" fmla="*/ 6032938 w 7110438"/>
              <a:gd name="connsiteY125" fmla="*/ 851457 h 5234271"/>
              <a:gd name="connsiteX126" fmla="*/ 6074980 w 7110438"/>
              <a:gd name="connsiteY126" fmla="*/ 809416 h 5234271"/>
              <a:gd name="connsiteX127" fmla="*/ 6138042 w 7110438"/>
              <a:gd name="connsiteY127" fmla="*/ 767374 h 5234271"/>
              <a:gd name="connsiteX128" fmla="*/ 6222124 w 7110438"/>
              <a:gd name="connsiteY128" fmla="*/ 693802 h 5234271"/>
              <a:gd name="connsiteX129" fmla="*/ 6253655 w 7110438"/>
              <a:gd name="connsiteY129" fmla="*/ 662271 h 5234271"/>
              <a:gd name="connsiteX130" fmla="*/ 6274676 w 7110438"/>
              <a:gd name="connsiteY130" fmla="*/ 630740 h 5234271"/>
              <a:gd name="connsiteX131" fmla="*/ 6306207 w 7110438"/>
              <a:gd name="connsiteY131" fmla="*/ 620229 h 5234271"/>
              <a:gd name="connsiteX132" fmla="*/ 6358759 w 7110438"/>
              <a:gd name="connsiteY132" fmla="*/ 557167 h 5234271"/>
              <a:gd name="connsiteX133" fmla="*/ 6379780 w 7110438"/>
              <a:gd name="connsiteY133" fmla="*/ 525636 h 5234271"/>
              <a:gd name="connsiteX134" fmla="*/ 6442842 w 7110438"/>
              <a:gd name="connsiteY134" fmla="*/ 473084 h 5234271"/>
              <a:gd name="connsiteX135" fmla="*/ 6453352 w 7110438"/>
              <a:gd name="connsiteY135" fmla="*/ 441553 h 5234271"/>
              <a:gd name="connsiteX136" fmla="*/ 6484883 w 7110438"/>
              <a:gd name="connsiteY136" fmla="*/ 420533 h 5234271"/>
              <a:gd name="connsiteX137" fmla="*/ 6516414 w 7110438"/>
              <a:gd name="connsiteY137" fmla="*/ 389002 h 5234271"/>
              <a:gd name="connsiteX138" fmla="*/ 6547945 w 7110438"/>
              <a:gd name="connsiteY138" fmla="*/ 367981 h 5234271"/>
              <a:gd name="connsiteX139" fmla="*/ 6579476 w 7110438"/>
              <a:gd name="connsiteY139" fmla="*/ 336450 h 5234271"/>
              <a:gd name="connsiteX140" fmla="*/ 6611007 w 7110438"/>
              <a:gd name="connsiteY140" fmla="*/ 315429 h 5234271"/>
              <a:gd name="connsiteX141" fmla="*/ 6695090 w 7110438"/>
              <a:gd name="connsiteY141" fmla="*/ 220836 h 5234271"/>
              <a:gd name="connsiteX142" fmla="*/ 6726621 w 7110438"/>
              <a:gd name="connsiteY142" fmla="*/ 157774 h 5234271"/>
              <a:gd name="connsiteX143" fmla="*/ 6737131 w 7110438"/>
              <a:gd name="connsiteY143" fmla="*/ 126243 h 5234271"/>
              <a:gd name="connsiteX144" fmla="*/ 6747642 w 7110438"/>
              <a:gd name="connsiteY144" fmla="*/ 42160 h 5234271"/>
              <a:gd name="connsiteX145" fmla="*/ 6768662 w 7110438"/>
              <a:gd name="connsiteY145" fmla="*/ 10629 h 5234271"/>
              <a:gd name="connsiteX146" fmla="*/ 6873766 w 7110438"/>
              <a:gd name="connsiteY146" fmla="*/ 10629 h 5234271"/>
              <a:gd name="connsiteX147" fmla="*/ 7020911 w 7110438"/>
              <a:gd name="connsiteY147" fmla="*/ 21140 h 5234271"/>
              <a:gd name="connsiteX148" fmla="*/ 7062952 w 7110438"/>
              <a:gd name="connsiteY148" fmla="*/ 147264 h 5234271"/>
              <a:gd name="connsiteX149" fmla="*/ 7073462 w 7110438"/>
              <a:gd name="connsiteY149" fmla="*/ 178795 h 5234271"/>
              <a:gd name="connsiteX150" fmla="*/ 7094483 w 7110438"/>
              <a:gd name="connsiteY150" fmla="*/ 210326 h 5234271"/>
              <a:gd name="connsiteX151" fmla="*/ 7083973 w 7110438"/>
              <a:gd name="connsiteY151" fmla="*/ 410022 h 5234271"/>
              <a:gd name="connsiteX152" fmla="*/ 7052442 w 7110438"/>
              <a:gd name="connsiteY152" fmla="*/ 473084 h 5234271"/>
              <a:gd name="connsiteX153" fmla="*/ 7020911 w 7110438"/>
              <a:gd name="connsiteY153" fmla="*/ 578188 h 5234271"/>
              <a:gd name="connsiteX154" fmla="*/ 7010400 w 7110438"/>
              <a:gd name="connsiteY154" fmla="*/ 714822 h 5234271"/>
              <a:gd name="connsiteX155" fmla="*/ 6989380 w 7110438"/>
              <a:gd name="connsiteY155" fmla="*/ 777884 h 5234271"/>
              <a:gd name="connsiteX156" fmla="*/ 6968359 w 7110438"/>
              <a:gd name="connsiteY156" fmla="*/ 840947 h 5234271"/>
              <a:gd name="connsiteX157" fmla="*/ 7110402 w 7110438"/>
              <a:gd name="connsiteY157" fmla="*/ 657897 h 5234271"/>
              <a:gd name="connsiteX158" fmla="*/ 6947338 w 7110438"/>
              <a:gd name="connsiteY158" fmla="*/ 914519 h 5234271"/>
              <a:gd name="connsiteX159" fmla="*/ 6936828 w 7110438"/>
              <a:gd name="connsiteY159" fmla="*/ 977581 h 5234271"/>
              <a:gd name="connsiteX160" fmla="*/ 6915807 w 7110438"/>
              <a:gd name="connsiteY160" fmla="*/ 1009112 h 5234271"/>
              <a:gd name="connsiteX161" fmla="*/ 6884276 w 7110438"/>
              <a:gd name="connsiteY161" fmla="*/ 1072174 h 5234271"/>
              <a:gd name="connsiteX162" fmla="*/ 6842235 w 7110438"/>
              <a:gd name="connsiteY162" fmla="*/ 1135236 h 5234271"/>
              <a:gd name="connsiteX163" fmla="*/ 6800193 w 7110438"/>
              <a:gd name="connsiteY163" fmla="*/ 1229829 h 5234271"/>
              <a:gd name="connsiteX164" fmla="*/ 6768662 w 7110438"/>
              <a:gd name="connsiteY164" fmla="*/ 1261360 h 5234271"/>
              <a:gd name="connsiteX165" fmla="*/ 7000196 w 7110438"/>
              <a:gd name="connsiteY165" fmla="*/ 1171097 h 5234271"/>
              <a:gd name="connsiteX166" fmla="*/ 6621517 w 7110438"/>
              <a:gd name="connsiteY166" fmla="*/ 1419016 h 5234271"/>
              <a:gd name="connsiteX167" fmla="*/ 7047645 w 7110438"/>
              <a:gd name="connsiteY167" fmla="*/ 1238867 h 5234271"/>
              <a:gd name="connsiteX168" fmla="*/ 7045945 w 7110438"/>
              <a:gd name="connsiteY168" fmla="*/ 1389103 h 5234271"/>
              <a:gd name="connsiteX169" fmla="*/ 7040999 w 7110438"/>
              <a:gd name="connsiteY169" fmla="*/ 1484789 h 5234271"/>
              <a:gd name="connsiteX170" fmla="*/ 7074847 w 7110438"/>
              <a:gd name="connsiteY170" fmla="*/ 1576671 h 5234271"/>
              <a:gd name="connsiteX171" fmla="*/ 7078709 w 7110438"/>
              <a:gd name="connsiteY171" fmla="*/ 1612910 h 5234271"/>
              <a:gd name="connsiteX172" fmla="*/ 7051970 w 7110438"/>
              <a:gd name="connsiteY172" fmla="*/ 1724909 h 5234271"/>
              <a:gd name="connsiteX173" fmla="*/ 7060006 w 7110438"/>
              <a:gd name="connsiteY173" fmla="*/ 1870436 h 5234271"/>
              <a:gd name="connsiteX174" fmla="*/ 7020785 w 7110438"/>
              <a:gd name="connsiteY174" fmla="*/ 1922724 h 5234271"/>
              <a:gd name="connsiteX175" fmla="*/ 6972547 w 7110438"/>
              <a:gd name="connsiteY175" fmla="*/ 2019500 h 5234271"/>
              <a:gd name="connsiteX176" fmla="*/ 6938674 w 7110438"/>
              <a:gd name="connsiteY176" fmla="*/ 2042595 h 5234271"/>
              <a:gd name="connsiteX177" fmla="*/ 6885350 w 7110438"/>
              <a:gd name="connsiteY177" fmla="*/ 2033892 h 5234271"/>
              <a:gd name="connsiteX178" fmla="*/ 6878859 w 7110438"/>
              <a:gd name="connsiteY178" fmla="*/ 2078834 h 5234271"/>
              <a:gd name="connsiteX179" fmla="*/ 6801948 w 7110438"/>
              <a:gd name="connsiteY179" fmla="*/ 2100410 h 5234271"/>
              <a:gd name="connsiteX180" fmla="*/ 6669077 w 7110438"/>
              <a:gd name="connsiteY180" fmla="*/ 2157124 h 5234271"/>
              <a:gd name="connsiteX181" fmla="*/ 6575142 w 7110438"/>
              <a:gd name="connsiteY181" fmla="*/ 2218370 h 5234271"/>
              <a:gd name="connsiteX182" fmla="*/ 6542401 w 7110438"/>
              <a:gd name="connsiteY182" fmla="*/ 2240218 h 5234271"/>
              <a:gd name="connsiteX183" fmla="*/ 6468493 w 7110438"/>
              <a:gd name="connsiteY183" fmla="*/ 2276724 h 5234271"/>
              <a:gd name="connsiteX184" fmla="*/ 6454556 w 7110438"/>
              <a:gd name="connsiteY184" fmla="*/ 2295943 h 5234271"/>
              <a:gd name="connsiteX185" fmla="*/ 6376668 w 7110438"/>
              <a:gd name="connsiteY185" fmla="*/ 2316962 h 5234271"/>
              <a:gd name="connsiteX186" fmla="*/ 6234019 w 7110438"/>
              <a:gd name="connsiteY186" fmla="*/ 2368416 h 5234271"/>
              <a:gd name="connsiteX187" fmla="*/ 6186931 w 7110438"/>
              <a:gd name="connsiteY187" fmla="*/ 2391526 h 5234271"/>
              <a:gd name="connsiteX188" fmla="*/ 6063537 w 7110438"/>
              <a:gd name="connsiteY188" fmla="*/ 2416973 h 5234271"/>
              <a:gd name="connsiteX189" fmla="*/ 6029533 w 7110438"/>
              <a:gd name="connsiteY189" fmla="*/ 2432193 h 5234271"/>
              <a:gd name="connsiteX190" fmla="*/ 6084260 w 7110438"/>
              <a:gd name="connsiteY190" fmla="*/ 2405007 h 5234271"/>
              <a:gd name="connsiteX191" fmla="*/ 5819399 w 7110438"/>
              <a:gd name="connsiteY191" fmla="*/ 2546595 h 5234271"/>
              <a:gd name="connsiteX192" fmla="*/ 5833236 w 7110438"/>
              <a:gd name="connsiteY192" fmla="*/ 2552705 h 5234271"/>
              <a:gd name="connsiteX193" fmla="*/ 5756419 w 7110438"/>
              <a:gd name="connsiteY193" fmla="*/ 2546713 h 5234271"/>
              <a:gd name="connsiteX194" fmla="*/ 5753945 w 7110438"/>
              <a:gd name="connsiteY194" fmla="*/ 2564833 h 5234271"/>
              <a:gd name="connsiteX195" fmla="*/ 5734741 w 7110438"/>
              <a:gd name="connsiteY195" fmla="*/ 2579623 h 5234271"/>
              <a:gd name="connsiteX196" fmla="*/ 5642506 w 7110438"/>
              <a:gd name="connsiteY196" fmla="*/ 2599264 h 5234271"/>
              <a:gd name="connsiteX197" fmla="*/ 5683619 w 7110438"/>
              <a:gd name="connsiteY197" fmla="*/ 2577150 h 5234271"/>
              <a:gd name="connsiteX198" fmla="*/ 5584304 w 7110438"/>
              <a:gd name="connsiteY198" fmla="*/ 2588837 h 5234271"/>
              <a:gd name="connsiteX199" fmla="*/ 5417469 w 7110438"/>
              <a:gd name="connsiteY199" fmla="*/ 2726664 h 5234271"/>
              <a:gd name="connsiteX200" fmla="*/ 5308050 w 7110438"/>
              <a:gd name="connsiteY200" fmla="*/ 2742330 h 5234271"/>
              <a:gd name="connsiteX201" fmla="*/ 5211024 w 7110438"/>
              <a:gd name="connsiteY201" fmla="*/ 2798054 h 5234271"/>
              <a:gd name="connsiteX202" fmla="*/ 5132480 w 7110438"/>
              <a:gd name="connsiteY202" fmla="*/ 2801128 h 5234271"/>
              <a:gd name="connsiteX203" fmla="*/ 4961500 w 7110438"/>
              <a:gd name="connsiteY203" fmla="*/ 2837008 h 5234271"/>
              <a:gd name="connsiteX204" fmla="*/ 4771697 w 7110438"/>
              <a:gd name="connsiteY204" fmla="*/ 2900974 h 5234271"/>
              <a:gd name="connsiteX205" fmla="*/ 4683284 w 7110438"/>
              <a:gd name="connsiteY205" fmla="*/ 2934502 h 5234271"/>
              <a:gd name="connsiteX206" fmla="*/ 4629960 w 7110438"/>
              <a:gd name="connsiteY206" fmla="*/ 2972739 h 5234271"/>
              <a:gd name="connsiteX207" fmla="*/ 4576636 w 7110438"/>
              <a:gd name="connsiteY207" fmla="*/ 2993760 h 5234271"/>
              <a:gd name="connsiteX208" fmla="*/ 4536912 w 7110438"/>
              <a:gd name="connsiteY208" fmla="*/ 3045407 h 5234271"/>
              <a:gd name="connsiteX209" fmla="*/ 4512646 w 7110438"/>
              <a:gd name="connsiteY209" fmla="*/ 3089446 h 5234271"/>
              <a:gd name="connsiteX210" fmla="*/ 4401206 w 7110438"/>
              <a:gd name="connsiteY210" fmla="*/ 3141094 h 5234271"/>
              <a:gd name="connsiteX211" fmla="*/ 4333353 w 7110438"/>
              <a:gd name="connsiteY211" fmla="*/ 3162115 h 5234271"/>
              <a:gd name="connsiteX212" fmla="*/ 4261481 w 7110438"/>
              <a:gd name="connsiteY212" fmla="*/ 3180235 h 5234271"/>
              <a:gd name="connsiteX213" fmla="*/ 4200892 w 7110438"/>
              <a:gd name="connsiteY213" fmla="*/ 3207961 h 5234271"/>
              <a:gd name="connsiteX214" fmla="*/ 4157151 w 7110438"/>
              <a:gd name="connsiteY214" fmla="*/ 3241299 h 5234271"/>
              <a:gd name="connsiteX215" fmla="*/ 4118355 w 7110438"/>
              <a:gd name="connsiteY215" fmla="*/ 3255615 h 5234271"/>
              <a:gd name="connsiteX216" fmla="*/ 4077087 w 7110438"/>
              <a:gd name="connsiteY216" fmla="*/ 3283340 h 5234271"/>
              <a:gd name="connsiteX217" fmla="*/ 4031027 w 7110438"/>
              <a:gd name="connsiteY217" fmla="*/ 3320674 h 5234271"/>
              <a:gd name="connsiteX218" fmla="*/ 3924378 w 7110438"/>
              <a:gd name="connsiteY218" fmla="*/ 3337890 h 5234271"/>
              <a:gd name="connsiteX219" fmla="*/ 3887899 w 7110438"/>
              <a:gd name="connsiteY219" fmla="*/ 3382831 h 5234271"/>
              <a:gd name="connsiteX220" fmla="*/ 3834575 w 7110438"/>
              <a:gd name="connsiteY220" fmla="*/ 3433577 h 5234271"/>
              <a:gd name="connsiteX221" fmla="*/ 3773986 w 7110438"/>
              <a:gd name="connsiteY221" fmla="*/ 3441185 h 5234271"/>
              <a:gd name="connsiteX222" fmla="*/ 3738437 w 7110438"/>
              <a:gd name="connsiteY222" fmla="*/ 3470720 h 5234271"/>
              <a:gd name="connsiteX223" fmla="*/ 3665637 w 7110438"/>
              <a:gd name="connsiteY223" fmla="*/ 3496449 h 5234271"/>
              <a:gd name="connsiteX224" fmla="*/ 3584028 w 7110438"/>
              <a:gd name="connsiteY224" fmla="*/ 3542295 h 5234271"/>
              <a:gd name="connsiteX225" fmla="*/ 3541986 w 7110438"/>
              <a:gd name="connsiteY225" fmla="*/ 3563126 h 5234271"/>
              <a:gd name="connsiteX226" fmla="*/ 3478924 w 7110438"/>
              <a:gd name="connsiteY226" fmla="*/ 3584147 h 5234271"/>
              <a:gd name="connsiteX227" fmla="*/ 3447393 w 7110438"/>
              <a:gd name="connsiteY227" fmla="*/ 3594657 h 5234271"/>
              <a:gd name="connsiteX228" fmla="*/ 3415862 w 7110438"/>
              <a:gd name="connsiteY228" fmla="*/ 3615678 h 5234271"/>
              <a:gd name="connsiteX229" fmla="*/ 3384331 w 7110438"/>
              <a:gd name="connsiteY229" fmla="*/ 3626188 h 5234271"/>
              <a:gd name="connsiteX230" fmla="*/ 3373821 w 7110438"/>
              <a:gd name="connsiteY230" fmla="*/ 3657719 h 5234271"/>
              <a:gd name="connsiteX231" fmla="*/ 3363311 w 7110438"/>
              <a:gd name="connsiteY231" fmla="*/ 3783843 h 5234271"/>
              <a:gd name="connsiteX232" fmla="*/ 3331780 w 7110438"/>
              <a:gd name="connsiteY232" fmla="*/ 3794353 h 5234271"/>
              <a:gd name="connsiteX233" fmla="*/ 3300249 w 7110438"/>
              <a:gd name="connsiteY233" fmla="*/ 3815374 h 5234271"/>
              <a:gd name="connsiteX234" fmla="*/ 3153104 w 7110438"/>
              <a:gd name="connsiteY234" fmla="*/ 3836395 h 5234271"/>
              <a:gd name="connsiteX235" fmla="*/ 3090042 w 7110438"/>
              <a:gd name="connsiteY235" fmla="*/ 3878436 h 5234271"/>
              <a:gd name="connsiteX236" fmla="*/ 2995449 w 7110438"/>
              <a:gd name="connsiteY236" fmla="*/ 3899457 h 5234271"/>
              <a:gd name="connsiteX237" fmla="*/ 2932386 w 7110438"/>
              <a:gd name="connsiteY237" fmla="*/ 3952009 h 5234271"/>
              <a:gd name="connsiteX238" fmla="*/ 2869324 w 7110438"/>
              <a:gd name="connsiteY238" fmla="*/ 3983540 h 5234271"/>
              <a:gd name="connsiteX239" fmla="*/ 2806262 w 7110438"/>
              <a:gd name="connsiteY239" fmla="*/ 4015071 h 5234271"/>
              <a:gd name="connsiteX240" fmla="*/ 2764221 w 7110438"/>
              <a:gd name="connsiteY240" fmla="*/ 4057112 h 5234271"/>
              <a:gd name="connsiteX241" fmla="*/ 2743200 w 7110438"/>
              <a:gd name="connsiteY241" fmla="*/ 4088643 h 5234271"/>
              <a:gd name="connsiteX242" fmla="*/ 2711669 w 7110438"/>
              <a:gd name="connsiteY242" fmla="*/ 4109664 h 5234271"/>
              <a:gd name="connsiteX243" fmla="*/ 2617076 w 7110438"/>
              <a:gd name="connsiteY243" fmla="*/ 4183236 h 5234271"/>
              <a:gd name="connsiteX244" fmla="*/ 2585545 w 7110438"/>
              <a:gd name="connsiteY244" fmla="*/ 4214767 h 5234271"/>
              <a:gd name="connsiteX245" fmla="*/ 2522483 w 7110438"/>
              <a:gd name="connsiteY245" fmla="*/ 4235788 h 5234271"/>
              <a:gd name="connsiteX246" fmla="*/ 2459421 w 7110438"/>
              <a:gd name="connsiteY246" fmla="*/ 4277829 h 5234271"/>
              <a:gd name="connsiteX247" fmla="*/ 2396359 w 7110438"/>
              <a:gd name="connsiteY247" fmla="*/ 4330381 h 5234271"/>
              <a:gd name="connsiteX248" fmla="*/ 2375338 w 7110438"/>
              <a:gd name="connsiteY248" fmla="*/ 4361912 h 5234271"/>
              <a:gd name="connsiteX249" fmla="*/ 2270235 w 7110438"/>
              <a:gd name="connsiteY249" fmla="*/ 4414464 h 5234271"/>
              <a:gd name="connsiteX250" fmla="*/ 2217683 w 7110438"/>
              <a:gd name="connsiteY250" fmla="*/ 4424974 h 5234271"/>
              <a:gd name="connsiteX251" fmla="*/ 2154621 w 7110438"/>
              <a:gd name="connsiteY251" fmla="*/ 4445995 h 5234271"/>
              <a:gd name="connsiteX252" fmla="*/ 2091559 w 7110438"/>
              <a:gd name="connsiteY252" fmla="*/ 4488036 h 5234271"/>
              <a:gd name="connsiteX253" fmla="*/ 2028497 w 7110438"/>
              <a:gd name="connsiteY253" fmla="*/ 4519567 h 5234271"/>
              <a:gd name="connsiteX254" fmla="*/ 1933904 w 7110438"/>
              <a:gd name="connsiteY254" fmla="*/ 4572119 h 5234271"/>
              <a:gd name="connsiteX255" fmla="*/ 1723697 w 7110438"/>
              <a:gd name="connsiteY255" fmla="*/ 4603650 h 5234271"/>
              <a:gd name="connsiteX256" fmla="*/ 1713186 w 7110438"/>
              <a:gd name="connsiteY256" fmla="*/ 4635181 h 5234271"/>
              <a:gd name="connsiteX257" fmla="*/ 1650124 w 7110438"/>
              <a:gd name="connsiteY257" fmla="*/ 4687733 h 5234271"/>
              <a:gd name="connsiteX258" fmla="*/ 1618593 w 7110438"/>
              <a:gd name="connsiteY258" fmla="*/ 4719264 h 5234271"/>
              <a:gd name="connsiteX259" fmla="*/ 1555531 w 7110438"/>
              <a:gd name="connsiteY259" fmla="*/ 4740284 h 5234271"/>
              <a:gd name="connsiteX260" fmla="*/ 1524000 w 7110438"/>
              <a:gd name="connsiteY260" fmla="*/ 4750795 h 5234271"/>
              <a:gd name="connsiteX261" fmla="*/ 1460938 w 7110438"/>
              <a:gd name="connsiteY261" fmla="*/ 4792836 h 5234271"/>
              <a:gd name="connsiteX262" fmla="*/ 1397876 w 7110438"/>
              <a:gd name="connsiteY262" fmla="*/ 4834878 h 5234271"/>
              <a:gd name="connsiteX263" fmla="*/ 1366345 w 7110438"/>
              <a:gd name="connsiteY263" fmla="*/ 4845388 h 5234271"/>
              <a:gd name="connsiteX264" fmla="*/ 1271752 w 7110438"/>
              <a:gd name="connsiteY264" fmla="*/ 4866409 h 5234271"/>
              <a:gd name="connsiteX265" fmla="*/ 1208690 w 7110438"/>
              <a:gd name="connsiteY265" fmla="*/ 4876919 h 5234271"/>
              <a:gd name="connsiteX266" fmla="*/ 1093076 w 7110438"/>
              <a:gd name="connsiteY266" fmla="*/ 4908450 h 5234271"/>
              <a:gd name="connsiteX267" fmla="*/ 1061545 w 7110438"/>
              <a:gd name="connsiteY267" fmla="*/ 4929471 h 5234271"/>
              <a:gd name="connsiteX268" fmla="*/ 998483 w 7110438"/>
              <a:gd name="connsiteY268" fmla="*/ 4950491 h 5234271"/>
              <a:gd name="connsiteX269" fmla="*/ 935421 w 7110438"/>
              <a:gd name="connsiteY269" fmla="*/ 4982022 h 5234271"/>
              <a:gd name="connsiteX270" fmla="*/ 872359 w 7110438"/>
              <a:gd name="connsiteY270" fmla="*/ 5024064 h 5234271"/>
              <a:gd name="connsiteX271" fmla="*/ 777766 w 7110438"/>
              <a:gd name="connsiteY271" fmla="*/ 5034574 h 5234271"/>
              <a:gd name="connsiteX272" fmla="*/ 756745 w 7110438"/>
              <a:gd name="connsiteY272" fmla="*/ 5066105 h 5234271"/>
              <a:gd name="connsiteX273" fmla="*/ 693683 w 7110438"/>
              <a:gd name="connsiteY273" fmla="*/ 5097636 h 5234271"/>
              <a:gd name="connsiteX274" fmla="*/ 493986 w 7110438"/>
              <a:gd name="connsiteY274" fmla="*/ 5087126 h 5234271"/>
              <a:gd name="connsiteX275" fmla="*/ 388883 w 7110438"/>
              <a:gd name="connsiteY275" fmla="*/ 5097636 h 5234271"/>
              <a:gd name="connsiteX276" fmla="*/ 325821 w 7110438"/>
              <a:gd name="connsiteY276" fmla="*/ 5118657 h 5234271"/>
              <a:gd name="connsiteX277" fmla="*/ 294290 w 7110438"/>
              <a:gd name="connsiteY277" fmla="*/ 5139678 h 5234271"/>
              <a:gd name="connsiteX278" fmla="*/ 252249 w 7110438"/>
              <a:gd name="connsiteY278" fmla="*/ 5181719 h 5234271"/>
              <a:gd name="connsiteX279" fmla="*/ 220717 w 7110438"/>
              <a:gd name="connsiteY279" fmla="*/ 5202740 h 5234271"/>
              <a:gd name="connsiteX280" fmla="*/ 94593 w 7110438"/>
              <a:gd name="connsiteY280" fmla="*/ 5234271 h 5234271"/>
              <a:gd name="connsiteX281" fmla="*/ 52552 w 7110438"/>
              <a:gd name="connsiteY281" fmla="*/ 5171209 h 5234271"/>
              <a:gd name="connsiteX282" fmla="*/ 63062 w 7110438"/>
              <a:gd name="connsiteY282" fmla="*/ 5139678 h 5234271"/>
              <a:gd name="connsiteX283" fmla="*/ 94593 w 7110438"/>
              <a:gd name="connsiteY283" fmla="*/ 5118657 h 5234271"/>
              <a:gd name="connsiteX284" fmla="*/ 94593 w 7110438"/>
              <a:gd name="connsiteY284" fmla="*/ 5118657 h 5234271"/>
              <a:gd name="connsiteX0" fmla="*/ 0 w 7110438"/>
              <a:gd name="connsiteY0" fmla="*/ 5181719 h 5234271"/>
              <a:gd name="connsiteX1" fmla="*/ 0 w 7110438"/>
              <a:gd name="connsiteY1" fmla="*/ 5181719 h 5234271"/>
              <a:gd name="connsiteX2" fmla="*/ 73573 w 7110438"/>
              <a:gd name="connsiteY2" fmla="*/ 5118657 h 5234271"/>
              <a:gd name="connsiteX3" fmla="*/ 136635 w 7110438"/>
              <a:gd name="connsiteY3" fmla="*/ 5066105 h 5234271"/>
              <a:gd name="connsiteX4" fmla="*/ 199697 w 7110438"/>
              <a:gd name="connsiteY4" fmla="*/ 5045084 h 5234271"/>
              <a:gd name="connsiteX5" fmla="*/ 220717 w 7110438"/>
              <a:gd name="connsiteY5" fmla="*/ 5013553 h 5234271"/>
              <a:gd name="connsiteX6" fmla="*/ 283780 w 7110438"/>
              <a:gd name="connsiteY6" fmla="*/ 4982022 h 5234271"/>
              <a:gd name="connsiteX7" fmla="*/ 304800 w 7110438"/>
              <a:gd name="connsiteY7" fmla="*/ 4950491 h 5234271"/>
              <a:gd name="connsiteX8" fmla="*/ 367862 w 7110438"/>
              <a:gd name="connsiteY8" fmla="*/ 4918960 h 5234271"/>
              <a:gd name="connsiteX9" fmla="*/ 399393 w 7110438"/>
              <a:gd name="connsiteY9" fmla="*/ 4887429 h 5234271"/>
              <a:gd name="connsiteX10" fmla="*/ 430924 w 7110438"/>
              <a:gd name="connsiteY10" fmla="*/ 4866409 h 5234271"/>
              <a:gd name="connsiteX11" fmla="*/ 483476 w 7110438"/>
              <a:gd name="connsiteY11" fmla="*/ 4813857 h 5234271"/>
              <a:gd name="connsiteX12" fmla="*/ 504497 w 7110438"/>
              <a:gd name="connsiteY12" fmla="*/ 4782326 h 5234271"/>
              <a:gd name="connsiteX13" fmla="*/ 536028 w 7110438"/>
              <a:gd name="connsiteY13" fmla="*/ 4761305 h 5234271"/>
              <a:gd name="connsiteX14" fmla="*/ 546538 w 7110438"/>
              <a:gd name="connsiteY14" fmla="*/ 4729774 h 5234271"/>
              <a:gd name="connsiteX15" fmla="*/ 567559 w 7110438"/>
              <a:gd name="connsiteY15" fmla="*/ 4698243 h 5234271"/>
              <a:gd name="connsiteX16" fmla="*/ 578069 w 7110438"/>
              <a:gd name="connsiteY16" fmla="*/ 4666712 h 5234271"/>
              <a:gd name="connsiteX17" fmla="*/ 609600 w 7110438"/>
              <a:gd name="connsiteY17" fmla="*/ 4635181 h 5234271"/>
              <a:gd name="connsiteX18" fmla="*/ 683173 w 7110438"/>
              <a:gd name="connsiteY18" fmla="*/ 4593140 h 5234271"/>
              <a:gd name="connsiteX19" fmla="*/ 777766 w 7110438"/>
              <a:gd name="connsiteY19" fmla="*/ 4519567 h 5234271"/>
              <a:gd name="connsiteX20" fmla="*/ 819807 w 7110438"/>
              <a:gd name="connsiteY20" fmla="*/ 4498547 h 5234271"/>
              <a:gd name="connsiteX21" fmla="*/ 882869 w 7110438"/>
              <a:gd name="connsiteY21" fmla="*/ 4456505 h 5234271"/>
              <a:gd name="connsiteX22" fmla="*/ 914400 w 7110438"/>
              <a:gd name="connsiteY22" fmla="*/ 4435484 h 5234271"/>
              <a:gd name="connsiteX23" fmla="*/ 1008993 w 7110438"/>
              <a:gd name="connsiteY23" fmla="*/ 4403953 h 5234271"/>
              <a:gd name="connsiteX24" fmla="*/ 1040524 w 7110438"/>
              <a:gd name="connsiteY24" fmla="*/ 4393443 h 5234271"/>
              <a:gd name="connsiteX25" fmla="*/ 1072055 w 7110438"/>
              <a:gd name="connsiteY25" fmla="*/ 4382933 h 5234271"/>
              <a:gd name="connsiteX26" fmla="*/ 1135117 w 7110438"/>
              <a:gd name="connsiteY26" fmla="*/ 4340891 h 5234271"/>
              <a:gd name="connsiteX27" fmla="*/ 1229711 w 7110438"/>
              <a:gd name="connsiteY27" fmla="*/ 4267319 h 5234271"/>
              <a:gd name="connsiteX28" fmla="*/ 1345324 w 7110438"/>
              <a:gd name="connsiteY28" fmla="*/ 4235788 h 5234271"/>
              <a:gd name="connsiteX29" fmla="*/ 1408386 w 7110438"/>
              <a:gd name="connsiteY29" fmla="*/ 4204257 h 5234271"/>
              <a:gd name="connsiteX30" fmla="*/ 1439917 w 7110438"/>
              <a:gd name="connsiteY30" fmla="*/ 4183236 h 5234271"/>
              <a:gd name="connsiteX31" fmla="*/ 1502980 w 7110438"/>
              <a:gd name="connsiteY31" fmla="*/ 4162216 h 5234271"/>
              <a:gd name="connsiteX32" fmla="*/ 1534511 w 7110438"/>
              <a:gd name="connsiteY32" fmla="*/ 4151705 h 5234271"/>
              <a:gd name="connsiteX33" fmla="*/ 1629104 w 7110438"/>
              <a:gd name="connsiteY33" fmla="*/ 4078133 h 5234271"/>
              <a:gd name="connsiteX34" fmla="*/ 1660635 w 7110438"/>
              <a:gd name="connsiteY34" fmla="*/ 4057112 h 5234271"/>
              <a:gd name="connsiteX35" fmla="*/ 1692166 w 7110438"/>
              <a:gd name="connsiteY35" fmla="*/ 4025581 h 5234271"/>
              <a:gd name="connsiteX36" fmla="*/ 1723697 w 7110438"/>
              <a:gd name="connsiteY36" fmla="*/ 4004560 h 5234271"/>
              <a:gd name="connsiteX37" fmla="*/ 1786759 w 7110438"/>
              <a:gd name="connsiteY37" fmla="*/ 3952009 h 5234271"/>
              <a:gd name="connsiteX38" fmla="*/ 1849821 w 7110438"/>
              <a:gd name="connsiteY38" fmla="*/ 3930988 h 5234271"/>
              <a:gd name="connsiteX39" fmla="*/ 1881352 w 7110438"/>
              <a:gd name="connsiteY39" fmla="*/ 3909967 h 5234271"/>
              <a:gd name="connsiteX40" fmla="*/ 1912883 w 7110438"/>
              <a:gd name="connsiteY40" fmla="*/ 3899457 h 5234271"/>
              <a:gd name="connsiteX41" fmla="*/ 1965435 w 7110438"/>
              <a:gd name="connsiteY41" fmla="*/ 3857416 h 5234271"/>
              <a:gd name="connsiteX42" fmla="*/ 2028497 w 7110438"/>
              <a:gd name="connsiteY42" fmla="*/ 3804864 h 5234271"/>
              <a:gd name="connsiteX43" fmla="*/ 2091559 w 7110438"/>
              <a:gd name="connsiteY43" fmla="*/ 3783843 h 5234271"/>
              <a:gd name="connsiteX44" fmla="*/ 2154621 w 7110438"/>
              <a:gd name="connsiteY44" fmla="*/ 3741802 h 5234271"/>
              <a:gd name="connsiteX45" fmla="*/ 2186152 w 7110438"/>
              <a:gd name="connsiteY45" fmla="*/ 3710271 h 5234271"/>
              <a:gd name="connsiteX46" fmla="*/ 2249214 w 7110438"/>
              <a:gd name="connsiteY46" fmla="*/ 3689250 h 5234271"/>
              <a:gd name="connsiteX47" fmla="*/ 2301766 w 7110438"/>
              <a:gd name="connsiteY47" fmla="*/ 3636698 h 5234271"/>
              <a:gd name="connsiteX48" fmla="*/ 2333297 w 7110438"/>
              <a:gd name="connsiteY48" fmla="*/ 3615678 h 5234271"/>
              <a:gd name="connsiteX49" fmla="*/ 2385849 w 7110438"/>
              <a:gd name="connsiteY49" fmla="*/ 3552616 h 5234271"/>
              <a:gd name="connsiteX50" fmla="*/ 2417380 w 7110438"/>
              <a:gd name="connsiteY50" fmla="*/ 3531595 h 5234271"/>
              <a:gd name="connsiteX51" fmla="*/ 2448911 w 7110438"/>
              <a:gd name="connsiteY51" fmla="*/ 3500064 h 5234271"/>
              <a:gd name="connsiteX52" fmla="*/ 2511973 w 7110438"/>
              <a:gd name="connsiteY52" fmla="*/ 3479043 h 5234271"/>
              <a:gd name="connsiteX53" fmla="*/ 2543504 w 7110438"/>
              <a:gd name="connsiteY53" fmla="*/ 3447512 h 5234271"/>
              <a:gd name="connsiteX54" fmla="*/ 2575035 w 7110438"/>
              <a:gd name="connsiteY54" fmla="*/ 3437002 h 5234271"/>
              <a:gd name="connsiteX55" fmla="*/ 2606566 w 7110438"/>
              <a:gd name="connsiteY55" fmla="*/ 3415981 h 5234271"/>
              <a:gd name="connsiteX56" fmla="*/ 2659117 w 7110438"/>
              <a:gd name="connsiteY56" fmla="*/ 3363429 h 5234271"/>
              <a:gd name="connsiteX57" fmla="*/ 2690649 w 7110438"/>
              <a:gd name="connsiteY57" fmla="*/ 3331898 h 5234271"/>
              <a:gd name="connsiteX58" fmla="*/ 2795752 w 7110438"/>
              <a:gd name="connsiteY58" fmla="*/ 3258326 h 5234271"/>
              <a:gd name="connsiteX59" fmla="*/ 2827283 w 7110438"/>
              <a:gd name="connsiteY59" fmla="*/ 3237305 h 5234271"/>
              <a:gd name="connsiteX60" fmla="*/ 2858814 w 7110438"/>
              <a:gd name="connsiteY60" fmla="*/ 3205774 h 5234271"/>
              <a:gd name="connsiteX61" fmla="*/ 2890345 w 7110438"/>
              <a:gd name="connsiteY61" fmla="*/ 3195264 h 5234271"/>
              <a:gd name="connsiteX62" fmla="*/ 2921876 w 7110438"/>
              <a:gd name="connsiteY62" fmla="*/ 3163733 h 5234271"/>
              <a:gd name="connsiteX63" fmla="*/ 2984938 w 7110438"/>
              <a:gd name="connsiteY63" fmla="*/ 3121691 h 5234271"/>
              <a:gd name="connsiteX64" fmla="*/ 3048000 w 7110438"/>
              <a:gd name="connsiteY64" fmla="*/ 3058629 h 5234271"/>
              <a:gd name="connsiteX65" fmla="*/ 3111062 w 7110438"/>
              <a:gd name="connsiteY65" fmla="*/ 3016588 h 5234271"/>
              <a:gd name="connsiteX66" fmla="*/ 3174124 w 7110438"/>
              <a:gd name="connsiteY66" fmla="*/ 2974547 h 5234271"/>
              <a:gd name="connsiteX67" fmla="*/ 3205655 w 7110438"/>
              <a:gd name="connsiteY67" fmla="*/ 2953526 h 5234271"/>
              <a:gd name="connsiteX68" fmla="*/ 3237186 w 7110438"/>
              <a:gd name="connsiteY68" fmla="*/ 2943016 h 5234271"/>
              <a:gd name="connsiteX69" fmla="*/ 3289738 w 7110438"/>
              <a:gd name="connsiteY69" fmla="*/ 2879953 h 5234271"/>
              <a:gd name="connsiteX70" fmla="*/ 3321269 w 7110438"/>
              <a:gd name="connsiteY70" fmla="*/ 2858933 h 5234271"/>
              <a:gd name="connsiteX71" fmla="*/ 3331780 w 7110438"/>
              <a:gd name="connsiteY71" fmla="*/ 2827402 h 5234271"/>
              <a:gd name="connsiteX72" fmla="*/ 3363311 w 7110438"/>
              <a:gd name="connsiteY72" fmla="*/ 2806381 h 5234271"/>
              <a:gd name="connsiteX73" fmla="*/ 3426373 w 7110438"/>
              <a:gd name="connsiteY73" fmla="*/ 2753829 h 5234271"/>
              <a:gd name="connsiteX74" fmla="*/ 3531476 w 7110438"/>
              <a:gd name="connsiteY74" fmla="*/ 2596174 h 5234271"/>
              <a:gd name="connsiteX75" fmla="*/ 3552497 w 7110438"/>
              <a:gd name="connsiteY75" fmla="*/ 2564643 h 5234271"/>
              <a:gd name="connsiteX76" fmla="*/ 3573517 w 7110438"/>
              <a:gd name="connsiteY76" fmla="*/ 2533112 h 5234271"/>
              <a:gd name="connsiteX77" fmla="*/ 3636580 w 7110438"/>
              <a:gd name="connsiteY77" fmla="*/ 2480560 h 5234271"/>
              <a:gd name="connsiteX78" fmla="*/ 3657600 w 7110438"/>
              <a:gd name="connsiteY78" fmla="*/ 2449029 h 5234271"/>
              <a:gd name="connsiteX79" fmla="*/ 3720662 w 7110438"/>
              <a:gd name="connsiteY79" fmla="*/ 2406988 h 5234271"/>
              <a:gd name="connsiteX80" fmla="*/ 3752193 w 7110438"/>
              <a:gd name="connsiteY80" fmla="*/ 2385967 h 5234271"/>
              <a:gd name="connsiteX81" fmla="*/ 3815255 w 7110438"/>
              <a:gd name="connsiteY81" fmla="*/ 2364947 h 5234271"/>
              <a:gd name="connsiteX82" fmla="*/ 3878317 w 7110438"/>
              <a:gd name="connsiteY82" fmla="*/ 2322905 h 5234271"/>
              <a:gd name="connsiteX83" fmla="*/ 3909849 w 7110438"/>
              <a:gd name="connsiteY83" fmla="*/ 2301884 h 5234271"/>
              <a:gd name="connsiteX84" fmla="*/ 3941380 w 7110438"/>
              <a:gd name="connsiteY84" fmla="*/ 2291374 h 5234271"/>
              <a:gd name="connsiteX85" fmla="*/ 3972911 w 7110438"/>
              <a:gd name="connsiteY85" fmla="*/ 2270353 h 5234271"/>
              <a:gd name="connsiteX86" fmla="*/ 4025462 w 7110438"/>
              <a:gd name="connsiteY86" fmla="*/ 2259843 h 5234271"/>
              <a:gd name="connsiteX87" fmla="*/ 4056993 w 7110438"/>
              <a:gd name="connsiteY87" fmla="*/ 2249333 h 5234271"/>
              <a:gd name="connsiteX88" fmla="*/ 4120055 w 7110438"/>
              <a:gd name="connsiteY88" fmla="*/ 2196781 h 5234271"/>
              <a:gd name="connsiteX89" fmla="*/ 4151586 w 7110438"/>
              <a:gd name="connsiteY89" fmla="*/ 2175760 h 5234271"/>
              <a:gd name="connsiteX90" fmla="*/ 4214649 w 7110438"/>
              <a:gd name="connsiteY90" fmla="*/ 2133719 h 5234271"/>
              <a:gd name="connsiteX91" fmla="*/ 4309242 w 7110438"/>
              <a:gd name="connsiteY91" fmla="*/ 2091678 h 5234271"/>
              <a:gd name="connsiteX92" fmla="*/ 4340773 w 7110438"/>
              <a:gd name="connsiteY92" fmla="*/ 2081167 h 5234271"/>
              <a:gd name="connsiteX93" fmla="*/ 4372304 w 7110438"/>
              <a:gd name="connsiteY93" fmla="*/ 2070657 h 5234271"/>
              <a:gd name="connsiteX94" fmla="*/ 4403835 w 7110438"/>
              <a:gd name="connsiteY94" fmla="*/ 2039126 h 5234271"/>
              <a:gd name="connsiteX95" fmla="*/ 4435366 w 7110438"/>
              <a:gd name="connsiteY95" fmla="*/ 2018105 h 5234271"/>
              <a:gd name="connsiteX96" fmla="*/ 4466897 w 7110438"/>
              <a:gd name="connsiteY96" fmla="*/ 1955043 h 5234271"/>
              <a:gd name="connsiteX97" fmla="*/ 4529959 w 7110438"/>
              <a:gd name="connsiteY97" fmla="*/ 1913002 h 5234271"/>
              <a:gd name="connsiteX98" fmla="*/ 4656083 w 7110438"/>
              <a:gd name="connsiteY98" fmla="*/ 1913002 h 5234271"/>
              <a:gd name="connsiteX99" fmla="*/ 4687614 w 7110438"/>
              <a:gd name="connsiteY99" fmla="*/ 1902491 h 5234271"/>
              <a:gd name="connsiteX100" fmla="*/ 4750676 w 7110438"/>
              <a:gd name="connsiteY100" fmla="*/ 1860450 h 5234271"/>
              <a:gd name="connsiteX101" fmla="*/ 4876800 w 7110438"/>
              <a:gd name="connsiteY101" fmla="*/ 1818409 h 5234271"/>
              <a:gd name="connsiteX102" fmla="*/ 4908331 w 7110438"/>
              <a:gd name="connsiteY102" fmla="*/ 1807898 h 5234271"/>
              <a:gd name="connsiteX103" fmla="*/ 4971393 w 7110438"/>
              <a:gd name="connsiteY103" fmla="*/ 1765857 h 5234271"/>
              <a:gd name="connsiteX104" fmla="*/ 5002924 w 7110438"/>
              <a:gd name="connsiteY104" fmla="*/ 1744836 h 5234271"/>
              <a:gd name="connsiteX105" fmla="*/ 5034455 w 7110438"/>
              <a:gd name="connsiteY105" fmla="*/ 1713305 h 5234271"/>
              <a:gd name="connsiteX106" fmla="*/ 5065986 w 7110438"/>
              <a:gd name="connsiteY106" fmla="*/ 1702795 h 5234271"/>
              <a:gd name="connsiteX107" fmla="*/ 5171090 w 7110438"/>
              <a:gd name="connsiteY107" fmla="*/ 1671264 h 5234271"/>
              <a:gd name="connsiteX108" fmla="*/ 5202621 w 7110438"/>
              <a:gd name="connsiteY108" fmla="*/ 1660753 h 5234271"/>
              <a:gd name="connsiteX109" fmla="*/ 5276193 w 7110438"/>
              <a:gd name="connsiteY109" fmla="*/ 1608202 h 5234271"/>
              <a:gd name="connsiteX110" fmla="*/ 5349766 w 7110438"/>
              <a:gd name="connsiteY110" fmla="*/ 1555650 h 5234271"/>
              <a:gd name="connsiteX111" fmla="*/ 5391807 w 7110438"/>
              <a:gd name="connsiteY111" fmla="*/ 1524119 h 5234271"/>
              <a:gd name="connsiteX112" fmla="*/ 5391807 w 7110438"/>
              <a:gd name="connsiteY112" fmla="*/ 1471567 h 5234271"/>
              <a:gd name="connsiteX113" fmla="*/ 5465380 w 7110438"/>
              <a:gd name="connsiteY113" fmla="*/ 1408505 h 5234271"/>
              <a:gd name="connsiteX114" fmla="*/ 5475890 w 7110438"/>
              <a:gd name="connsiteY114" fmla="*/ 1376974 h 5234271"/>
              <a:gd name="connsiteX115" fmla="*/ 5538952 w 7110438"/>
              <a:gd name="connsiteY115" fmla="*/ 1345443 h 5234271"/>
              <a:gd name="connsiteX116" fmla="*/ 5602014 w 7110438"/>
              <a:gd name="connsiteY116" fmla="*/ 1282381 h 5234271"/>
              <a:gd name="connsiteX117" fmla="*/ 5654566 w 7110438"/>
              <a:gd name="connsiteY117" fmla="*/ 1229829 h 5234271"/>
              <a:gd name="connsiteX118" fmla="*/ 5707117 w 7110438"/>
              <a:gd name="connsiteY118" fmla="*/ 1135236 h 5234271"/>
              <a:gd name="connsiteX119" fmla="*/ 5728138 w 7110438"/>
              <a:gd name="connsiteY119" fmla="*/ 1103705 h 5234271"/>
              <a:gd name="connsiteX120" fmla="*/ 5791200 w 7110438"/>
              <a:gd name="connsiteY120" fmla="*/ 1061664 h 5234271"/>
              <a:gd name="connsiteX121" fmla="*/ 5822731 w 7110438"/>
              <a:gd name="connsiteY121" fmla="*/ 1040643 h 5234271"/>
              <a:gd name="connsiteX122" fmla="*/ 5854262 w 7110438"/>
              <a:gd name="connsiteY122" fmla="*/ 1009112 h 5234271"/>
              <a:gd name="connsiteX123" fmla="*/ 5917324 w 7110438"/>
              <a:gd name="connsiteY123" fmla="*/ 967071 h 5234271"/>
              <a:gd name="connsiteX124" fmla="*/ 5969876 w 7110438"/>
              <a:gd name="connsiteY124" fmla="*/ 904009 h 5234271"/>
              <a:gd name="connsiteX125" fmla="*/ 6032938 w 7110438"/>
              <a:gd name="connsiteY125" fmla="*/ 851457 h 5234271"/>
              <a:gd name="connsiteX126" fmla="*/ 6074980 w 7110438"/>
              <a:gd name="connsiteY126" fmla="*/ 809416 h 5234271"/>
              <a:gd name="connsiteX127" fmla="*/ 6138042 w 7110438"/>
              <a:gd name="connsiteY127" fmla="*/ 767374 h 5234271"/>
              <a:gd name="connsiteX128" fmla="*/ 6222124 w 7110438"/>
              <a:gd name="connsiteY128" fmla="*/ 693802 h 5234271"/>
              <a:gd name="connsiteX129" fmla="*/ 6253655 w 7110438"/>
              <a:gd name="connsiteY129" fmla="*/ 662271 h 5234271"/>
              <a:gd name="connsiteX130" fmla="*/ 6274676 w 7110438"/>
              <a:gd name="connsiteY130" fmla="*/ 630740 h 5234271"/>
              <a:gd name="connsiteX131" fmla="*/ 6306207 w 7110438"/>
              <a:gd name="connsiteY131" fmla="*/ 620229 h 5234271"/>
              <a:gd name="connsiteX132" fmla="*/ 6358759 w 7110438"/>
              <a:gd name="connsiteY132" fmla="*/ 557167 h 5234271"/>
              <a:gd name="connsiteX133" fmla="*/ 6379780 w 7110438"/>
              <a:gd name="connsiteY133" fmla="*/ 525636 h 5234271"/>
              <a:gd name="connsiteX134" fmla="*/ 6442842 w 7110438"/>
              <a:gd name="connsiteY134" fmla="*/ 473084 h 5234271"/>
              <a:gd name="connsiteX135" fmla="*/ 6453352 w 7110438"/>
              <a:gd name="connsiteY135" fmla="*/ 441553 h 5234271"/>
              <a:gd name="connsiteX136" fmla="*/ 6484883 w 7110438"/>
              <a:gd name="connsiteY136" fmla="*/ 420533 h 5234271"/>
              <a:gd name="connsiteX137" fmla="*/ 6516414 w 7110438"/>
              <a:gd name="connsiteY137" fmla="*/ 389002 h 5234271"/>
              <a:gd name="connsiteX138" fmla="*/ 6547945 w 7110438"/>
              <a:gd name="connsiteY138" fmla="*/ 367981 h 5234271"/>
              <a:gd name="connsiteX139" fmla="*/ 6579476 w 7110438"/>
              <a:gd name="connsiteY139" fmla="*/ 336450 h 5234271"/>
              <a:gd name="connsiteX140" fmla="*/ 6611007 w 7110438"/>
              <a:gd name="connsiteY140" fmla="*/ 315429 h 5234271"/>
              <a:gd name="connsiteX141" fmla="*/ 6695090 w 7110438"/>
              <a:gd name="connsiteY141" fmla="*/ 220836 h 5234271"/>
              <a:gd name="connsiteX142" fmla="*/ 6726621 w 7110438"/>
              <a:gd name="connsiteY142" fmla="*/ 157774 h 5234271"/>
              <a:gd name="connsiteX143" fmla="*/ 6737131 w 7110438"/>
              <a:gd name="connsiteY143" fmla="*/ 126243 h 5234271"/>
              <a:gd name="connsiteX144" fmla="*/ 6747642 w 7110438"/>
              <a:gd name="connsiteY144" fmla="*/ 42160 h 5234271"/>
              <a:gd name="connsiteX145" fmla="*/ 6768662 w 7110438"/>
              <a:gd name="connsiteY145" fmla="*/ 10629 h 5234271"/>
              <a:gd name="connsiteX146" fmla="*/ 6873766 w 7110438"/>
              <a:gd name="connsiteY146" fmla="*/ 10629 h 5234271"/>
              <a:gd name="connsiteX147" fmla="*/ 7020911 w 7110438"/>
              <a:gd name="connsiteY147" fmla="*/ 21140 h 5234271"/>
              <a:gd name="connsiteX148" fmla="*/ 7062952 w 7110438"/>
              <a:gd name="connsiteY148" fmla="*/ 147264 h 5234271"/>
              <a:gd name="connsiteX149" fmla="*/ 7073462 w 7110438"/>
              <a:gd name="connsiteY149" fmla="*/ 178795 h 5234271"/>
              <a:gd name="connsiteX150" fmla="*/ 7094483 w 7110438"/>
              <a:gd name="connsiteY150" fmla="*/ 210326 h 5234271"/>
              <a:gd name="connsiteX151" fmla="*/ 7083973 w 7110438"/>
              <a:gd name="connsiteY151" fmla="*/ 410022 h 5234271"/>
              <a:gd name="connsiteX152" fmla="*/ 7052442 w 7110438"/>
              <a:gd name="connsiteY152" fmla="*/ 473084 h 5234271"/>
              <a:gd name="connsiteX153" fmla="*/ 7020911 w 7110438"/>
              <a:gd name="connsiteY153" fmla="*/ 578188 h 5234271"/>
              <a:gd name="connsiteX154" fmla="*/ 7010400 w 7110438"/>
              <a:gd name="connsiteY154" fmla="*/ 714822 h 5234271"/>
              <a:gd name="connsiteX155" fmla="*/ 6989380 w 7110438"/>
              <a:gd name="connsiteY155" fmla="*/ 777884 h 5234271"/>
              <a:gd name="connsiteX156" fmla="*/ 6968359 w 7110438"/>
              <a:gd name="connsiteY156" fmla="*/ 840947 h 5234271"/>
              <a:gd name="connsiteX157" fmla="*/ 7110402 w 7110438"/>
              <a:gd name="connsiteY157" fmla="*/ 657897 h 5234271"/>
              <a:gd name="connsiteX158" fmla="*/ 6947338 w 7110438"/>
              <a:gd name="connsiteY158" fmla="*/ 914519 h 5234271"/>
              <a:gd name="connsiteX159" fmla="*/ 6936828 w 7110438"/>
              <a:gd name="connsiteY159" fmla="*/ 977581 h 5234271"/>
              <a:gd name="connsiteX160" fmla="*/ 6915807 w 7110438"/>
              <a:gd name="connsiteY160" fmla="*/ 1009112 h 5234271"/>
              <a:gd name="connsiteX161" fmla="*/ 6884276 w 7110438"/>
              <a:gd name="connsiteY161" fmla="*/ 1072174 h 5234271"/>
              <a:gd name="connsiteX162" fmla="*/ 7096490 w 7110438"/>
              <a:gd name="connsiteY162" fmla="*/ 934067 h 5234271"/>
              <a:gd name="connsiteX163" fmla="*/ 6800193 w 7110438"/>
              <a:gd name="connsiteY163" fmla="*/ 1229829 h 5234271"/>
              <a:gd name="connsiteX164" fmla="*/ 6768662 w 7110438"/>
              <a:gd name="connsiteY164" fmla="*/ 1261360 h 5234271"/>
              <a:gd name="connsiteX165" fmla="*/ 7000196 w 7110438"/>
              <a:gd name="connsiteY165" fmla="*/ 1171097 h 5234271"/>
              <a:gd name="connsiteX166" fmla="*/ 6621517 w 7110438"/>
              <a:gd name="connsiteY166" fmla="*/ 1419016 h 5234271"/>
              <a:gd name="connsiteX167" fmla="*/ 7047645 w 7110438"/>
              <a:gd name="connsiteY167" fmla="*/ 1238867 h 5234271"/>
              <a:gd name="connsiteX168" fmla="*/ 7045945 w 7110438"/>
              <a:gd name="connsiteY168" fmla="*/ 1389103 h 5234271"/>
              <a:gd name="connsiteX169" fmla="*/ 7040999 w 7110438"/>
              <a:gd name="connsiteY169" fmla="*/ 1484789 h 5234271"/>
              <a:gd name="connsiteX170" fmla="*/ 7074847 w 7110438"/>
              <a:gd name="connsiteY170" fmla="*/ 1576671 h 5234271"/>
              <a:gd name="connsiteX171" fmla="*/ 7078709 w 7110438"/>
              <a:gd name="connsiteY171" fmla="*/ 1612910 h 5234271"/>
              <a:gd name="connsiteX172" fmla="*/ 7051970 w 7110438"/>
              <a:gd name="connsiteY172" fmla="*/ 1724909 h 5234271"/>
              <a:gd name="connsiteX173" fmla="*/ 7060006 w 7110438"/>
              <a:gd name="connsiteY173" fmla="*/ 1870436 h 5234271"/>
              <a:gd name="connsiteX174" fmla="*/ 7020785 w 7110438"/>
              <a:gd name="connsiteY174" fmla="*/ 1922724 h 5234271"/>
              <a:gd name="connsiteX175" fmla="*/ 6972547 w 7110438"/>
              <a:gd name="connsiteY175" fmla="*/ 2019500 h 5234271"/>
              <a:gd name="connsiteX176" fmla="*/ 6938674 w 7110438"/>
              <a:gd name="connsiteY176" fmla="*/ 2042595 h 5234271"/>
              <a:gd name="connsiteX177" fmla="*/ 6885350 w 7110438"/>
              <a:gd name="connsiteY177" fmla="*/ 2033892 h 5234271"/>
              <a:gd name="connsiteX178" fmla="*/ 6878859 w 7110438"/>
              <a:gd name="connsiteY178" fmla="*/ 2078834 h 5234271"/>
              <a:gd name="connsiteX179" fmla="*/ 6801948 w 7110438"/>
              <a:gd name="connsiteY179" fmla="*/ 2100410 h 5234271"/>
              <a:gd name="connsiteX180" fmla="*/ 6669077 w 7110438"/>
              <a:gd name="connsiteY180" fmla="*/ 2157124 h 5234271"/>
              <a:gd name="connsiteX181" fmla="*/ 6575142 w 7110438"/>
              <a:gd name="connsiteY181" fmla="*/ 2218370 h 5234271"/>
              <a:gd name="connsiteX182" fmla="*/ 6542401 w 7110438"/>
              <a:gd name="connsiteY182" fmla="*/ 2240218 h 5234271"/>
              <a:gd name="connsiteX183" fmla="*/ 6468493 w 7110438"/>
              <a:gd name="connsiteY183" fmla="*/ 2276724 h 5234271"/>
              <a:gd name="connsiteX184" fmla="*/ 6454556 w 7110438"/>
              <a:gd name="connsiteY184" fmla="*/ 2295943 h 5234271"/>
              <a:gd name="connsiteX185" fmla="*/ 6376668 w 7110438"/>
              <a:gd name="connsiteY185" fmla="*/ 2316962 h 5234271"/>
              <a:gd name="connsiteX186" fmla="*/ 6234019 w 7110438"/>
              <a:gd name="connsiteY186" fmla="*/ 2368416 h 5234271"/>
              <a:gd name="connsiteX187" fmla="*/ 6186931 w 7110438"/>
              <a:gd name="connsiteY187" fmla="*/ 2391526 h 5234271"/>
              <a:gd name="connsiteX188" fmla="*/ 6063537 w 7110438"/>
              <a:gd name="connsiteY188" fmla="*/ 2416973 h 5234271"/>
              <a:gd name="connsiteX189" fmla="*/ 6029533 w 7110438"/>
              <a:gd name="connsiteY189" fmla="*/ 2432193 h 5234271"/>
              <a:gd name="connsiteX190" fmla="*/ 6084260 w 7110438"/>
              <a:gd name="connsiteY190" fmla="*/ 2405007 h 5234271"/>
              <a:gd name="connsiteX191" fmla="*/ 5819399 w 7110438"/>
              <a:gd name="connsiteY191" fmla="*/ 2546595 h 5234271"/>
              <a:gd name="connsiteX192" fmla="*/ 5833236 w 7110438"/>
              <a:gd name="connsiteY192" fmla="*/ 2552705 h 5234271"/>
              <a:gd name="connsiteX193" fmla="*/ 5756419 w 7110438"/>
              <a:gd name="connsiteY193" fmla="*/ 2546713 h 5234271"/>
              <a:gd name="connsiteX194" fmla="*/ 5753945 w 7110438"/>
              <a:gd name="connsiteY194" fmla="*/ 2564833 h 5234271"/>
              <a:gd name="connsiteX195" fmla="*/ 5734741 w 7110438"/>
              <a:gd name="connsiteY195" fmla="*/ 2579623 h 5234271"/>
              <a:gd name="connsiteX196" fmla="*/ 5642506 w 7110438"/>
              <a:gd name="connsiteY196" fmla="*/ 2599264 h 5234271"/>
              <a:gd name="connsiteX197" fmla="*/ 5683619 w 7110438"/>
              <a:gd name="connsiteY197" fmla="*/ 2577150 h 5234271"/>
              <a:gd name="connsiteX198" fmla="*/ 5584304 w 7110438"/>
              <a:gd name="connsiteY198" fmla="*/ 2588837 h 5234271"/>
              <a:gd name="connsiteX199" fmla="*/ 5417469 w 7110438"/>
              <a:gd name="connsiteY199" fmla="*/ 2726664 h 5234271"/>
              <a:gd name="connsiteX200" fmla="*/ 5308050 w 7110438"/>
              <a:gd name="connsiteY200" fmla="*/ 2742330 h 5234271"/>
              <a:gd name="connsiteX201" fmla="*/ 5211024 w 7110438"/>
              <a:gd name="connsiteY201" fmla="*/ 2798054 h 5234271"/>
              <a:gd name="connsiteX202" fmla="*/ 5132480 w 7110438"/>
              <a:gd name="connsiteY202" fmla="*/ 2801128 h 5234271"/>
              <a:gd name="connsiteX203" fmla="*/ 4961500 w 7110438"/>
              <a:gd name="connsiteY203" fmla="*/ 2837008 h 5234271"/>
              <a:gd name="connsiteX204" fmla="*/ 4771697 w 7110438"/>
              <a:gd name="connsiteY204" fmla="*/ 2900974 h 5234271"/>
              <a:gd name="connsiteX205" fmla="*/ 4683284 w 7110438"/>
              <a:gd name="connsiteY205" fmla="*/ 2934502 h 5234271"/>
              <a:gd name="connsiteX206" fmla="*/ 4629960 w 7110438"/>
              <a:gd name="connsiteY206" fmla="*/ 2972739 h 5234271"/>
              <a:gd name="connsiteX207" fmla="*/ 4576636 w 7110438"/>
              <a:gd name="connsiteY207" fmla="*/ 2993760 h 5234271"/>
              <a:gd name="connsiteX208" fmla="*/ 4536912 w 7110438"/>
              <a:gd name="connsiteY208" fmla="*/ 3045407 h 5234271"/>
              <a:gd name="connsiteX209" fmla="*/ 4512646 w 7110438"/>
              <a:gd name="connsiteY209" fmla="*/ 3089446 h 5234271"/>
              <a:gd name="connsiteX210" fmla="*/ 4401206 w 7110438"/>
              <a:gd name="connsiteY210" fmla="*/ 3141094 h 5234271"/>
              <a:gd name="connsiteX211" fmla="*/ 4333353 w 7110438"/>
              <a:gd name="connsiteY211" fmla="*/ 3162115 h 5234271"/>
              <a:gd name="connsiteX212" fmla="*/ 4261481 w 7110438"/>
              <a:gd name="connsiteY212" fmla="*/ 3180235 h 5234271"/>
              <a:gd name="connsiteX213" fmla="*/ 4200892 w 7110438"/>
              <a:gd name="connsiteY213" fmla="*/ 3207961 h 5234271"/>
              <a:gd name="connsiteX214" fmla="*/ 4157151 w 7110438"/>
              <a:gd name="connsiteY214" fmla="*/ 3241299 h 5234271"/>
              <a:gd name="connsiteX215" fmla="*/ 4118355 w 7110438"/>
              <a:gd name="connsiteY215" fmla="*/ 3255615 h 5234271"/>
              <a:gd name="connsiteX216" fmla="*/ 4077087 w 7110438"/>
              <a:gd name="connsiteY216" fmla="*/ 3283340 h 5234271"/>
              <a:gd name="connsiteX217" fmla="*/ 4031027 w 7110438"/>
              <a:gd name="connsiteY217" fmla="*/ 3320674 h 5234271"/>
              <a:gd name="connsiteX218" fmla="*/ 3924378 w 7110438"/>
              <a:gd name="connsiteY218" fmla="*/ 3337890 h 5234271"/>
              <a:gd name="connsiteX219" fmla="*/ 3887899 w 7110438"/>
              <a:gd name="connsiteY219" fmla="*/ 3382831 h 5234271"/>
              <a:gd name="connsiteX220" fmla="*/ 3834575 w 7110438"/>
              <a:gd name="connsiteY220" fmla="*/ 3433577 h 5234271"/>
              <a:gd name="connsiteX221" fmla="*/ 3773986 w 7110438"/>
              <a:gd name="connsiteY221" fmla="*/ 3441185 h 5234271"/>
              <a:gd name="connsiteX222" fmla="*/ 3738437 w 7110438"/>
              <a:gd name="connsiteY222" fmla="*/ 3470720 h 5234271"/>
              <a:gd name="connsiteX223" fmla="*/ 3665637 w 7110438"/>
              <a:gd name="connsiteY223" fmla="*/ 3496449 h 5234271"/>
              <a:gd name="connsiteX224" fmla="*/ 3584028 w 7110438"/>
              <a:gd name="connsiteY224" fmla="*/ 3542295 h 5234271"/>
              <a:gd name="connsiteX225" fmla="*/ 3541986 w 7110438"/>
              <a:gd name="connsiteY225" fmla="*/ 3563126 h 5234271"/>
              <a:gd name="connsiteX226" fmla="*/ 3478924 w 7110438"/>
              <a:gd name="connsiteY226" fmla="*/ 3584147 h 5234271"/>
              <a:gd name="connsiteX227" fmla="*/ 3447393 w 7110438"/>
              <a:gd name="connsiteY227" fmla="*/ 3594657 h 5234271"/>
              <a:gd name="connsiteX228" fmla="*/ 3415862 w 7110438"/>
              <a:gd name="connsiteY228" fmla="*/ 3615678 h 5234271"/>
              <a:gd name="connsiteX229" fmla="*/ 3384331 w 7110438"/>
              <a:gd name="connsiteY229" fmla="*/ 3626188 h 5234271"/>
              <a:gd name="connsiteX230" fmla="*/ 3373821 w 7110438"/>
              <a:gd name="connsiteY230" fmla="*/ 3657719 h 5234271"/>
              <a:gd name="connsiteX231" fmla="*/ 3363311 w 7110438"/>
              <a:gd name="connsiteY231" fmla="*/ 3783843 h 5234271"/>
              <a:gd name="connsiteX232" fmla="*/ 3331780 w 7110438"/>
              <a:gd name="connsiteY232" fmla="*/ 3794353 h 5234271"/>
              <a:gd name="connsiteX233" fmla="*/ 3300249 w 7110438"/>
              <a:gd name="connsiteY233" fmla="*/ 3815374 h 5234271"/>
              <a:gd name="connsiteX234" fmla="*/ 3153104 w 7110438"/>
              <a:gd name="connsiteY234" fmla="*/ 3836395 h 5234271"/>
              <a:gd name="connsiteX235" fmla="*/ 3090042 w 7110438"/>
              <a:gd name="connsiteY235" fmla="*/ 3878436 h 5234271"/>
              <a:gd name="connsiteX236" fmla="*/ 2995449 w 7110438"/>
              <a:gd name="connsiteY236" fmla="*/ 3899457 h 5234271"/>
              <a:gd name="connsiteX237" fmla="*/ 2932386 w 7110438"/>
              <a:gd name="connsiteY237" fmla="*/ 3952009 h 5234271"/>
              <a:gd name="connsiteX238" fmla="*/ 2869324 w 7110438"/>
              <a:gd name="connsiteY238" fmla="*/ 3983540 h 5234271"/>
              <a:gd name="connsiteX239" fmla="*/ 2806262 w 7110438"/>
              <a:gd name="connsiteY239" fmla="*/ 4015071 h 5234271"/>
              <a:gd name="connsiteX240" fmla="*/ 2764221 w 7110438"/>
              <a:gd name="connsiteY240" fmla="*/ 4057112 h 5234271"/>
              <a:gd name="connsiteX241" fmla="*/ 2743200 w 7110438"/>
              <a:gd name="connsiteY241" fmla="*/ 4088643 h 5234271"/>
              <a:gd name="connsiteX242" fmla="*/ 2711669 w 7110438"/>
              <a:gd name="connsiteY242" fmla="*/ 4109664 h 5234271"/>
              <a:gd name="connsiteX243" fmla="*/ 2617076 w 7110438"/>
              <a:gd name="connsiteY243" fmla="*/ 4183236 h 5234271"/>
              <a:gd name="connsiteX244" fmla="*/ 2585545 w 7110438"/>
              <a:gd name="connsiteY244" fmla="*/ 4214767 h 5234271"/>
              <a:gd name="connsiteX245" fmla="*/ 2522483 w 7110438"/>
              <a:gd name="connsiteY245" fmla="*/ 4235788 h 5234271"/>
              <a:gd name="connsiteX246" fmla="*/ 2459421 w 7110438"/>
              <a:gd name="connsiteY246" fmla="*/ 4277829 h 5234271"/>
              <a:gd name="connsiteX247" fmla="*/ 2396359 w 7110438"/>
              <a:gd name="connsiteY247" fmla="*/ 4330381 h 5234271"/>
              <a:gd name="connsiteX248" fmla="*/ 2375338 w 7110438"/>
              <a:gd name="connsiteY248" fmla="*/ 4361912 h 5234271"/>
              <a:gd name="connsiteX249" fmla="*/ 2270235 w 7110438"/>
              <a:gd name="connsiteY249" fmla="*/ 4414464 h 5234271"/>
              <a:gd name="connsiteX250" fmla="*/ 2217683 w 7110438"/>
              <a:gd name="connsiteY250" fmla="*/ 4424974 h 5234271"/>
              <a:gd name="connsiteX251" fmla="*/ 2154621 w 7110438"/>
              <a:gd name="connsiteY251" fmla="*/ 4445995 h 5234271"/>
              <a:gd name="connsiteX252" fmla="*/ 2091559 w 7110438"/>
              <a:gd name="connsiteY252" fmla="*/ 4488036 h 5234271"/>
              <a:gd name="connsiteX253" fmla="*/ 2028497 w 7110438"/>
              <a:gd name="connsiteY253" fmla="*/ 4519567 h 5234271"/>
              <a:gd name="connsiteX254" fmla="*/ 1933904 w 7110438"/>
              <a:gd name="connsiteY254" fmla="*/ 4572119 h 5234271"/>
              <a:gd name="connsiteX255" fmla="*/ 1723697 w 7110438"/>
              <a:gd name="connsiteY255" fmla="*/ 4603650 h 5234271"/>
              <a:gd name="connsiteX256" fmla="*/ 1713186 w 7110438"/>
              <a:gd name="connsiteY256" fmla="*/ 4635181 h 5234271"/>
              <a:gd name="connsiteX257" fmla="*/ 1650124 w 7110438"/>
              <a:gd name="connsiteY257" fmla="*/ 4687733 h 5234271"/>
              <a:gd name="connsiteX258" fmla="*/ 1618593 w 7110438"/>
              <a:gd name="connsiteY258" fmla="*/ 4719264 h 5234271"/>
              <a:gd name="connsiteX259" fmla="*/ 1555531 w 7110438"/>
              <a:gd name="connsiteY259" fmla="*/ 4740284 h 5234271"/>
              <a:gd name="connsiteX260" fmla="*/ 1524000 w 7110438"/>
              <a:gd name="connsiteY260" fmla="*/ 4750795 h 5234271"/>
              <a:gd name="connsiteX261" fmla="*/ 1460938 w 7110438"/>
              <a:gd name="connsiteY261" fmla="*/ 4792836 h 5234271"/>
              <a:gd name="connsiteX262" fmla="*/ 1397876 w 7110438"/>
              <a:gd name="connsiteY262" fmla="*/ 4834878 h 5234271"/>
              <a:gd name="connsiteX263" fmla="*/ 1366345 w 7110438"/>
              <a:gd name="connsiteY263" fmla="*/ 4845388 h 5234271"/>
              <a:gd name="connsiteX264" fmla="*/ 1271752 w 7110438"/>
              <a:gd name="connsiteY264" fmla="*/ 4866409 h 5234271"/>
              <a:gd name="connsiteX265" fmla="*/ 1208690 w 7110438"/>
              <a:gd name="connsiteY265" fmla="*/ 4876919 h 5234271"/>
              <a:gd name="connsiteX266" fmla="*/ 1093076 w 7110438"/>
              <a:gd name="connsiteY266" fmla="*/ 4908450 h 5234271"/>
              <a:gd name="connsiteX267" fmla="*/ 1061545 w 7110438"/>
              <a:gd name="connsiteY267" fmla="*/ 4929471 h 5234271"/>
              <a:gd name="connsiteX268" fmla="*/ 998483 w 7110438"/>
              <a:gd name="connsiteY268" fmla="*/ 4950491 h 5234271"/>
              <a:gd name="connsiteX269" fmla="*/ 935421 w 7110438"/>
              <a:gd name="connsiteY269" fmla="*/ 4982022 h 5234271"/>
              <a:gd name="connsiteX270" fmla="*/ 872359 w 7110438"/>
              <a:gd name="connsiteY270" fmla="*/ 5024064 h 5234271"/>
              <a:gd name="connsiteX271" fmla="*/ 777766 w 7110438"/>
              <a:gd name="connsiteY271" fmla="*/ 5034574 h 5234271"/>
              <a:gd name="connsiteX272" fmla="*/ 756745 w 7110438"/>
              <a:gd name="connsiteY272" fmla="*/ 5066105 h 5234271"/>
              <a:gd name="connsiteX273" fmla="*/ 693683 w 7110438"/>
              <a:gd name="connsiteY273" fmla="*/ 5097636 h 5234271"/>
              <a:gd name="connsiteX274" fmla="*/ 493986 w 7110438"/>
              <a:gd name="connsiteY274" fmla="*/ 5087126 h 5234271"/>
              <a:gd name="connsiteX275" fmla="*/ 388883 w 7110438"/>
              <a:gd name="connsiteY275" fmla="*/ 5097636 h 5234271"/>
              <a:gd name="connsiteX276" fmla="*/ 325821 w 7110438"/>
              <a:gd name="connsiteY276" fmla="*/ 5118657 h 5234271"/>
              <a:gd name="connsiteX277" fmla="*/ 294290 w 7110438"/>
              <a:gd name="connsiteY277" fmla="*/ 5139678 h 5234271"/>
              <a:gd name="connsiteX278" fmla="*/ 252249 w 7110438"/>
              <a:gd name="connsiteY278" fmla="*/ 5181719 h 5234271"/>
              <a:gd name="connsiteX279" fmla="*/ 220717 w 7110438"/>
              <a:gd name="connsiteY279" fmla="*/ 5202740 h 5234271"/>
              <a:gd name="connsiteX280" fmla="*/ 94593 w 7110438"/>
              <a:gd name="connsiteY280" fmla="*/ 5234271 h 5234271"/>
              <a:gd name="connsiteX281" fmla="*/ 52552 w 7110438"/>
              <a:gd name="connsiteY281" fmla="*/ 5171209 h 5234271"/>
              <a:gd name="connsiteX282" fmla="*/ 63062 w 7110438"/>
              <a:gd name="connsiteY282" fmla="*/ 5139678 h 5234271"/>
              <a:gd name="connsiteX283" fmla="*/ 94593 w 7110438"/>
              <a:gd name="connsiteY283" fmla="*/ 5118657 h 5234271"/>
              <a:gd name="connsiteX284" fmla="*/ 94593 w 7110438"/>
              <a:gd name="connsiteY284" fmla="*/ 5118657 h 5234271"/>
              <a:gd name="connsiteX0" fmla="*/ 0 w 7125861"/>
              <a:gd name="connsiteY0" fmla="*/ 5181719 h 5234271"/>
              <a:gd name="connsiteX1" fmla="*/ 0 w 7125861"/>
              <a:gd name="connsiteY1" fmla="*/ 5181719 h 5234271"/>
              <a:gd name="connsiteX2" fmla="*/ 73573 w 7125861"/>
              <a:gd name="connsiteY2" fmla="*/ 5118657 h 5234271"/>
              <a:gd name="connsiteX3" fmla="*/ 136635 w 7125861"/>
              <a:gd name="connsiteY3" fmla="*/ 5066105 h 5234271"/>
              <a:gd name="connsiteX4" fmla="*/ 199697 w 7125861"/>
              <a:gd name="connsiteY4" fmla="*/ 5045084 h 5234271"/>
              <a:gd name="connsiteX5" fmla="*/ 220717 w 7125861"/>
              <a:gd name="connsiteY5" fmla="*/ 5013553 h 5234271"/>
              <a:gd name="connsiteX6" fmla="*/ 283780 w 7125861"/>
              <a:gd name="connsiteY6" fmla="*/ 4982022 h 5234271"/>
              <a:gd name="connsiteX7" fmla="*/ 304800 w 7125861"/>
              <a:gd name="connsiteY7" fmla="*/ 4950491 h 5234271"/>
              <a:gd name="connsiteX8" fmla="*/ 367862 w 7125861"/>
              <a:gd name="connsiteY8" fmla="*/ 4918960 h 5234271"/>
              <a:gd name="connsiteX9" fmla="*/ 399393 w 7125861"/>
              <a:gd name="connsiteY9" fmla="*/ 4887429 h 5234271"/>
              <a:gd name="connsiteX10" fmla="*/ 430924 w 7125861"/>
              <a:gd name="connsiteY10" fmla="*/ 4866409 h 5234271"/>
              <a:gd name="connsiteX11" fmla="*/ 483476 w 7125861"/>
              <a:gd name="connsiteY11" fmla="*/ 4813857 h 5234271"/>
              <a:gd name="connsiteX12" fmla="*/ 504497 w 7125861"/>
              <a:gd name="connsiteY12" fmla="*/ 4782326 h 5234271"/>
              <a:gd name="connsiteX13" fmla="*/ 536028 w 7125861"/>
              <a:gd name="connsiteY13" fmla="*/ 4761305 h 5234271"/>
              <a:gd name="connsiteX14" fmla="*/ 546538 w 7125861"/>
              <a:gd name="connsiteY14" fmla="*/ 4729774 h 5234271"/>
              <a:gd name="connsiteX15" fmla="*/ 567559 w 7125861"/>
              <a:gd name="connsiteY15" fmla="*/ 4698243 h 5234271"/>
              <a:gd name="connsiteX16" fmla="*/ 578069 w 7125861"/>
              <a:gd name="connsiteY16" fmla="*/ 4666712 h 5234271"/>
              <a:gd name="connsiteX17" fmla="*/ 609600 w 7125861"/>
              <a:gd name="connsiteY17" fmla="*/ 4635181 h 5234271"/>
              <a:gd name="connsiteX18" fmla="*/ 683173 w 7125861"/>
              <a:gd name="connsiteY18" fmla="*/ 4593140 h 5234271"/>
              <a:gd name="connsiteX19" fmla="*/ 777766 w 7125861"/>
              <a:gd name="connsiteY19" fmla="*/ 4519567 h 5234271"/>
              <a:gd name="connsiteX20" fmla="*/ 819807 w 7125861"/>
              <a:gd name="connsiteY20" fmla="*/ 4498547 h 5234271"/>
              <a:gd name="connsiteX21" fmla="*/ 882869 w 7125861"/>
              <a:gd name="connsiteY21" fmla="*/ 4456505 h 5234271"/>
              <a:gd name="connsiteX22" fmla="*/ 914400 w 7125861"/>
              <a:gd name="connsiteY22" fmla="*/ 4435484 h 5234271"/>
              <a:gd name="connsiteX23" fmla="*/ 1008993 w 7125861"/>
              <a:gd name="connsiteY23" fmla="*/ 4403953 h 5234271"/>
              <a:gd name="connsiteX24" fmla="*/ 1040524 w 7125861"/>
              <a:gd name="connsiteY24" fmla="*/ 4393443 h 5234271"/>
              <a:gd name="connsiteX25" fmla="*/ 1072055 w 7125861"/>
              <a:gd name="connsiteY25" fmla="*/ 4382933 h 5234271"/>
              <a:gd name="connsiteX26" fmla="*/ 1135117 w 7125861"/>
              <a:gd name="connsiteY26" fmla="*/ 4340891 h 5234271"/>
              <a:gd name="connsiteX27" fmla="*/ 1229711 w 7125861"/>
              <a:gd name="connsiteY27" fmla="*/ 4267319 h 5234271"/>
              <a:gd name="connsiteX28" fmla="*/ 1345324 w 7125861"/>
              <a:gd name="connsiteY28" fmla="*/ 4235788 h 5234271"/>
              <a:gd name="connsiteX29" fmla="*/ 1408386 w 7125861"/>
              <a:gd name="connsiteY29" fmla="*/ 4204257 h 5234271"/>
              <a:gd name="connsiteX30" fmla="*/ 1439917 w 7125861"/>
              <a:gd name="connsiteY30" fmla="*/ 4183236 h 5234271"/>
              <a:gd name="connsiteX31" fmla="*/ 1502980 w 7125861"/>
              <a:gd name="connsiteY31" fmla="*/ 4162216 h 5234271"/>
              <a:gd name="connsiteX32" fmla="*/ 1534511 w 7125861"/>
              <a:gd name="connsiteY32" fmla="*/ 4151705 h 5234271"/>
              <a:gd name="connsiteX33" fmla="*/ 1629104 w 7125861"/>
              <a:gd name="connsiteY33" fmla="*/ 4078133 h 5234271"/>
              <a:gd name="connsiteX34" fmla="*/ 1660635 w 7125861"/>
              <a:gd name="connsiteY34" fmla="*/ 4057112 h 5234271"/>
              <a:gd name="connsiteX35" fmla="*/ 1692166 w 7125861"/>
              <a:gd name="connsiteY35" fmla="*/ 4025581 h 5234271"/>
              <a:gd name="connsiteX36" fmla="*/ 1723697 w 7125861"/>
              <a:gd name="connsiteY36" fmla="*/ 4004560 h 5234271"/>
              <a:gd name="connsiteX37" fmla="*/ 1786759 w 7125861"/>
              <a:gd name="connsiteY37" fmla="*/ 3952009 h 5234271"/>
              <a:gd name="connsiteX38" fmla="*/ 1849821 w 7125861"/>
              <a:gd name="connsiteY38" fmla="*/ 3930988 h 5234271"/>
              <a:gd name="connsiteX39" fmla="*/ 1881352 w 7125861"/>
              <a:gd name="connsiteY39" fmla="*/ 3909967 h 5234271"/>
              <a:gd name="connsiteX40" fmla="*/ 1912883 w 7125861"/>
              <a:gd name="connsiteY40" fmla="*/ 3899457 h 5234271"/>
              <a:gd name="connsiteX41" fmla="*/ 1965435 w 7125861"/>
              <a:gd name="connsiteY41" fmla="*/ 3857416 h 5234271"/>
              <a:gd name="connsiteX42" fmla="*/ 2028497 w 7125861"/>
              <a:gd name="connsiteY42" fmla="*/ 3804864 h 5234271"/>
              <a:gd name="connsiteX43" fmla="*/ 2091559 w 7125861"/>
              <a:gd name="connsiteY43" fmla="*/ 3783843 h 5234271"/>
              <a:gd name="connsiteX44" fmla="*/ 2154621 w 7125861"/>
              <a:gd name="connsiteY44" fmla="*/ 3741802 h 5234271"/>
              <a:gd name="connsiteX45" fmla="*/ 2186152 w 7125861"/>
              <a:gd name="connsiteY45" fmla="*/ 3710271 h 5234271"/>
              <a:gd name="connsiteX46" fmla="*/ 2249214 w 7125861"/>
              <a:gd name="connsiteY46" fmla="*/ 3689250 h 5234271"/>
              <a:gd name="connsiteX47" fmla="*/ 2301766 w 7125861"/>
              <a:gd name="connsiteY47" fmla="*/ 3636698 h 5234271"/>
              <a:gd name="connsiteX48" fmla="*/ 2333297 w 7125861"/>
              <a:gd name="connsiteY48" fmla="*/ 3615678 h 5234271"/>
              <a:gd name="connsiteX49" fmla="*/ 2385849 w 7125861"/>
              <a:gd name="connsiteY49" fmla="*/ 3552616 h 5234271"/>
              <a:gd name="connsiteX50" fmla="*/ 2417380 w 7125861"/>
              <a:gd name="connsiteY50" fmla="*/ 3531595 h 5234271"/>
              <a:gd name="connsiteX51" fmla="*/ 2448911 w 7125861"/>
              <a:gd name="connsiteY51" fmla="*/ 3500064 h 5234271"/>
              <a:gd name="connsiteX52" fmla="*/ 2511973 w 7125861"/>
              <a:gd name="connsiteY52" fmla="*/ 3479043 h 5234271"/>
              <a:gd name="connsiteX53" fmla="*/ 2543504 w 7125861"/>
              <a:gd name="connsiteY53" fmla="*/ 3447512 h 5234271"/>
              <a:gd name="connsiteX54" fmla="*/ 2575035 w 7125861"/>
              <a:gd name="connsiteY54" fmla="*/ 3437002 h 5234271"/>
              <a:gd name="connsiteX55" fmla="*/ 2606566 w 7125861"/>
              <a:gd name="connsiteY55" fmla="*/ 3415981 h 5234271"/>
              <a:gd name="connsiteX56" fmla="*/ 2659117 w 7125861"/>
              <a:gd name="connsiteY56" fmla="*/ 3363429 h 5234271"/>
              <a:gd name="connsiteX57" fmla="*/ 2690649 w 7125861"/>
              <a:gd name="connsiteY57" fmla="*/ 3331898 h 5234271"/>
              <a:gd name="connsiteX58" fmla="*/ 2795752 w 7125861"/>
              <a:gd name="connsiteY58" fmla="*/ 3258326 h 5234271"/>
              <a:gd name="connsiteX59" fmla="*/ 2827283 w 7125861"/>
              <a:gd name="connsiteY59" fmla="*/ 3237305 h 5234271"/>
              <a:gd name="connsiteX60" fmla="*/ 2858814 w 7125861"/>
              <a:gd name="connsiteY60" fmla="*/ 3205774 h 5234271"/>
              <a:gd name="connsiteX61" fmla="*/ 2890345 w 7125861"/>
              <a:gd name="connsiteY61" fmla="*/ 3195264 h 5234271"/>
              <a:gd name="connsiteX62" fmla="*/ 2921876 w 7125861"/>
              <a:gd name="connsiteY62" fmla="*/ 3163733 h 5234271"/>
              <a:gd name="connsiteX63" fmla="*/ 2984938 w 7125861"/>
              <a:gd name="connsiteY63" fmla="*/ 3121691 h 5234271"/>
              <a:gd name="connsiteX64" fmla="*/ 3048000 w 7125861"/>
              <a:gd name="connsiteY64" fmla="*/ 3058629 h 5234271"/>
              <a:gd name="connsiteX65" fmla="*/ 3111062 w 7125861"/>
              <a:gd name="connsiteY65" fmla="*/ 3016588 h 5234271"/>
              <a:gd name="connsiteX66" fmla="*/ 3174124 w 7125861"/>
              <a:gd name="connsiteY66" fmla="*/ 2974547 h 5234271"/>
              <a:gd name="connsiteX67" fmla="*/ 3205655 w 7125861"/>
              <a:gd name="connsiteY67" fmla="*/ 2953526 h 5234271"/>
              <a:gd name="connsiteX68" fmla="*/ 3237186 w 7125861"/>
              <a:gd name="connsiteY68" fmla="*/ 2943016 h 5234271"/>
              <a:gd name="connsiteX69" fmla="*/ 3289738 w 7125861"/>
              <a:gd name="connsiteY69" fmla="*/ 2879953 h 5234271"/>
              <a:gd name="connsiteX70" fmla="*/ 3321269 w 7125861"/>
              <a:gd name="connsiteY70" fmla="*/ 2858933 h 5234271"/>
              <a:gd name="connsiteX71" fmla="*/ 3331780 w 7125861"/>
              <a:gd name="connsiteY71" fmla="*/ 2827402 h 5234271"/>
              <a:gd name="connsiteX72" fmla="*/ 3363311 w 7125861"/>
              <a:gd name="connsiteY72" fmla="*/ 2806381 h 5234271"/>
              <a:gd name="connsiteX73" fmla="*/ 3426373 w 7125861"/>
              <a:gd name="connsiteY73" fmla="*/ 2753829 h 5234271"/>
              <a:gd name="connsiteX74" fmla="*/ 3531476 w 7125861"/>
              <a:gd name="connsiteY74" fmla="*/ 2596174 h 5234271"/>
              <a:gd name="connsiteX75" fmla="*/ 3552497 w 7125861"/>
              <a:gd name="connsiteY75" fmla="*/ 2564643 h 5234271"/>
              <a:gd name="connsiteX76" fmla="*/ 3573517 w 7125861"/>
              <a:gd name="connsiteY76" fmla="*/ 2533112 h 5234271"/>
              <a:gd name="connsiteX77" fmla="*/ 3636580 w 7125861"/>
              <a:gd name="connsiteY77" fmla="*/ 2480560 h 5234271"/>
              <a:gd name="connsiteX78" fmla="*/ 3657600 w 7125861"/>
              <a:gd name="connsiteY78" fmla="*/ 2449029 h 5234271"/>
              <a:gd name="connsiteX79" fmla="*/ 3720662 w 7125861"/>
              <a:gd name="connsiteY79" fmla="*/ 2406988 h 5234271"/>
              <a:gd name="connsiteX80" fmla="*/ 3752193 w 7125861"/>
              <a:gd name="connsiteY80" fmla="*/ 2385967 h 5234271"/>
              <a:gd name="connsiteX81" fmla="*/ 3815255 w 7125861"/>
              <a:gd name="connsiteY81" fmla="*/ 2364947 h 5234271"/>
              <a:gd name="connsiteX82" fmla="*/ 3878317 w 7125861"/>
              <a:gd name="connsiteY82" fmla="*/ 2322905 h 5234271"/>
              <a:gd name="connsiteX83" fmla="*/ 3909849 w 7125861"/>
              <a:gd name="connsiteY83" fmla="*/ 2301884 h 5234271"/>
              <a:gd name="connsiteX84" fmla="*/ 3941380 w 7125861"/>
              <a:gd name="connsiteY84" fmla="*/ 2291374 h 5234271"/>
              <a:gd name="connsiteX85" fmla="*/ 3972911 w 7125861"/>
              <a:gd name="connsiteY85" fmla="*/ 2270353 h 5234271"/>
              <a:gd name="connsiteX86" fmla="*/ 4025462 w 7125861"/>
              <a:gd name="connsiteY86" fmla="*/ 2259843 h 5234271"/>
              <a:gd name="connsiteX87" fmla="*/ 4056993 w 7125861"/>
              <a:gd name="connsiteY87" fmla="*/ 2249333 h 5234271"/>
              <a:gd name="connsiteX88" fmla="*/ 4120055 w 7125861"/>
              <a:gd name="connsiteY88" fmla="*/ 2196781 h 5234271"/>
              <a:gd name="connsiteX89" fmla="*/ 4151586 w 7125861"/>
              <a:gd name="connsiteY89" fmla="*/ 2175760 h 5234271"/>
              <a:gd name="connsiteX90" fmla="*/ 4214649 w 7125861"/>
              <a:gd name="connsiteY90" fmla="*/ 2133719 h 5234271"/>
              <a:gd name="connsiteX91" fmla="*/ 4309242 w 7125861"/>
              <a:gd name="connsiteY91" fmla="*/ 2091678 h 5234271"/>
              <a:gd name="connsiteX92" fmla="*/ 4340773 w 7125861"/>
              <a:gd name="connsiteY92" fmla="*/ 2081167 h 5234271"/>
              <a:gd name="connsiteX93" fmla="*/ 4372304 w 7125861"/>
              <a:gd name="connsiteY93" fmla="*/ 2070657 h 5234271"/>
              <a:gd name="connsiteX94" fmla="*/ 4403835 w 7125861"/>
              <a:gd name="connsiteY94" fmla="*/ 2039126 h 5234271"/>
              <a:gd name="connsiteX95" fmla="*/ 4435366 w 7125861"/>
              <a:gd name="connsiteY95" fmla="*/ 2018105 h 5234271"/>
              <a:gd name="connsiteX96" fmla="*/ 4466897 w 7125861"/>
              <a:gd name="connsiteY96" fmla="*/ 1955043 h 5234271"/>
              <a:gd name="connsiteX97" fmla="*/ 4529959 w 7125861"/>
              <a:gd name="connsiteY97" fmla="*/ 1913002 h 5234271"/>
              <a:gd name="connsiteX98" fmla="*/ 4656083 w 7125861"/>
              <a:gd name="connsiteY98" fmla="*/ 1913002 h 5234271"/>
              <a:gd name="connsiteX99" fmla="*/ 4687614 w 7125861"/>
              <a:gd name="connsiteY99" fmla="*/ 1902491 h 5234271"/>
              <a:gd name="connsiteX100" fmla="*/ 4750676 w 7125861"/>
              <a:gd name="connsiteY100" fmla="*/ 1860450 h 5234271"/>
              <a:gd name="connsiteX101" fmla="*/ 4876800 w 7125861"/>
              <a:gd name="connsiteY101" fmla="*/ 1818409 h 5234271"/>
              <a:gd name="connsiteX102" fmla="*/ 4908331 w 7125861"/>
              <a:gd name="connsiteY102" fmla="*/ 1807898 h 5234271"/>
              <a:gd name="connsiteX103" fmla="*/ 4971393 w 7125861"/>
              <a:gd name="connsiteY103" fmla="*/ 1765857 h 5234271"/>
              <a:gd name="connsiteX104" fmla="*/ 5002924 w 7125861"/>
              <a:gd name="connsiteY104" fmla="*/ 1744836 h 5234271"/>
              <a:gd name="connsiteX105" fmla="*/ 5034455 w 7125861"/>
              <a:gd name="connsiteY105" fmla="*/ 1713305 h 5234271"/>
              <a:gd name="connsiteX106" fmla="*/ 5065986 w 7125861"/>
              <a:gd name="connsiteY106" fmla="*/ 1702795 h 5234271"/>
              <a:gd name="connsiteX107" fmla="*/ 5171090 w 7125861"/>
              <a:gd name="connsiteY107" fmla="*/ 1671264 h 5234271"/>
              <a:gd name="connsiteX108" fmla="*/ 5202621 w 7125861"/>
              <a:gd name="connsiteY108" fmla="*/ 1660753 h 5234271"/>
              <a:gd name="connsiteX109" fmla="*/ 5276193 w 7125861"/>
              <a:gd name="connsiteY109" fmla="*/ 1608202 h 5234271"/>
              <a:gd name="connsiteX110" fmla="*/ 5349766 w 7125861"/>
              <a:gd name="connsiteY110" fmla="*/ 1555650 h 5234271"/>
              <a:gd name="connsiteX111" fmla="*/ 5391807 w 7125861"/>
              <a:gd name="connsiteY111" fmla="*/ 1524119 h 5234271"/>
              <a:gd name="connsiteX112" fmla="*/ 5391807 w 7125861"/>
              <a:gd name="connsiteY112" fmla="*/ 1471567 h 5234271"/>
              <a:gd name="connsiteX113" fmla="*/ 5465380 w 7125861"/>
              <a:gd name="connsiteY113" fmla="*/ 1408505 h 5234271"/>
              <a:gd name="connsiteX114" fmla="*/ 5475890 w 7125861"/>
              <a:gd name="connsiteY114" fmla="*/ 1376974 h 5234271"/>
              <a:gd name="connsiteX115" fmla="*/ 5538952 w 7125861"/>
              <a:gd name="connsiteY115" fmla="*/ 1345443 h 5234271"/>
              <a:gd name="connsiteX116" fmla="*/ 5602014 w 7125861"/>
              <a:gd name="connsiteY116" fmla="*/ 1282381 h 5234271"/>
              <a:gd name="connsiteX117" fmla="*/ 5654566 w 7125861"/>
              <a:gd name="connsiteY117" fmla="*/ 1229829 h 5234271"/>
              <a:gd name="connsiteX118" fmla="*/ 5707117 w 7125861"/>
              <a:gd name="connsiteY118" fmla="*/ 1135236 h 5234271"/>
              <a:gd name="connsiteX119" fmla="*/ 5728138 w 7125861"/>
              <a:gd name="connsiteY119" fmla="*/ 1103705 h 5234271"/>
              <a:gd name="connsiteX120" fmla="*/ 5791200 w 7125861"/>
              <a:gd name="connsiteY120" fmla="*/ 1061664 h 5234271"/>
              <a:gd name="connsiteX121" fmla="*/ 5822731 w 7125861"/>
              <a:gd name="connsiteY121" fmla="*/ 1040643 h 5234271"/>
              <a:gd name="connsiteX122" fmla="*/ 5854262 w 7125861"/>
              <a:gd name="connsiteY122" fmla="*/ 1009112 h 5234271"/>
              <a:gd name="connsiteX123" fmla="*/ 5917324 w 7125861"/>
              <a:gd name="connsiteY123" fmla="*/ 967071 h 5234271"/>
              <a:gd name="connsiteX124" fmla="*/ 5969876 w 7125861"/>
              <a:gd name="connsiteY124" fmla="*/ 904009 h 5234271"/>
              <a:gd name="connsiteX125" fmla="*/ 6032938 w 7125861"/>
              <a:gd name="connsiteY125" fmla="*/ 851457 h 5234271"/>
              <a:gd name="connsiteX126" fmla="*/ 6074980 w 7125861"/>
              <a:gd name="connsiteY126" fmla="*/ 809416 h 5234271"/>
              <a:gd name="connsiteX127" fmla="*/ 6138042 w 7125861"/>
              <a:gd name="connsiteY127" fmla="*/ 767374 h 5234271"/>
              <a:gd name="connsiteX128" fmla="*/ 6222124 w 7125861"/>
              <a:gd name="connsiteY128" fmla="*/ 693802 h 5234271"/>
              <a:gd name="connsiteX129" fmla="*/ 6253655 w 7125861"/>
              <a:gd name="connsiteY129" fmla="*/ 662271 h 5234271"/>
              <a:gd name="connsiteX130" fmla="*/ 6274676 w 7125861"/>
              <a:gd name="connsiteY130" fmla="*/ 630740 h 5234271"/>
              <a:gd name="connsiteX131" fmla="*/ 6306207 w 7125861"/>
              <a:gd name="connsiteY131" fmla="*/ 620229 h 5234271"/>
              <a:gd name="connsiteX132" fmla="*/ 6358759 w 7125861"/>
              <a:gd name="connsiteY132" fmla="*/ 557167 h 5234271"/>
              <a:gd name="connsiteX133" fmla="*/ 6379780 w 7125861"/>
              <a:gd name="connsiteY133" fmla="*/ 525636 h 5234271"/>
              <a:gd name="connsiteX134" fmla="*/ 6442842 w 7125861"/>
              <a:gd name="connsiteY134" fmla="*/ 473084 h 5234271"/>
              <a:gd name="connsiteX135" fmla="*/ 6453352 w 7125861"/>
              <a:gd name="connsiteY135" fmla="*/ 441553 h 5234271"/>
              <a:gd name="connsiteX136" fmla="*/ 6484883 w 7125861"/>
              <a:gd name="connsiteY136" fmla="*/ 420533 h 5234271"/>
              <a:gd name="connsiteX137" fmla="*/ 6516414 w 7125861"/>
              <a:gd name="connsiteY137" fmla="*/ 389002 h 5234271"/>
              <a:gd name="connsiteX138" fmla="*/ 6547945 w 7125861"/>
              <a:gd name="connsiteY138" fmla="*/ 367981 h 5234271"/>
              <a:gd name="connsiteX139" fmla="*/ 6579476 w 7125861"/>
              <a:gd name="connsiteY139" fmla="*/ 336450 h 5234271"/>
              <a:gd name="connsiteX140" fmla="*/ 6611007 w 7125861"/>
              <a:gd name="connsiteY140" fmla="*/ 315429 h 5234271"/>
              <a:gd name="connsiteX141" fmla="*/ 6695090 w 7125861"/>
              <a:gd name="connsiteY141" fmla="*/ 220836 h 5234271"/>
              <a:gd name="connsiteX142" fmla="*/ 6726621 w 7125861"/>
              <a:gd name="connsiteY142" fmla="*/ 157774 h 5234271"/>
              <a:gd name="connsiteX143" fmla="*/ 6737131 w 7125861"/>
              <a:gd name="connsiteY143" fmla="*/ 126243 h 5234271"/>
              <a:gd name="connsiteX144" fmla="*/ 6747642 w 7125861"/>
              <a:gd name="connsiteY144" fmla="*/ 42160 h 5234271"/>
              <a:gd name="connsiteX145" fmla="*/ 6768662 w 7125861"/>
              <a:gd name="connsiteY145" fmla="*/ 10629 h 5234271"/>
              <a:gd name="connsiteX146" fmla="*/ 6873766 w 7125861"/>
              <a:gd name="connsiteY146" fmla="*/ 10629 h 5234271"/>
              <a:gd name="connsiteX147" fmla="*/ 7020911 w 7125861"/>
              <a:gd name="connsiteY147" fmla="*/ 21140 h 5234271"/>
              <a:gd name="connsiteX148" fmla="*/ 7062952 w 7125861"/>
              <a:gd name="connsiteY148" fmla="*/ 147264 h 5234271"/>
              <a:gd name="connsiteX149" fmla="*/ 7073462 w 7125861"/>
              <a:gd name="connsiteY149" fmla="*/ 178795 h 5234271"/>
              <a:gd name="connsiteX150" fmla="*/ 7094483 w 7125861"/>
              <a:gd name="connsiteY150" fmla="*/ 210326 h 5234271"/>
              <a:gd name="connsiteX151" fmla="*/ 7083973 w 7125861"/>
              <a:gd name="connsiteY151" fmla="*/ 410022 h 5234271"/>
              <a:gd name="connsiteX152" fmla="*/ 7052442 w 7125861"/>
              <a:gd name="connsiteY152" fmla="*/ 473084 h 5234271"/>
              <a:gd name="connsiteX153" fmla="*/ 7020911 w 7125861"/>
              <a:gd name="connsiteY153" fmla="*/ 578188 h 5234271"/>
              <a:gd name="connsiteX154" fmla="*/ 7010400 w 7125861"/>
              <a:gd name="connsiteY154" fmla="*/ 714822 h 5234271"/>
              <a:gd name="connsiteX155" fmla="*/ 6989380 w 7125861"/>
              <a:gd name="connsiteY155" fmla="*/ 777884 h 5234271"/>
              <a:gd name="connsiteX156" fmla="*/ 6968359 w 7125861"/>
              <a:gd name="connsiteY156" fmla="*/ 840947 h 5234271"/>
              <a:gd name="connsiteX157" fmla="*/ 7110402 w 7125861"/>
              <a:gd name="connsiteY157" fmla="*/ 657897 h 5234271"/>
              <a:gd name="connsiteX158" fmla="*/ 6947338 w 7125861"/>
              <a:gd name="connsiteY158" fmla="*/ 914519 h 5234271"/>
              <a:gd name="connsiteX159" fmla="*/ 6936828 w 7125861"/>
              <a:gd name="connsiteY159" fmla="*/ 977581 h 5234271"/>
              <a:gd name="connsiteX160" fmla="*/ 6915807 w 7125861"/>
              <a:gd name="connsiteY160" fmla="*/ 1009112 h 5234271"/>
              <a:gd name="connsiteX161" fmla="*/ 6884276 w 7125861"/>
              <a:gd name="connsiteY161" fmla="*/ 1072174 h 5234271"/>
              <a:gd name="connsiteX162" fmla="*/ 7096490 w 7125861"/>
              <a:gd name="connsiteY162" fmla="*/ 934067 h 5234271"/>
              <a:gd name="connsiteX163" fmla="*/ 6800193 w 7125861"/>
              <a:gd name="connsiteY163" fmla="*/ 1229829 h 5234271"/>
              <a:gd name="connsiteX164" fmla="*/ 6768662 w 7125861"/>
              <a:gd name="connsiteY164" fmla="*/ 1261360 h 5234271"/>
              <a:gd name="connsiteX165" fmla="*/ 7000196 w 7125861"/>
              <a:gd name="connsiteY165" fmla="*/ 1171097 h 5234271"/>
              <a:gd name="connsiteX166" fmla="*/ 6621517 w 7125861"/>
              <a:gd name="connsiteY166" fmla="*/ 1419016 h 5234271"/>
              <a:gd name="connsiteX167" fmla="*/ 7047645 w 7125861"/>
              <a:gd name="connsiteY167" fmla="*/ 1238867 h 5234271"/>
              <a:gd name="connsiteX168" fmla="*/ 7125853 w 7125861"/>
              <a:gd name="connsiteY168" fmla="*/ 1368986 h 5234271"/>
              <a:gd name="connsiteX169" fmla="*/ 7040999 w 7125861"/>
              <a:gd name="connsiteY169" fmla="*/ 1484789 h 5234271"/>
              <a:gd name="connsiteX170" fmla="*/ 7074847 w 7125861"/>
              <a:gd name="connsiteY170" fmla="*/ 1576671 h 5234271"/>
              <a:gd name="connsiteX171" fmla="*/ 7078709 w 7125861"/>
              <a:gd name="connsiteY171" fmla="*/ 1612910 h 5234271"/>
              <a:gd name="connsiteX172" fmla="*/ 7051970 w 7125861"/>
              <a:gd name="connsiteY172" fmla="*/ 1724909 h 5234271"/>
              <a:gd name="connsiteX173" fmla="*/ 7060006 w 7125861"/>
              <a:gd name="connsiteY173" fmla="*/ 1870436 h 5234271"/>
              <a:gd name="connsiteX174" fmla="*/ 7020785 w 7125861"/>
              <a:gd name="connsiteY174" fmla="*/ 1922724 h 5234271"/>
              <a:gd name="connsiteX175" fmla="*/ 6972547 w 7125861"/>
              <a:gd name="connsiteY175" fmla="*/ 2019500 h 5234271"/>
              <a:gd name="connsiteX176" fmla="*/ 6938674 w 7125861"/>
              <a:gd name="connsiteY176" fmla="*/ 2042595 h 5234271"/>
              <a:gd name="connsiteX177" fmla="*/ 6885350 w 7125861"/>
              <a:gd name="connsiteY177" fmla="*/ 2033892 h 5234271"/>
              <a:gd name="connsiteX178" fmla="*/ 6878859 w 7125861"/>
              <a:gd name="connsiteY178" fmla="*/ 2078834 h 5234271"/>
              <a:gd name="connsiteX179" fmla="*/ 6801948 w 7125861"/>
              <a:gd name="connsiteY179" fmla="*/ 2100410 h 5234271"/>
              <a:gd name="connsiteX180" fmla="*/ 6669077 w 7125861"/>
              <a:gd name="connsiteY180" fmla="*/ 2157124 h 5234271"/>
              <a:gd name="connsiteX181" fmla="*/ 6575142 w 7125861"/>
              <a:gd name="connsiteY181" fmla="*/ 2218370 h 5234271"/>
              <a:gd name="connsiteX182" fmla="*/ 6542401 w 7125861"/>
              <a:gd name="connsiteY182" fmla="*/ 2240218 h 5234271"/>
              <a:gd name="connsiteX183" fmla="*/ 6468493 w 7125861"/>
              <a:gd name="connsiteY183" fmla="*/ 2276724 h 5234271"/>
              <a:gd name="connsiteX184" fmla="*/ 6454556 w 7125861"/>
              <a:gd name="connsiteY184" fmla="*/ 2295943 h 5234271"/>
              <a:gd name="connsiteX185" fmla="*/ 6376668 w 7125861"/>
              <a:gd name="connsiteY185" fmla="*/ 2316962 h 5234271"/>
              <a:gd name="connsiteX186" fmla="*/ 6234019 w 7125861"/>
              <a:gd name="connsiteY186" fmla="*/ 2368416 h 5234271"/>
              <a:gd name="connsiteX187" fmla="*/ 6186931 w 7125861"/>
              <a:gd name="connsiteY187" fmla="*/ 2391526 h 5234271"/>
              <a:gd name="connsiteX188" fmla="*/ 6063537 w 7125861"/>
              <a:gd name="connsiteY188" fmla="*/ 2416973 h 5234271"/>
              <a:gd name="connsiteX189" fmla="*/ 6029533 w 7125861"/>
              <a:gd name="connsiteY189" fmla="*/ 2432193 h 5234271"/>
              <a:gd name="connsiteX190" fmla="*/ 6084260 w 7125861"/>
              <a:gd name="connsiteY190" fmla="*/ 2405007 h 5234271"/>
              <a:gd name="connsiteX191" fmla="*/ 5819399 w 7125861"/>
              <a:gd name="connsiteY191" fmla="*/ 2546595 h 5234271"/>
              <a:gd name="connsiteX192" fmla="*/ 5833236 w 7125861"/>
              <a:gd name="connsiteY192" fmla="*/ 2552705 h 5234271"/>
              <a:gd name="connsiteX193" fmla="*/ 5756419 w 7125861"/>
              <a:gd name="connsiteY193" fmla="*/ 2546713 h 5234271"/>
              <a:gd name="connsiteX194" fmla="*/ 5753945 w 7125861"/>
              <a:gd name="connsiteY194" fmla="*/ 2564833 h 5234271"/>
              <a:gd name="connsiteX195" fmla="*/ 5734741 w 7125861"/>
              <a:gd name="connsiteY195" fmla="*/ 2579623 h 5234271"/>
              <a:gd name="connsiteX196" fmla="*/ 5642506 w 7125861"/>
              <a:gd name="connsiteY196" fmla="*/ 2599264 h 5234271"/>
              <a:gd name="connsiteX197" fmla="*/ 5683619 w 7125861"/>
              <a:gd name="connsiteY197" fmla="*/ 2577150 h 5234271"/>
              <a:gd name="connsiteX198" fmla="*/ 5584304 w 7125861"/>
              <a:gd name="connsiteY198" fmla="*/ 2588837 h 5234271"/>
              <a:gd name="connsiteX199" fmla="*/ 5417469 w 7125861"/>
              <a:gd name="connsiteY199" fmla="*/ 2726664 h 5234271"/>
              <a:gd name="connsiteX200" fmla="*/ 5308050 w 7125861"/>
              <a:gd name="connsiteY200" fmla="*/ 2742330 h 5234271"/>
              <a:gd name="connsiteX201" fmla="*/ 5211024 w 7125861"/>
              <a:gd name="connsiteY201" fmla="*/ 2798054 h 5234271"/>
              <a:gd name="connsiteX202" fmla="*/ 5132480 w 7125861"/>
              <a:gd name="connsiteY202" fmla="*/ 2801128 h 5234271"/>
              <a:gd name="connsiteX203" fmla="*/ 4961500 w 7125861"/>
              <a:gd name="connsiteY203" fmla="*/ 2837008 h 5234271"/>
              <a:gd name="connsiteX204" fmla="*/ 4771697 w 7125861"/>
              <a:gd name="connsiteY204" fmla="*/ 2900974 h 5234271"/>
              <a:gd name="connsiteX205" fmla="*/ 4683284 w 7125861"/>
              <a:gd name="connsiteY205" fmla="*/ 2934502 h 5234271"/>
              <a:gd name="connsiteX206" fmla="*/ 4629960 w 7125861"/>
              <a:gd name="connsiteY206" fmla="*/ 2972739 h 5234271"/>
              <a:gd name="connsiteX207" fmla="*/ 4576636 w 7125861"/>
              <a:gd name="connsiteY207" fmla="*/ 2993760 h 5234271"/>
              <a:gd name="connsiteX208" fmla="*/ 4536912 w 7125861"/>
              <a:gd name="connsiteY208" fmla="*/ 3045407 h 5234271"/>
              <a:gd name="connsiteX209" fmla="*/ 4512646 w 7125861"/>
              <a:gd name="connsiteY209" fmla="*/ 3089446 h 5234271"/>
              <a:gd name="connsiteX210" fmla="*/ 4401206 w 7125861"/>
              <a:gd name="connsiteY210" fmla="*/ 3141094 h 5234271"/>
              <a:gd name="connsiteX211" fmla="*/ 4333353 w 7125861"/>
              <a:gd name="connsiteY211" fmla="*/ 3162115 h 5234271"/>
              <a:gd name="connsiteX212" fmla="*/ 4261481 w 7125861"/>
              <a:gd name="connsiteY212" fmla="*/ 3180235 h 5234271"/>
              <a:gd name="connsiteX213" fmla="*/ 4200892 w 7125861"/>
              <a:gd name="connsiteY213" fmla="*/ 3207961 h 5234271"/>
              <a:gd name="connsiteX214" fmla="*/ 4157151 w 7125861"/>
              <a:gd name="connsiteY214" fmla="*/ 3241299 h 5234271"/>
              <a:gd name="connsiteX215" fmla="*/ 4118355 w 7125861"/>
              <a:gd name="connsiteY215" fmla="*/ 3255615 h 5234271"/>
              <a:gd name="connsiteX216" fmla="*/ 4077087 w 7125861"/>
              <a:gd name="connsiteY216" fmla="*/ 3283340 h 5234271"/>
              <a:gd name="connsiteX217" fmla="*/ 4031027 w 7125861"/>
              <a:gd name="connsiteY217" fmla="*/ 3320674 h 5234271"/>
              <a:gd name="connsiteX218" fmla="*/ 3924378 w 7125861"/>
              <a:gd name="connsiteY218" fmla="*/ 3337890 h 5234271"/>
              <a:gd name="connsiteX219" fmla="*/ 3887899 w 7125861"/>
              <a:gd name="connsiteY219" fmla="*/ 3382831 h 5234271"/>
              <a:gd name="connsiteX220" fmla="*/ 3834575 w 7125861"/>
              <a:gd name="connsiteY220" fmla="*/ 3433577 h 5234271"/>
              <a:gd name="connsiteX221" fmla="*/ 3773986 w 7125861"/>
              <a:gd name="connsiteY221" fmla="*/ 3441185 h 5234271"/>
              <a:gd name="connsiteX222" fmla="*/ 3738437 w 7125861"/>
              <a:gd name="connsiteY222" fmla="*/ 3470720 h 5234271"/>
              <a:gd name="connsiteX223" fmla="*/ 3665637 w 7125861"/>
              <a:gd name="connsiteY223" fmla="*/ 3496449 h 5234271"/>
              <a:gd name="connsiteX224" fmla="*/ 3584028 w 7125861"/>
              <a:gd name="connsiteY224" fmla="*/ 3542295 h 5234271"/>
              <a:gd name="connsiteX225" fmla="*/ 3541986 w 7125861"/>
              <a:gd name="connsiteY225" fmla="*/ 3563126 h 5234271"/>
              <a:gd name="connsiteX226" fmla="*/ 3478924 w 7125861"/>
              <a:gd name="connsiteY226" fmla="*/ 3584147 h 5234271"/>
              <a:gd name="connsiteX227" fmla="*/ 3447393 w 7125861"/>
              <a:gd name="connsiteY227" fmla="*/ 3594657 h 5234271"/>
              <a:gd name="connsiteX228" fmla="*/ 3415862 w 7125861"/>
              <a:gd name="connsiteY228" fmla="*/ 3615678 h 5234271"/>
              <a:gd name="connsiteX229" fmla="*/ 3384331 w 7125861"/>
              <a:gd name="connsiteY229" fmla="*/ 3626188 h 5234271"/>
              <a:gd name="connsiteX230" fmla="*/ 3373821 w 7125861"/>
              <a:gd name="connsiteY230" fmla="*/ 3657719 h 5234271"/>
              <a:gd name="connsiteX231" fmla="*/ 3363311 w 7125861"/>
              <a:gd name="connsiteY231" fmla="*/ 3783843 h 5234271"/>
              <a:gd name="connsiteX232" fmla="*/ 3331780 w 7125861"/>
              <a:gd name="connsiteY232" fmla="*/ 3794353 h 5234271"/>
              <a:gd name="connsiteX233" fmla="*/ 3300249 w 7125861"/>
              <a:gd name="connsiteY233" fmla="*/ 3815374 h 5234271"/>
              <a:gd name="connsiteX234" fmla="*/ 3153104 w 7125861"/>
              <a:gd name="connsiteY234" fmla="*/ 3836395 h 5234271"/>
              <a:gd name="connsiteX235" fmla="*/ 3090042 w 7125861"/>
              <a:gd name="connsiteY235" fmla="*/ 3878436 h 5234271"/>
              <a:gd name="connsiteX236" fmla="*/ 2995449 w 7125861"/>
              <a:gd name="connsiteY236" fmla="*/ 3899457 h 5234271"/>
              <a:gd name="connsiteX237" fmla="*/ 2932386 w 7125861"/>
              <a:gd name="connsiteY237" fmla="*/ 3952009 h 5234271"/>
              <a:gd name="connsiteX238" fmla="*/ 2869324 w 7125861"/>
              <a:gd name="connsiteY238" fmla="*/ 3983540 h 5234271"/>
              <a:gd name="connsiteX239" fmla="*/ 2806262 w 7125861"/>
              <a:gd name="connsiteY239" fmla="*/ 4015071 h 5234271"/>
              <a:gd name="connsiteX240" fmla="*/ 2764221 w 7125861"/>
              <a:gd name="connsiteY240" fmla="*/ 4057112 h 5234271"/>
              <a:gd name="connsiteX241" fmla="*/ 2743200 w 7125861"/>
              <a:gd name="connsiteY241" fmla="*/ 4088643 h 5234271"/>
              <a:gd name="connsiteX242" fmla="*/ 2711669 w 7125861"/>
              <a:gd name="connsiteY242" fmla="*/ 4109664 h 5234271"/>
              <a:gd name="connsiteX243" fmla="*/ 2617076 w 7125861"/>
              <a:gd name="connsiteY243" fmla="*/ 4183236 h 5234271"/>
              <a:gd name="connsiteX244" fmla="*/ 2585545 w 7125861"/>
              <a:gd name="connsiteY244" fmla="*/ 4214767 h 5234271"/>
              <a:gd name="connsiteX245" fmla="*/ 2522483 w 7125861"/>
              <a:gd name="connsiteY245" fmla="*/ 4235788 h 5234271"/>
              <a:gd name="connsiteX246" fmla="*/ 2459421 w 7125861"/>
              <a:gd name="connsiteY246" fmla="*/ 4277829 h 5234271"/>
              <a:gd name="connsiteX247" fmla="*/ 2396359 w 7125861"/>
              <a:gd name="connsiteY247" fmla="*/ 4330381 h 5234271"/>
              <a:gd name="connsiteX248" fmla="*/ 2375338 w 7125861"/>
              <a:gd name="connsiteY248" fmla="*/ 4361912 h 5234271"/>
              <a:gd name="connsiteX249" fmla="*/ 2270235 w 7125861"/>
              <a:gd name="connsiteY249" fmla="*/ 4414464 h 5234271"/>
              <a:gd name="connsiteX250" fmla="*/ 2217683 w 7125861"/>
              <a:gd name="connsiteY250" fmla="*/ 4424974 h 5234271"/>
              <a:gd name="connsiteX251" fmla="*/ 2154621 w 7125861"/>
              <a:gd name="connsiteY251" fmla="*/ 4445995 h 5234271"/>
              <a:gd name="connsiteX252" fmla="*/ 2091559 w 7125861"/>
              <a:gd name="connsiteY252" fmla="*/ 4488036 h 5234271"/>
              <a:gd name="connsiteX253" fmla="*/ 2028497 w 7125861"/>
              <a:gd name="connsiteY253" fmla="*/ 4519567 h 5234271"/>
              <a:gd name="connsiteX254" fmla="*/ 1933904 w 7125861"/>
              <a:gd name="connsiteY254" fmla="*/ 4572119 h 5234271"/>
              <a:gd name="connsiteX255" fmla="*/ 1723697 w 7125861"/>
              <a:gd name="connsiteY255" fmla="*/ 4603650 h 5234271"/>
              <a:gd name="connsiteX256" fmla="*/ 1713186 w 7125861"/>
              <a:gd name="connsiteY256" fmla="*/ 4635181 h 5234271"/>
              <a:gd name="connsiteX257" fmla="*/ 1650124 w 7125861"/>
              <a:gd name="connsiteY257" fmla="*/ 4687733 h 5234271"/>
              <a:gd name="connsiteX258" fmla="*/ 1618593 w 7125861"/>
              <a:gd name="connsiteY258" fmla="*/ 4719264 h 5234271"/>
              <a:gd name="connsiteX259" fmla="*/ 1555531 w 7125861"/>
              <a:gd name="connsiteY259" fmla="*/ 4740284 h 5234271"/>
              <a:gd name="connsiteX260" fmla="*/ 1524000 w 7125861"/>
              <a:gd name="connsiteY260" fmla="*/ 4750795 h 5234271"/>
              <a:gd name="connsiteX261" fmla="*/ 1460938 w 7125861"/>
              <a:gd name="connsiteY261" fmla="*/ 4792836 h 5234271"/>
              <a:gd name="connsiteX262" fmla="*/ 1397876 w 7125861"/>
              <a:gd name="connsiteY262" fmla="*/ 4834878 h 5234271"/>
              <a:gd name="connsiteX263" fmla="*/ 1366345 w 7125861"/>
              <a:gd name="connsiteY263" fmla="*/ 4845388 h 5234271"/>
              <a:gd name="connsiteX264" fmla="*/ 1271752 w 7125861"/>
              <a:gd name="connsiteY264" fmla="*/ 4866409 h 5234271"/>
              <a:gd name="connsiteX265" fmla="*/ 1208690 w 7125861"/>
              <a:gd name="connsiteY265" fmla="*/ 4876919 h 5234271"/>
              <a:gd name="connsiteX266" fmla="*/ 1093076 w 7125861"/>
              <a:gd name="connsiteY266" fmla="*/ 4908450 h 5234271"/>
              <a:gd name="connsiteX267" fmla="*/ 1061545 w 7125861"/>
              <a:gd name="connsiteY267" fmla="*/ 4929471 h 5234271"/>
              <a:gd name="connsiteX268" fmla="*/ 998483 w 7125861"/>
              <a:gd name="connsiteY268" fmla="*/ 4950491 h 5234271"/>
              <a:gd name="connsiteX269" fmla="*/ 935421 w 7125861"/>
              <a:gd name="connsiteY269" fmla="*/ 4982022 h 5234271"/>
              <a:gd name="connsiteX270" fmla="*/ 872359 w 7125861"/>
              <a:gd name="connsiteY270" fmla="*/ 5024064 h 5234271"/>
              <a:gd name="connsiteX271" fmla="*/ 777766 w 7125861"/>
              <a:gd name="connsiteY271" fmla="*/ 5034574 h 5234271"/>
              <a:gd name="connsiteX272" fmla="*/ 756745 w 7125861"/>
              <a:gd name="connsiteY272" fmla="*/ 5066105 h 5234271"/>
              <a:gd name="connsiteX273" fmla="*/ 693683 w 7125861"/>
              <a:gd name="connsiteY273" fmla="*/ 5097636 h 5234271"/>
              <a:gd name="connsiteX274" fmla="*/ 493986 w 7125861"/>
              <a:gd name="connsiteY274" fmla="*/ 5087126 h 5234271"/>
              <a:gd name="connsiteX275" fmla="*/ 388883 w 7125861"/>
              <a:gd name="connsiteY275" fmla="*/ 5097636 h 5234271"/>
              <a:gd name="connsiteX276" fmla="*/ 325821 w 7125861"/>
              <a:gd name="connsiteY276" fmla="*/ 5118657 h 5234271"/>
              <a:gd name="connsiteX277" fmla="*/ 294290 w 7125861"/>
              <a:gd name="connsiteY277" fmla="*/ 5139678 h 5234271"/>
              <a:gd name="connsiteX278" fmla="*/ 252249 w 7125861"/>
              <a:gd name="connsiteY278" fmla="*/ 5181719 h 5234271"/>
              <a:gd name="connsiteX279" fmla="*/ 220717 w 7125861"/>
              <a:gd name="connsiteY279" fmla="*/ 5202740 h 5234271"/>
              <a:gd name="connsiteX280" fmla="*/ 94593 w 7125861"/>
              <a:gd name="connsiteY280" fmla="*/ 5234271 h 5234271"/>
              <a:gd name="connsiteX281" fmla="*/ 52552 w 7125861"/>
              <a:gd name="connsiteY281" fmla="*/ 5171209 h 5234271"/>
              <a:gd name="connsiteX282" fmla="*/ 63062 w 7125861"/>
              <a:gd name="connsiteY282" fmla="*/ 5139678 h 5234271"/>
              <a:gd name="connsiteX283" fmla="*/ 94593 w 7125861"/>
              <a:gd name="connsiteY283" fmla="*/ 5118657 h 5234271"/>
              <a:gd name="connsiteX284" fmla="*/ 94593 w 7125861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800193 w 7140005"/>
              <a:gd name="connsiteY163" fmla="*/ 1229829 h 5234271"/>
              <a:gd name="connsiteX164" fmla="*/ 6768662 w 7140005"/>
              <a:gd name="connsiteY164" fmla="*/ 1261360 h 5234271"/>
              <a:gd name="connsiteX165" fmla="*/ 7000196 w 7140005"/>
              <a:gd name="connsiteY165" fmla="*/ 1171097 h 5234271"/>
              <a:gd name="connsiteX166" fmla="*/ 6621517 w 7140005"/>
              <a:gd name="connsiteY166" fmla="*/ 1419016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800193 w 7140005"/>
              <a:gd name="connsiteY163" fmla="*/ 1229829 h 5234271"/>
              <a:gd name="connsiteX164" fmla="*/ 6768662 w 7140005"/>
              <a:gd name="connsiteY164" fmla="*/ 1261360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800193 w 7140005"/>
              <a:gd name="connsiteY163" fmla="*/ 1229829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884276 w 7140005"/>
              <a:gd name="connsiteY161" fmla="*/ 1072174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6915807 w 7140005"/>
              <a:gd name="connsiteY160" fmla="*/ 1009112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20911 w 7140005"/>
              <a:gd name="connsiteY153" fmla="*/ 578188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7068361 w 7140005"/>
              <a:gd name="connsiteY160" fmla="*/ 874999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10400 w 7140005"/>
              <a:gd name="connsiteY154" fmla="*/ 71482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7068361 w 7140005"/>
              <a:gd name="connsiteY160" fmla="*/ 874999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110402 w 7140005"/>
              <a:gd name="connsiteY157" fmla="*/ 657897 h 5234271"/>
              <a:gd name="connsiteX158" fmla="*/ 6947338 w 7140005"/>
              <a:gd name="connsiteY158" fmla="*/ 914519 h 5234271"/>
              <a:gd name="connsiteX159" fmla="*/ 6936828 w 7140005"/>
              <a:gd name="connsiteY159" fmla="*/ 977581 h 5234271"/>
              <a:gd name="connsiteX160" fmla="*/ 7068361 w 7140005"/>
              <a:gd name="connsiteY160" fmla="*/ 874999 h 5234271"/>
              <a:gd name="connsiteX161" fmla="*/ 6978714 w 7140005"/>
              <a:gd name="connsiteY161" fmla="*/ 931356 h 5234271"/>
              <a:gd name="connsiteX162" fmla="*/ 7096490 w 7140005"/>
              <a:gd name="connsiteY162" fmla="*/ 934067 h 5234271"/>
              <a:gd name="connsiteX163" fmla="*/ 6996333 w 7140005"/>
              <a:gd name="connsiteY163" fmla="*/ 1109127 h 5234271"/>
              <a:gd name="connsiteX164" fmla="*/ 6986595 w 7140005"/>
              <a:gd name="connsiteY164" fmla="*/ 1147364 h 5234271"/>
              <a:gd name="connsiteX165" fmla="*/ 7000196 w 7140005"/>
              <a:gd name="connsiteY165" fmla="*/ 1171097 h 5234271"/>
              <a:gd name="connsiteX166" fmla="*/ 6992003 w 7140005"/>
              <a:gd name="connsiteY166" fmla="*/ 1224553 h 5234271"/>
              <a:gd name="connsiteX167" fmla="*/ 7047645 w 7140005"/>
              <a:gd name="connsiteY167" fmla="*/ 1238867 h 5234271"/>
              <a:gd name="connsiteX168" fmla="*/ 7125853 w 7140005"/>
              <a:gd name="connsiteY168" fmla="*/ 1368986 h 5234271"/>
              <a:gd name="connsiteX169" fmla="*/ 7135436 w 7140005"/>
              <a:gd name="connsiteY169" fmla="*/ 1484789 h 5234271"/>
              <a:gd name="connsiteX170" fmla="*/ 7074847 w 7140005"/>
              <a:gd name="connsiteY170" fmla="*/ 1576671 h 5234271"/>
              <a:gd name="connsiteX171" fmla="*/ 7078709 w 7140005"/>
              <a:gd name="connsiteY171" fmla="*/ 1612910 h 5234271"/>
              <a:gd name="connsiteX172" fmla="*/ 7051970 w 7140005"/>
              <a:gd name="connsiteY172" fmla="*/ 1724909 h 5234271"/>
              <a:gd name="connsiteX173" fmla="*/ 7060006 w 7140005"/>
              <a:gd name="connsiteY173" fmla="*/ 1870436 h 5234271"/>
              <a:gd name="connsiteX174" fmla="*/ 7020785 w 7140005"/>
              <a:gd name="connsiteY174" fmla="*/ 1922724 h 5234271"/>
              <a:gd name="connsiteX175" fmla="*/ 6972547 w 7140005"/>
              <a:gd name="connsiteY175" fmla="*/ 2019500 h 5234271"/>
              <a:gd name="connsiteX176" fmla="*/ 6938674 w 7140005"/>
              <a:gd name="connsiteY176" fmla="*/ 2042595 h 5234271"/>
              <a:gd name="connsiteX177" fmla="*/ 6885350 w 7140005"/>
              <a:gd name="connsiteY177" fmla="*/ 2033892 h 5234271"/>
              <a:gd name="connsiteX178" fmla="*/ 6878859 w 7140005"/>
              <a:gd name="connsiteY178" fmla="*/ 2078834 h 5234271"/>
              <a:gd name="connsiteX179" fmla="*/ 6801948 w 7140005"/>
              <a:gd name="connsiteY179" fmla="*/ 2100410 h 5234271"/>
              <a:gd name="connsiteX180" fmla="*/ 6669077 w 7140005"/>
              <a:gd name="connsiteY180" fmla="*/ 2157124 h 5234271"/>
              <a:gd name="connsiteX181" fmla="*/ 6575142 w 7140005"/>
              <a:gd name="connsiteY181" fmla="*/ 2218370 h 5234271"/>
              <a:gd name="connsiteX182" fmla="*/ 6542401 w 7140005"/>
              <a:gd name="connsiteY182" fmla="*/ 2240218 h 5234271"/>
              <a:gd name="connsiteX183" fmla="*/ 6468493 w 7140005"/>
              <a:gd name="connsiteY183" fmla="*/ 2276724 h 5234271"/>
              <a:gd name="connsiteX184" fmla="*/ 6454556 w 7140005"/>
              <a:gd name="connsiteY184" fmla="*/ 2295943 h 5234271"/>
              <a:gd name="connsiteX185" fmla="*/ 6376668 w 7140005"/>
              <a:gd name="connsiteY185" fmla="*/ 2316962 h 5234271"/>
              <a:gd name="connsiteX186" fmla="*/ 6234019 w 7140005"/>
              <a:gd name="connsiteY186" fmla="*/ 2368416 h 5234271"/>
              <a:gd name="connsiteX187" fmla="*/ 6186931 w 7140005"/>
              <a:gd name="connsiteY187" fmla="*/ 2391526 h 5234271"/>
              <a:gd name="connsiteX188" fmla="*/ 6063537 w 7140005"/>
              <a:gd name="connsiteY188" fmla="*/ 2416973 h 5234271"/>
              <a:gd name="connsiteX189" fmla="*/ 6029533 w 7140005"/>
              <a:gd name="connsiteY189" fmla="*/ 2432193 h 5234271"/>
              <a:gd name="connsiteX190" fmla="*/ 6084260 w 7140005"/>
              <a:gd name="connsiteY190" fmla="*/ 2405007 h 5234271"/>
              <a:gd name="connsiteX191" fmla="*/ 5819399 w 7140005"/>
              <a:gd name="connsiteY191" fmla="*/ 2546595 h 5234271"/>
              <a:gd name="connsiteX192" fmla="*/ 5833236 w 7140005"/>
              <a:gd name="connsiteY192" fmla="*/ 2552705 h 5234271"/>
              <a:gd name="connsiteX193" fmla="*/ 5756419 w 7140005"/>
              <a:gd name="connsiteY193" fmla="*/ 2546713 h 5234271"/>
              <a:gd name="connsiteX194" fmla="*/ 5753945 w 7140005"/>
              <a:gd name="connsiteY194" fmla="*/ 2564833 h 5234271"/>
              <a:gd name="connsiteX195" fmla="*/ 5734741 w 7140005"/>
              <a:gd name="connsiteY195" fmla="*/ 2579623 h 5234271"/>
              <a:gd name="connsiteX196" fmla="*/ 5642506 w 7140005"/>
              <a:gd name="connsiteY196" fmla="*/ 2599264 h 5234271"/>
              <a:gd name="connsiteX197" fmla="*/ 5683619 w 7140005"/>
              <a:gd name="connsiteY197" fmla="*/ 2577150 h 5234271"/>
              <a:gd name="connsiteX198" fmla="*/ 5584304 w 7140005"/>
              <a:gd name="connsiteY198" fmla="*/ 2588837 h 5234271"/>
              <a:gd name="connsiteX199" fmla="*/ 5417469 w 7140005"/>
              <a:gd name="connsiteY199" fmla="*/ 2726664 h 5234271"/>
              <a:gd name="connsiteX200" fmla="*/ 5308050 w 7140005"/>
              <a:gd name="connsiteY200" fmla="*/ 2742330 h 5234271"/>
              <a:gd name="connsiteX201" fmla="*/ 5211024 w 7140005"/>
              <a:gd name="connsiteY201" fmla="*/ 2798054 h 5234271"/>
              <a:gd name="connsiteX202" fmla="*/ 5132480 w 7140005"/>
              <a:gd name="connsiteY202" fmla="*/ 2801128 h 5234271"/>
              <a:gd name="connsiteX203" fmla="*/ 4961500 w 7140005"/>
              <a:gd name="connsiteY203" fmla="*/ 2837008 h 5234271"/>
              <a:gd name="connsiteX204" fmla="*/ 4771697 w 7140005"/>
              <a:gd name="connsiteY204" fmla="*/ 2900974 h 5234271"/>
              <a:gd name="connsiteX205" fmla="*/ 4683284 w 7140005"/>
              <a:gd name="connsiteY205" fmla="*/ 2934502 h 5234271"/>
              <a:gd name="connsiteX206" fmla="*/ 4629960 w 7140005"/>
              <a:gd name="connsiteY206" fmla="*/ 2972739 h 5234271"/>
              <a:gd name="connsiteX207" fmla="*/ 4576636 w 7140005"/>
              <a:gd name="connsiteY207" fmla="*/ 2993760 h 5234271"/>
              <a:gd name="connsiteX208" fmla="*/ 4536912 w 7140005"/>
              <a:gd name="connsiteY208" fmla="*/ 3045407 h 5234271"/>
              <a:gd name="connsiteX209" fmla="*/ 4512646 w 7140005"/>
              <a:gd name="connsiteY209" fmla="*/ 3089446 h 5234271"/>
              <a:gd name="connsiteX210" fmla="*/ 4401206 w 7140005"/>
              <a:gd name="connsiteY210" fmla="*/ 3141094 h 5234271"/>
              <a:gd name="connsiteX211" fmla="*/ 4333353 w 7140005"/>
              <a:gd name="connsiteY211" fmla="*/ 3162115 h 5234271"/>
              <a:gd name="connsiteX212" fmla="*/ 4261481 w 7140005"/>
              <a:gd name="connsiteY212" fmla="*/ 3180235 h 5234271"/>
              <a:gd name="connsiteX213" fmla="*/ 4200892 w 7140005"/>
              <a:gd name="connsiteY213" fmla="*/ 3207961 h 5234271"/>
              <a:gd name="connsiteX214" fmla="*/ 4157151 w 7140005"/>
              <a:gd name="connsiteY214" fmla="*/ 3241299 h 5234271"/>
              <a:gd name="connsiteX215" fmla="*/ 4118355 w 7140005"/>
              <a:gd name="connsiteY215" fmla="*/ 3255615 h 5234271"/>
              <a:gd name="connsiteX216" fmla="*/ 4077087 w 7140005"/>
              <a:gd name="connsiteY216" fmla="*/ 3283340 h 5234271"/>
              <a:gd name="connsiteX217" fmla="*/ 4031027 w 7140005"/>
              <a:gd name="connsiteY217" fmla="*/ 3320674 h 5234271"/>
              <a:gd name="connsiteX218" fmla="*/ 3924378 w 7140005"/>
              <a:gd name="connsiteY218" fmla="*/ 3337890 h 5234271"/>
              <a:gd name="connsiteX219" fmla="*/ 3887899 w 7140005"/>
              <a:gd name="connsiteY219" fmla="*/ 3382831 h 5234271"/>
              <a:gd name="connsiteX220" fmla="*/ 3834575 w 7140005"/>
              <a:gd name="connsiteY220" fmla="*/ 3433577 h 5234271"/>
              <a:gd name="connsiteX221" fmla="*/ 3773986 w 7140005"/>
              <a:gd name="connsiteY221" fmla="*/ 3441185 h 5234271"/>
              <a:gd name="connsiteX222" fmla="*/ 3738437 w 7140005"/>
              <a:gd name="connsiteY222" fmla="*/ 3470720 h 5234271"/>
              <a:gd name="connsiteX223" fmla="*/ 3665637 w 7140005"/>
              <a:gd name="connsiteY223" fmla="*/ 3496449 h 5234271"/>
              <a:gd name="connsiteX224" fmla="*/ 3584028 w 7140005"/>
              <a:gd name="connsiteY224" fmla="*/ 3542295 h 5234271"/>
              <a:gd name="connsiteX225" fmla="*/ 3541986 w 7140005"/>
              <a:gd name="connsiteY225" fmla="*/ 3563126 h 5234271"/>
              <a:gd name="connsiteX226" fmla="*/ 3478924 w 7140005"/>
              <a:gd name="connsiteY226" fmla="*/ 3584147 h 5234271"/>
              <a:gd name="connsiteX227" fmla="*/ 3447393 w 7140005"/>
              <a:gd name="connsiteY227" fmla="*/ 3594657 h 5234271"/>
              <a:gd name="connsiteX228" fmla="*/ 3415862 w 7140005"/>
              <a:gd name="connsiteY228" fmla="*/ 3615678 h 5234271"/>
              <a:gd name="connsiteX229" fmla="*/ 3384331 w 7140005"/>
              <a:gd name="connsiteY229" fmla="*/ 3626188 h 5234271"/>
              <a:gd name="connsiteX230" fmla="*/ 3373821 w 7140005"/>
              <a:gd name="connsiteY230" fmla="*/ 3657719 h 5234271"/>
              <a:gd name="connsiteX231" fmla="*/ 3363311 w 7140005"/>
              <a:gd name="connsiteY231" fmla="*/ 3783843 h 5234271"/>
              <a:gd name="connsiteX232" fmla="*/ 3331780 w 7140005"/>
              <a:gd name="connsiteY232" fmla="*/ 3794353 h 5234271"/>
              <a:gd name="connsiteX233" fmla="*/ 3300249 w 7140005"/>
              <a:gd name="connsiteY233" fmla="*/ 3815374 h 5234271"/>
              <a:gd name="connsiteX234" fmla="*/ 3153104 w 7140005"/>
              <a:gd name="connsiteY234" fmla="*/ 3836395 h 5234271"/>
              <a:gd name="connsiteX235" fmla="*/ 3090042 w 7140005"/>
              <a:gd name="connsiteY235" fmla="*/ 3878436 h 5234271"/>
              <a:gd name="connsiteX236" fmla="*/ 2995449 w 7140005"/>
              <a:gd name="connsiteY236" fmla="*/ 3899457 h 5234271"/>
              <a:gd name="connsiteX237" fmla="*/ 2932386 w 7140005"/>
              <a:gd name="connsiteY237" fmla="*/ 3952009 h 5234271"/>
              <a:gd name="connsiteX238" fmla="*/ 2869324 w 7140005"/>
              <a:gd name="connsiteY238" fmla="*/ 3983540 h 5234271"/>
              <a:gd name="connsiteX239" fmla="*/ 2806262 w 7140005"/>
              <a:gd name="connsiteY239" fmla="*/ 4015071 h 5234271"/>
              <a:gd name="connsiteX240" fmla="*/ 2764221 w 7140005"/>
              <a:gd name="connsiteY240" fmla="*/ 4057112 h 5234271"/>
              <a:gd name="connsiteX241" fmla="*/ 2743200 w 7140005"/>
              <a:gd name="connsiteY241" fmla="*/ 4088643 h 5234271"/>
              <a:gd name="connsiteX242" fmla="*/ 2711669 w 7140005"/>
              <a:gd name="connsiteY242" fmla="*/ 4109664 h 5234271"/>
              <a:gd name="connsiteX243" fmla="*/ 2617076 w 7140005"/>
              <a:gd name="connsiteY243" fmla="*/ 4183236 h 5234271"/>
              <a:gd name="connsiteX244" fmla="*/ 2585545 w 7140005"/>
              <a:gd name="connsiteY244" fmla="*/ 4214767 h 5234271"/>
              <a:gd name="connsiteX245" fmla="*/ 2522483 w 7140005"/>
              <a:gd name="connsiteY245" fmla="*/ 4235788 h 5234271"/>
              <a:gd name="connsiteX246" fmla="*/ 2459421 w 7140005"/>
              <a:gd name="connsiteY246" fmla="*/ 4277829 h 5234271"/>
              <a:gd name="connsiteX247" fmla="*/ 2396359 w 7140005"/>
              <a:gd name="connsiteY247" fmla="*/ 4330381 h 5234271"/>
              <a:gd name="connsiteX248" fmla="*/ 2375338 w 7140005"/>
              <a:gd name="connsiteY248" fmla="*/ 4361912 h 5234271"/>
              <a:gd name="connsiteX249" fmla="*/ 2270235 w 7140005"/>
              <a:gd name="connsiteY249" fmla="*/ 4414464 h 5234271"/>
              <a:gd name="connsiteX250" fmla="*/ 2217683 w 7140005"/>
              <a:gd name="connsiteY250" fmla="*/ 4424974 h 5234271"/>
              <a:gd name="connsiteX251" fmla="*/ 2154621 w 7140005"/>
              <a:gd name="connsiteY251" fmla="*/ 4445995 h 5234271"/>
              <a:gd name="connsiteX252" fmla="*/ 2091559 w 7140005"/>
              <a:gd name="connsiteY252" fmla="*/ 4488036 h 5234271"/>
              <a:gd name="connsiteX253" fmla="*/ 2028497 w 7140005"/>
              <a:gd name="connsiteY253" fmla="*/ 4519567 h 5234271"/>
              <a:gd name="connsiteX254" fmla="*/ 1933904 w 7140005"/>
              <a:gd name="connsiteY254" fmla="*/ 4572119 h 5234271"/>
              <a:gd name="connsiteX255" fmla="*/ 1723697 w 7140005"/>
              <a:gd name="connsiteY255" fmla="*/ 4603650 h 5234271"/>
              <a:gd name="connsiteX256" fmla="*/ 1713186 w 7140005"/>
              <a:gd name="connsiteY256" fmla="*/ 4635181 h 5234271"/>
              <a:gd name="connsiteX257" fmla="*/ 1650124 w 7140005"/>
              <a:gd name="connsiteY257" fmla="*/ 4687733 h 5234271"/>
              <a:gd name="connsiteX258" fmla="*/ 1618593 w 7140005"/>
              <a:gd name="connsiteY258" fmla="*/ 4719264 h 5234271"/>
              <a:gd name="connsiteX259" fmla="*/ 1555531 w 7140005"/>
              <a:gd name="connsiteY259" fmla="*/ 4740284 h 5234271"/>
              <a:gd name="connsiteX260" fmla="*/ 1524000 w 7140005"/>
              <a:gd name="connsiteY260" fmla="*/ 4750795 h 5234271"/>
              <a:gd name="connsiteX261" fmla="*/ 1460938 w 7140005"/>
              <a:gd name="connsiteY261" fmla="*/ 4792836 h 5234271"/>
              <a:gd name="connsiteX262" fmla="*/ 1397876 w 7140005"/>
              <a:gd name="connsiteY262" fmla="*/ 4834878 h 5234271"/>
              <a:gd name="connsiteX263" fmla="*/ 1366345 w 7140005"/>
              <a:gd name="connsiteY263" fmla="*/ 4845388 h 5234271"/>
              <a:gd name="connsiteX264" fmla="*/ 1271752 w 7140005"/>
              <a:gd name="connsiteY264" fmla="*/ 4866409 h 5234271"/>
              <a:gd name="connsiteX265" fmla="*/ 1208690 w 7140005"/>
              <a:gd name="connsiteY265" fmla="*/ 4876919 h 5234271"/>
              <a:gd name="connsiteX266" fmla="*/ 1093076 w 7140005"/>
              <a:gd name="connsiteY266" fmla="*/ 4908450 h 5234271"/>
              <a:gd name="connsiteX267" fmla="*/ 1061545 w 7140005"/>
              <a:gd name="connsiteY267" fmla="*/ 4929471 h 5234271"/>
              <a:gd name="connsiteX268" fmla="*/ 998483 w 7140005"/>
              <a:gd name="connsiteY268" fmla="*/ 4950491 h 5234271"/>
              <a:gd name="connsiteX269" fmla="*/ 935421 w 7140005"/>
              <a:gd name="connsiteY269" fmla="*/ 4982022 h 5234271"/>
              <a:gd name="connsiteX270" fmla="*/ 872359 w 7140005"/>
              <a:gd name="connsiteY270" fmla="*/ 5024064 h 5234271"/>
              <a:gd name="connsiteX271" fmla="*/ 777766 w 7140005"/>
              <a:gd name="connsiteY271" fmla="*/ 5034574 h 5234271"/>
              <a:gd name="connsiteX272" fmla="*/ 756745 w 7140005"/>
              <a:gd name="connsiteY272" fmla="*/ 5066105 h 5234271"/>
              <a:gd name="connsiteX273" fmla="*/ 693683 w 7140005"/>
              <a:gd name="connsiteY273" fmla="*/ 5097636 h 5234271"/>
              <a:gd name="connsiteX274" fmla="*/ 493986 w 7140005"/>
              <a:gd name="connsiteY274" fmla="*/ 5087126 h 5234271"/>
              <a:gd name="connsiteX275" fmla="*/ 388883 w 7140005"/>
              <a:gd name="connsiteY275" fmla="*/ 5097636 h 5234271"/>
              <a:gd name="connsiteX276" fmla="*/ 325821 w 7140005"/>
              <a:gd name="connsiteY276" fmla="*/ 5118657 h 5234271"/>
              <a:gd name="connsiteX277" fmla="*/ 294290 w 7140005"/>
              <a:gd name="connsiteY277" fmla="*/ 5139678 h 5234271"/>
              <a:gd name="connsiteX278" fmla="*/ 252249 w 7140005"/>
              <a:gd name="connsiteY278" fmla="*/ 5181719 h 5234271"/>
              <a:gd name="connsiteX279" fmla="*/ 220717 w 7140005"/>
              <a:gd name="connsiteY279" fmla="*/ 5202740 h 5234271"/>
              <a:gd name="connsiteX280" fmla="*/ 94593 w 7140005"/>
              <a:gd name="connsiteY280" fmla="*/ 5234271 h 5234271"/>
              <a:gd name="connsiteX281" fmla="*/ 52552 w 7140005"/>
              <a:gd name="connsiteY281" fmla="*/ 5171209 h 5234271"/>
              <a:gd name="connsiteX282" fmla="*/ 63062 w 7140005"/>
              <a:gd name="connsiteY282" fmla="*/ 5139678 h 5234271"/>
              <a:gd name="connsiteX283" fmla="*/ 94593 w 7140005"/>
              <a:gd name="connsiteY283" fmla="*/ 5118657 h 5234271"/>
              <a:gd name="connsiteX284" fmla="*/ 94593 w 7140005"/>
              <a:gd name="connsiteY284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6989380 w 7140005"/>
              <a:gd name="connsiteY155" fmla="*/ 777884 h 5234271"/>
              <a:gd name="connsiteX156" fmla="*/ 6968359 w 7140005"/>
              <a:gd name="connsiteY156" fmla="*/ 840947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6947338 w 7140005"/>
              <a:gd name="connsiteY159" fmla="*/ 914519 h 5234271"/>
              <a:gd name="connsiteX160" fmla="*/ 6936828 w 7140005"/>
              <a:gd name="connsiteY160" fmla="*/ 977581 h 5234271"/>
              <a:gd name="connsiteX161" fmla="*/ 7068361 w 7140005"/>
              <a:gd name="connsiteY161" fmla="*/ 874999 h 5234271"/>
              <a:gd name="connsiteX162" fmla="*/ 6978714 w 7140005"/>
              <a:gd name="connsiteY162" fmla="*/ 931356 h 5234271"/>
              <a:gd name="connsiteX163" fmla="*/ 7096490 w 7140005"/>
              <a:gd name="connsiteY163" fmla="*/ 934067 h 5234271"/>
              <a:gd name="connsiteX164" fmla="*/ 6996333 w 7140005"/>
              <a:gd name="connsiteY164" fmla="*/ 1109127 h 5234271"/>
              <a:gd name="connsiteX165" fmla="*/ 6986595 w 7140005"/>
              <a:gd name="connsiteY165" fmla="*/ 1147364 h 5234271"/>
              <a:gd name="connsiteX166" fmla="*/ 7000196 w 7140005"/>
              <a:gd name="connsiteY166" fmla="*/ 1171097 h 5234271"/>
              <a:gd name="connsiteX167" fmla="*/ 6992003 w 7140005"/>
              <a:gd name="connsiteY167" fmla="*/ 1224553 h 5234271"/>
              <a:gd name="connsiteX168" fmla="*/ 7047645 w 7140005"/>
              <a:gd name="connsiteY168" fmla="*/ 1238867 h 5234271"/>
              <a:gd name="connsiteX169" fmla="*/ 7125853 w 7140005"/>
              <a:gd name="connsiteY169" fmla="*/ 1368986 h 5234271"/>
              <a:gd name="connsiteX170" fmla="*/ 7135436 w 7140005"/>
              <a:gd name="connsiteY170" fmla="*/ 1484789 h 5234271"/>
              <a:gd name="connsiteX171" fmla="*/ 7074847 w 7140005"/>
              <a:gd name="connsiteY171" fmla="*/ 1576671 h 5234271"/>
              <a:gd name="connsiteX172" fmla="*/ 7078709 w 7140005"/>
              <a:gd name="connsiteY172" fmla="*/ 1612910 h 5234271"/>
              <a:gd name="connsiteX173" fmla="*/ 7051970 w 7140005"/>
              <a:gd name="connsiteY173" fmla="*/ 1724909 h 5234271"/>
              <a:gd name="connsiteX174" fmla="*/ 7060006 w 7140005"/>
              <a:gd name="connsiteY174" fmla="*/ 1870436 h 5234271"/>
              <a:gd name="connsiteX175" fmla="*/ 7020785 w 7140005"/>
              <a:gd name="connsiteY175" fmla="*/ 1922724 h 5234271"/>
              <a:gd name="connsiteX176" fmla="*/ 6972547 w 7140005"/>
              <a:gd name="connsiteY176" fmla="*/ 2019500 h 5234271"/>
              <a:gd name="connsiteX177" fmla="*/ 6938674 w 7140005"/>
              <a:gd name="connsiteY177" fmla="*/ 2042595 h 5234271"/>
              <a:gd name="connsiteX178" fmla="*/ 6885350 w 7140005"/>
              <a:gd name="connsiteY178" fmla="*/ 2033892 h 5234271"/>
              <a:gd name="connsiteX179" fmla="*/ 6878859 w 7140005"/>
              <a:gd name="connsiteY179" fmla="*/ 2078834 h 5234271"/>
              <a:gd name="connsiteX180" fmla="*/ 6801948 w 7140005"/>
              <a:gd name="connsiteY180" fmla="*/ 2100410 h 5234271"/>
              <a:gd name="connsiteX181" fmla="*/ 6669077 w 7140005"/>
              <a:gd name="connsiteY181" fmla="*/ 2157124 h 5234271"/>
              <a:gd name="connsiteX182" fmla="*/ 6575142 w 7140005"/>
              <a:gd name="connsiteY182" fmla="*/ 2218370 h 5234271"/>
              <a:gd name="connsiteX183" fmla="*/ 6542401 w 7140005"/>
              <a:gd name="connsiteY183" fmla="*/ 2240218 h 5234271"/>
              <a:gd name="connsiteX184" fmla="*/ 6468493 w 7140005"/>
              <a:gd name="connsiteY184" fmla="*/ 2276724 h 5234271"/>
              <a:gd name="connsiteX185" fmla="*/ 6454556 w 7140005"/>
              <a:gd name="connsiteY185" fmla="*/ 2295943 h 5234271"/>
              <a:gd name="connsiteX186" fmla="*/ 6376668 w 7140005"/>
              <a:gd name="connsiteY186" fmla="*/ 2316962 h 5234271"/>
              <a:gd name="connsiteX187" fmla="*/ 6234019 w 7140005"/>
              <a:gd name="connsiteY187" fmla="*/ 2368416 h 5234271"/>
              <a:gd name="connsiteX188" fmla="*/ 6186931 w 7140005"/>
              <a:gd name="connsiteY188" fmla="*/ 2391526 h 5234271"/>
              <a:gd name="connsiteX189" fmla="*/ 6063537 w 7140005"/>
              <a:gd name="connsiteY189" fmla="*/ 2416973 h 5234271"/>
              <a:gd name="connsiteX190" fmla="*/ 6029533 w 7140005"/>
              <a:gd name="connsiteY190" fmla="*/ 2432193 h 5234271"/>
              <a:gd name="connsiteX191" fmla="*/ 6084260 w 7140005"/>
              <a:gd name="connsiteY191" fmla="*/ 2405007 h 5234271"/>
              <a:gd name="connsiteX192" fmla="*/ 5819399 w 7140005"/>
              <a:gd name="connsiteY192" fmla="*/ 2546595 h 5234271"/>
              <a:gd name="connsiteX193" fmla="*/ 5833236 w 7140005"/>
              <a:gd name="connsiteY193" fmla="*/ 2552705 h 5234271"/>
              <a:gd name="connsiteX194" fmla="*/ 5756419 w 7140005"/>
              <a:gd name="connsiteY194" fmla="*/ 2546713 h 5234271"/>
              <a:gd name="connsiteX195" fmla="*/ 5753945 w 7140005"/>
              <a:gd name="connsiteY195" fmla="*/ 2564833 h 5234271"/>
              <a:gd name="connsiteX196" fmla="*/ 5734741 w 7140005"/>
              <a:gd name="connsiteY196" fmla="*/ 2579623 h 5234271"/>
              <a:gd name="connsiteX197" fmla="*/ 5642506 w 7140005"/>
              <a:gd name="connsiteY197" fmla="*/ 2599264 h 5234271"/>
              <a:gd name="connsiteX198" fmla="*/ 5683619 w 7140005"/>
              <a:gd name="connsiteY198" fmla="*/ 2577150 h 5234271"/>
              <a:gd name="connsiteX199" fmla="*/ 5584304 w 7140005"/>
              <a:gd name="connsiteY199" fmla="*/ 2588837 h 5234271"/>
              <a:gd name="connsiteX200" fmla="*/ 5417469 w 7140005"/>
              <a:gd name="connsiteY200" fmla="*/ 2726664 h 5234271"/>
              <a:gd name="connsiteX201" fmla="*/ 5308050 w 7140005"/>
              <a:gd name="connsiteY201" fmla="*/ 2742330 h 5234271"/>
              <a:gd name="connsiteX202" fmla="*/ 5211024 w 7140005"/>
              <a:gd name="connsiteY202" fmla="*/ 2798054 h 5234271"/>
              <a:gd name="connsiteX203" fmla="*/ 5132480 w 7140005"/>
              <a:gd name="connsiteY203" fmla="*/ 2801128 h 5234271"/>
              <a:gd name="connsiteX204" fmla="*/ 4961500 w 7140005"/>
              <a:gd name="connsiteY204" fmla="*/ 2837008 h 5234271"/>
              <a:gd name="connsiteX205" fmla="*/ 4771697 w 7140005"/>
              <a:gd name="connsiteY205" fmla="*/ 2900974 h 5234271"/>
              <a:gd name="connsiteX206" fmla="*/ 4683284 w 7140005"/>
              <a:gd name="connsiteY206" fmla="*/ 2934502 h 5234271"/>
              <a:gd name="connsiteX207" fmla="*/ 4629960 w 7140005"/>
              <a:gd name="connsiteY207" fmla="*/ 2972739 h 5234271"/>
              <a:gd name="connsiteX208" fmla="*/ 4576636 w 7140005"/>
              <a:gd name="connsiteY208" fmla="*/ 2993760 h 5234271"/>
              <a:gd name="connsiteX209" fmla="*/ 4536912 w 7140005"/>
              <a:gd name="connsiteY209" fmla="*/ 3045407 h 5234271"/>
              <a:gd name="connsiteX210" fmla="*/ 4512646 w 7140005"/>
              <a:gd name="connsiteY210" fmla="*/ 3089446 h 5234271"/>
              <a:gd name="connsiteX211" fmla="*/ 4401206 w 7140005"/>
              <a:gd name="connsiteY211" fmla="*/ 3141094 h 5234271"/>
              <a:gd name="connsiteX212" fmla="*/ 4333353 w 7140005"/>
              <a:gd name="connsiteY212" fmla="*/ 3162115 h 5234271"/>
              <a:gd name="connsiteX213" fmla="*/ 4261481 w 7140005"/>
              <a:gd name="connsiteY213" fmla="*/ 3180235 h 5234271"/>
              <a:gd name="connsiteX214" fmla="*/ 4200892 w 7140005"/>
              <a:gd name="connsiteY214" fmla="*/ 3207961 h 5234271"/>
              <a:gd name="connsiteX215" fmla="*/ 4157151 w 7140005"/>
              <a:gd name="connsiteY215" fmla="*/ 3241299 h 5234271"/>
              <a:gd name="connsiteX216" fmla="*/ 4118355 w 7140005"/>
              <a:gd name="connsiteY216" fmla="*/ 3255615 h 5234271"/>
              <a:gd name="connsiteX217" fmla="*/ 4077087 w 7140005"/>
              <a:gd name="connsiteY217" fmla="*/ 3283340 h 5234271"/>
              <a:gd name="connsiteX218" fmla="*/ 4031027 w 7140005"/>
              <a:gd name="connsiteY218" fmla="*/ 3320674 h 5234271"/>
              <a:gd name="connsiteX219" fmla="*/ 3924378 w 7140005"/>
              <a:gd name="connsiteY219" fmla="*/ 3337890 h 5234271"/>
              <a:gd name="connsiteX220" fmla="*/ 3887899 w 7140005"/>
              <a:gd name="connsiteY220" fmla="*/ 3382831 h 5234271"/>
              <a:gd name="connsiteX221" fmla="*/ 3834575 w 7140005"/>
              <a:gd name="connsiteY221" fmla="*/ 3433577 h 5234271"/>
              <a:gd name="connsiteX222" fmla="*/ 3773986 w 7140005"/>
              <a:gd name="connsiteY222" fmla="*/ 3441185 h 5234271"/>
              <a:gd name="connsiteX223" fmla="*/ 3738437 w 7140005"/>
              <a:gd name="connsiteY223" fmla="*/ 3470720 h 5234271"/>
              <a:gd name="connsiteX224" fmla="*/ 3665637 w 7140005"/>
              <a:gd name="connsiteY224" fmla="*/ 3496449 h 5234271"/>
              <a:gd name="connsiteX225" fmla="*/ 3584028 w 7140005"/>
              <a:gd name="connsiteY225" fmla="*/ 3542295 h 5234271"/>
              <a:gd name="connsiteX226" fmla="*/ 3541986 w 7140005"/>
              <a:gd name="connsiteY226" fmla="*/ 3563126 h 5234271"/>
              <a:gd name="connsiteX227" fmla="*/ 3478924 w 7140005"/>
              <a:gd name="connsiteY227" fmla="*/ 3584147 h 5234271"/>
              <a:gd name="connsiteX228" fmla="*/ 3447393 w 7140005"/>
              <a:gd name="connsiteY228" fmla="*/ 3594657 h 5234271"/>
              <a:gd name="connsiteX229" fmla="*/ 3415862 w 7140005"/>
              <a:gd name="connsiteY229" fmla="*/ 3615678 h 5234271"/>
              <a:gd name="connsiteX230" fmla="*/ 3384331 w 7140005"/>
              <a:gd name="connsiteY230" fmla="*/ 3626188 h 5234271"/>
              <a:gd name="connsiteX231" fmla="*/ 3373821 w 7140005"/>
              <a:gd name="connsiteY231" fmla="*/ 3657719 h 5234271"/>
              <a:gd name="connsiteX232" fmla="*/ 3363311 w 7140005"/>
              <a:gd name="connsiteY232" fmla="*/ 3783843 h 5234271"/>
              <a:gd name="connsiteX233" fmla="*/ 3331780 w 7140005"/>
              <a:gd name="connsiteY233" fmla="*/ 3794353 h 5234271"/>
              <a:gd name="connsiteX234" fmla="*/ 3300249 w 7140005"/>
              <a:gd name="connsiteY234" fmla="*/ 3815374 h 5234271"/>
              <a:gd name="connsiteX235" fmla="*/ 3153104 w 7140005"/>
              <a:gd name="connsiteY235" fmla="*/ 3836395 h 5234271"/>
              <a:gd name="connsiteX236" fmla="*/ 3090042 w 7140005"/>
              <a:gd name="connsiteY236" fmla="*/ 3878436 h 5234271"/>
              <a:gd name="connsiteX237" fmla="*/ 2995449 w 7140005"/>
              <a:gd name="connsiteY237" fmla="*/ 3899457 h 5234271"/>
              <a:gd name="connsiteX238" fmla="*/ 2932386 w 7140005"/>
              <a:gd name="connsiteY238" fmla="*/ 3952009 h 5234271"/>
              <a:gd name="connsiteX239" fmla="*/ 2869324 w 7140005"/>
              <a:gd name="connsiteY239" fmla="*/ 3983540 h 5234271"/>
              <a:gd name="connsiteX240" fmla="*/ 2806262 w 7140005"/>
              <a:gd name="connsiteY240" fmla="*/ 4015071 h 5234271"/>
              <a:gd name="connsiteX241" fmla="*/ 2764221 w 7140005"/>
              <a:gd name="connsiteY241" fmla="*/ 4057112 h 5234271"/>
              <a:gd name="connsiteX242" fmla="*/ 2743200 w 7140005"/>
              <a:gd name="connsiteY242" fmla="*/ 4088643 h 5234271"/>
              <a:gd name="connsiteX243" fmla="*/ 2711669 w 7140005"/>
              <a:gd name="connsiteY243" fmla="*/ 4109664 h 5234271"/>
              <a:gd name="connsiteX244" fmla="*/ 2617076 w 7140005"/>
              <a:gd name="connsiteY244" fmla="*/ 4183236 h 5234271"/>
              <a:gd name="connsiteX245" fmla="*/ 2585545 w 7140005"/>
              <a:gd name="connsiteY245" fmla="*/ 4214767 h 5234271"/>
              <a:gd name="connsiteX246" fmla="*/ 2522483 w 7140005"/>
              <a:gd name="connsiteY246" fmla="*/ 4235788 h 5234271"/>
              <a:gd name="connsiteX247" fmla="*/ 2459421 w 7140005"/>
              <a:gd name="connsiteY247" fmla="*/ 4277829 h 5234271"/>
              <a:gd name="connsiteX248" fmla="*/ 2396359 w 7140005"/>
              <a:gd name="connsiteY248" fmla="*/ 4330381 h 5234271"/>
              <a:gd name="connsiteX249" fmla="*/ 2375338 w 7140005"/>
              <a:gd name="connsiteY249" fmla="*/ 4361912 h 5234271"/>
              <a:gd name="connsiteX250" fmla="*/ 2270235 w 7140005"/>
              <a:gd name="connsiteY250" fmla="*/ 4414464 h 5234271"/>
              <a:gd name="connsiteX251" fmla="*/ 2217683 w 7140005"/>
              <a:gd name="connsiteY251" fmla="*/ 4424974 h 5234271"/>
              <a:gd name="connsiteX252" fmla="*/ 2154621 w 7140005"/>
              <a:gd name="connsiteY252" fmla="*/ 4445995 h 5234271"/>
              <a:gd name="connsiteX253" fmla="*/ 2091559 w 7140005"/>
              <a:gd name="connsiteY253" fmla="*/ 4488036 h 5234271"/>
              <a:gd name="connsiteX254" fmla="*/ 2028497 w 7140005"/>
              <a:gd name="connsiteY254" fmla="*/ 4519567 h 5234271"/>
              <a:gd name="connsiteX255" fmla="*/ 1933904 w 7140005"/>
              <a:gd name="connsiteY255" fmla="*/ 4572119 h 5234271"/>
              <a:gd name="connsiteX256" fmla="*/ 1723697 w 7140005"/>
              <a:gd name="connsiteY256" fmla="*/ 4603650 h 5234271"/>
              <a:gd name="connsiteX257" fmla="*/ 1713186 w 7140005"/>
              <a:gd name="connsiteY257" fmla="*/ 4635181 h 5234271"/>
              <a:gd name="connsiteX258" fmla="*/ 1650124 w 7140005"/>
              <a:gd name="connsiteY258" fmla="*/ 4687733 h 5234271"/>
              <a:gd name="connsiteX259" fmla="*/ 1618593 w 7140005"/>
              <a:gd name="connsiteY259" fmla="*/ 4719264 h 5234271"/>
              <a:gd name="connsiteX260" fmla="*/ 1555531 w 7140005"/>
              <a:gd name="connsiteY260" fmla="*/ 4740284 h 5234271"/>
              <a:gd name="connsiteX261" fmla="*/ 1524000 w 7140005"/>
              <a:gd name="connsiteY261" fmla="*/ 4750795 h 5234271"/>
              <a:gd name="connsiteX262" fmla="*/ 1460938 w 7140005"/>
              <a:gd name="connsiteY262" fmla="*/ 4792836 h 5234271"/>
              <a:gd name="connsiteX263" fmla="*/ 1397876 w 7140005"/>
              <a:gd name="connsiteY263" fmla="*/ 4834878 h 5234271"/>
              <a:gd name="connsiteX264" fmla="*/ 1366345 w 7140005"/>
              <a:gd name="connsiteY264" fmla="*/ 4845388 h 5234271"/>
              <a:gd name="connsiteX265" fmla="*/ 1271752 w 7140005"/>
              <a:gd name="connsiteY265" fmla="*/ 4866409 h 5234271"/>
              <a:gd name="connsiteX266" fmla="*/ 1208690 w 7140005"/>
              <a:gd name="connsiteY266" fmla="*/ 4876919 h 5234271"/>
              <a:gd name="connsiteX267" fmla="*/ 1093076 w 7140005"/>
              <a:gd name="connsiteY267" fmla="*/ 4908450 h 5234271"/>
              <a:gd name="connsiteX268" fmla="*/ 1061545 w 7140005"/>
              <a:gd name="connsiteY268" fmla="*/ 4929471 h 5234271"/>
              <a:gd name="connsiteX269" fmla="*/ 998483 w 7140005"/>
              <a:gd name="connsiteY269" fmla="*/ 4950491 h 5234271"/>
              <a:gd name="connsiteX270" fmla="*/ 935421 w 7140005"/>
              <a:gd name="connsiteY270" fmla="*/ 4982022 h 5234271"/>
              <a:gd name="connsiteX271" fmla="*/ 872359 w 7140005"/>
              <a:gd name="connsiteY271" fmla="*/ 5024064 h 5234271"/>
              <a:gd name="connsiteX272" fmla="*/ 777766 w 7140005"/>
              <a:gd name="connsiteY272" fmla="*/ 5034574 h 5234271"/>
              <a:gd name="connsiteX273" fmla="*/ 756745 w 7140005"/>
              <a:gd name="connsiteY273" fmla="*/ 5066105 h 5234271"/>
              <a:gd name="connsiteX274" fmla="*/ 693683 w 7140005"/>
              <a:gd name="connsiteY274" fmla="*/ 5097636 h 5234271"/>
              <a:gd name="connsiteX275" fmla="*/ 493986 w 7140005"/>
              <a:gd name="connsiteY275" fmla="*/ 5087126 h 5234271"/>
              <a:gd name="connsiteX276" fmla="*/ 388883 w 7140005"/>
              <a:gd name="connsiteY276" fmla="*/ 5097636 h 5234271"/>
              <a:gd name="connsiteX277" fmla="*/ 325821 w 7140005"/>
              <a:gd name="connsiteY277" fmla="*/ 5118657 h 5234271"/>
              <a:gd name="connsiteX278" fmla="*/ 294290 w 7140005"/>
              <a:gd name="connsiteY278" fmla="*/ 5139678 h 5234271"/>
              <a:gd name="connsiteX279" fmla="*/ 252249 w 7140005"/>
              <a:gd name="connsiteY279" fmla="*/ 5181719 h 5234271"/>
              <a:gd name="connsiteX280" fmla="*/ 220717 w 7140005"/>
              <a:gd name="connsiteY280" fmla="*/ 5202740 h 5234271"/>
              <a:gd name="connsiteX281" fmla="*/ 94593 w 7140005"/>
              <a:gd name="connsiteY281" fmla="*/ 5234271 h 5234271"/>
              <a:gd name="connsiteX282" fmla="*/ 52552 w 7140005"/>
              <a:gd name="connsiteY282" fmla="*/ 5171209 h 5234271"/>
              <a:gd name="connsiteX283" fmla="*/ 63062 w 7140005"/>
              <a:gd name="connsiteY283" fmla="*/ 5139678 h 5234271"/>
              <a:gd name="connsiteX284" fmla="*/ 94593 w 7140005"/>
              <a:gd name="connsiteY284" fmla="*/ 5118657 h 5234271"/>
              <a:gd name="connsiteX285" fmla="*/ 94593 w 7140005"/>
              <a:gd name="connsiteY285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6968359 w 7140005"/>
              <a:gd name="connsiteY156" fmla="*/ 840947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6947338 w 7140005"/>
              <a:gd name="connsiteY159" fmla="*/ 914519 h 5234271"/>
              <a:gd name="connsiteX160" fmla="*/ 6936828 w 7140005"/>
              <a:gd name="connsiteY160" fmla="*/ 977581 h 5234271"/>
              <a:gd name="connsiteX161" fmla="*/ 7068361 w 7140005"/>
              <a:gd name="connsiteY161" fmla="*/ 874999 h 5234271"/>
              <a:gd name="connsiteX162" fmla="*/ 6978714 w 7140005"/>
              <a:gd name="connsiteY162" fmla="*/ 931356 h 5234271"/>
              <a:gd name="connsiteX163" fmla="*/ 7096490 w 7140005"/>
              <a:gd name="connsiteY163" fmla="*/ 934067 h 5234271"/>
              <a:gd name="connsiteX164" fmla="*/ 6996333 w 7140005"/>
              <a:gd name="connsiteY164" fmla="*/ 1109127 h 5234271"/>
              <a:gd name="connsiteX165" fmla="*/ 6986595 w 7140005"/>
              <a:gd name="connsiteY165" fmla="*/ 1147364 h 5234271"/>
              <a:gd name="connsiteX166" fmla="*/ 7000196 w 7140005"/>
              <a:gd name="connsiteY166" fmla="*/ 1171097 h 5234271"/>
              <a:gd name="connsiteX167" fmla="*/ 6992003 w 7140005"/>
              <a:gd name="connsiteY167" fmla="*/ 1224553 h 5234271"/>
              <a:gd name="connsiteX168" fmla="*/ 7047645 w 7140005"/>
              <a:gd name="connsiteY168" fmla="*/ 1238867 h 5234271"/>
              <a:gd name="connsiteX169" fmla="*/ 7125853 w 7140005"/>
              <a:gd name="connsiteY169" fmla="*/ 1368986 h 5234271"/>
              <a:gd name="connsiteX170" fmla="*/ 7135436 w 7140005"/>
              <a:gd name="connsiteY170" fmla="*/ 1484789 h 5234271"/>
              <a:gd name="connsiteX171" fmla="*/ 7074847 w 7140005"/>
              <a:gd name="connsiteY171" fmla="*/ 1576671 h 5234271"/>
              <a:gd name="connsiteX172" fmla="*/ 7078709 w 7140005"/>
              <a:gd name="connsiteY172" fmla="*/ 1612910 h 5234271"/>
              <a:gd name="connsiteX173" fmla="*/ 7051970 w 7140005"/>
              <a:gd name="connsiteY173" fmla="*/ 1724909 h 5234271"/>
              <a:gd name="connsiteX174" fmla="*/ 7060006 w 7140005"/>
              <a:gd name="connsiteY174" fmla="*/ 1870436 h 5234271"/>
              <a:gd name="connsiteX175" fmla="*/ 7020785 w 7140005"/>
              <a:gd name="connsiteY175" fmla="*/ 1922724 h 5234271"/>
              <a:gd name="connsiteX176" fmla="*/ 6972547 w 7140005"/>
              <a:gd name="connsiteY176" fmla="*/ 2019500 h 5234271"/>
              <a:gd name="connsiteX177" fmla="*/ 6938674 w 7140005"/>
              <a:gd name="connsiteY177" fmla="*/ 2042595 h 5234271"/>
              <a:gd name="connsiteX178" fmla="*/ 6885350 w 7140005"/>
              <a:gd name="connsiteY178" fmla="*/ 2033892 h 5234271"/>
              <a:gd name="connsiteX179" fmla="*/ 6878859 w 7140005"/>
              <a:gd name="connsiteY179" fmla="*/ 2078834 h 5234271"/>
              <a:gd name="connsiteX180" fmla="*/ 6801948 w 7140005"/>
              <a:gd name="connsiteY180" fmla="*/ 2100410 h 5234271"/>
              <a:gd name="connsiteX181" fmla="*/ 6669077 w 7140005"/>
              <a:gd name="connsiteY181" fmla="*/ 2157124 h 5234271"/>
              <a:gd name="connsiteX182" fmla="*/ 6575142 w 7140005"/>
              <a:gd name="connsiteY182" fmla="*/ 2218370 h 5234271"/>
              <a:gd name="connsiteX183" fmla="*/ 6542401 w 7140005"/>
              <a:gd name="connsiteY183" fmla="*/ 2240218 h 5234271"/>
              <a:gd name="connsiteX184" fmla="*/ 6468493 w 7140005"/>
              <a:gd name="connsiteY184" fmla="*/ 2276724 h 5234271"/>
              <a:gd name="connsiteX185" fmla="*/ 6454556 w 7140005"/>
              <a:gd name="connsiteY185" fmla="*/ 2295943 h 5234271"/>
              <a:gd name="connsiteX186" fmla="*/ 6376668 w 7140005"/>
              <a:gd name="connsiteY186" fmla="*/ 2316962 h 5234271"/>
              <a:gd name="connsiteX187" fmla="*/ 6234019 w 7140005"/>
              <a:gd name="connsiteY187" fmla="*/ 2368416 h 5234271"/>
              <a:gd name="connsiteX188" fmla="*/ 6186931 w 7140005"/>
              <a:gd name="connsiteY188" fmla="*/ 2391526 h 5234271"/>
              <a:gd name="connsiteX189" fmla="*/ 6063537 w 7140005"/>
              <a:gd name="connsiteY189" fmla="*/ 2416973 h 5234271"/>
              <a:gd name="connsiteX190" fmla="*/ 6029533 w 7140005"/>
              <a:gd name="connsiteY190" fmla="*/ 2432193 h 5234271"/>
              <a:gd name="connsiteX191" fmla="*/ 6084260 w 7140005"/>
              <a:gd name="connsiteY191" fmla="*/ 2405007 h 5234271"/>
              <a:gd name="connsiteX192" fmla="*/ 5819399 w 7140005"/>
              <a:gd name="connsiteY192" fmla="*/ 2546595 h 5234271"/>
              <a:gd name="connsiteX193" fmla="*/ 5833236 w 7140005"/>
              <a:gd name="connsiteY193" fmla="*/ 2552705 h 5234271"/>
              <a:gd name="connsiteX194" fmla="*/ 5756419 w 7140005"/>
              <a:gd name="connsiteY194" fmla="*/ 2546713 h 5234271"/>
              <a:gd name="connsiteX195" fmla="*/ 5753945 w 7140005"/>
              <a:gd name="connsiteY195" fmla="*/ 2564833 h 5234271"/>
              <a:gd name="connsiteX196" fmla="*/ 5734741 w 7140005"/>
              <a:gd name="connsiteY196" fmla="*/ 2579623 h 5234271"/>
              <a:gd name="connsiteX197" fmla="*/ 5642506 w 7140005"/>
              <a:gd name="connsiteY197" fmla="*/ 2599264 h 5234271"/>
              <a:gd name="connsiteX198" fmla="*/ 5683619 w 7140005"/>
              <a:gd name="connsiteY198" fmla="*/ 2577150 h 5234271"/>
              <a:gd name="connsiteX199" fmla="*/ 5584304 w 7140005"/>
              <a:gd name="connsiteY199" fmla="*/ 2588837 h 5234271"/>
              <a:gd name="connsiteX200" fmla="*/ 5417469 w 7140005"/>
              <a:gd name="connsiteY200" fmla="*/ 2726664 h 5234271"/>
              <a:gd name="connsiteX201" fmla="*/ 5308050 w 7140005"/>
              <a:gd name="connsiteY201" fmla="*/ 2742330 h 5234271"/>
              <a:gd name="connsiteX202" fmla="*/ 5211024 w 7140005"/>
              <a:gd name="connsiteY202" fmla="*/ 2798054 h 5234271"/>
              <a:gd name="connsiteX203" fmla="*/ 5132480 w 7140005"/>
              <a:gd name="connsiteY203" fmla="*/ 2801128 h 5234271"/>
              <a:gd name="connsiteX204" fmla="*/ 4961500 w 7140005"/>
              <a:gd name="connsiteY204" fmla="*/ 2837008 h 5234271"/>
              <a:gd name="connsiteX205" fmla="*/ 4771697 w 7140005"/>
              <a:gd name="connsiteY205" fmla="*/ 2900974 h 5234271"/>
              <a:gd name="connsiteX206" fmla="*/ 4683284 w 7140005"/>
              <a:gd name="connsiteY206" fmla="*/ 2934502 h 5234271"/>
              <a:gd name="connsiteX207" fmla="*/ 4629960 w 7140005"/>
              <a:gd name="connsiteY207" fmla="*/ 2972739 h 5234271"/>
              <a:gd name="connsiteX208" fmla="*/ 4576636 w 7140005"/>
              <a:gd name="connsiteY208" fmla="*/ 2993760 h 5234271"/>
              <a:gd name="connsiteX209" fmla="*/ 4536912 w 7140005"/>
              <a:gd name="connsiteY209" fmla="*/ 3045407 h 5234271"/>
              <a:gd name="connsiteX210" fmla="*/ 4512646 w 7140005"/>
              <a:gd name="connsiteY210" fmla="*/ 3089446 h 5234271"/>
              <a:gd name="connsiteX211" fmla="*/ 4401206 w 7140005"/>
              <a:gd name="connsiteY211" fmla="*/ 3141094 h 5234271"/>
              <a:gd name="connsiteX212" fmla="*/ 4333353 w 7140005"/>
              <a:gd name="connsiteY212" fmla="*/ 3162115 h 5234271"/>
              <a:gd name="connsiteX213" fmla="*/ 4261481 w 7140005"/>
              <a:gd name="connsiteY213" fmla="*/ 3180235 h 5234271"/>
              <a:gd name="connsiteX214" fmla="*/ 4200892 w 7140005"/>
              <a:gd name="connsiteY214" fmla="*/ 3207961 h 5234271"/>
              <a:gd name="connsiteX215" fmla="*/ 4157151 w 7140005"/>
              <a:gd name="connsiteY215" fmla="*/ 3241299 h 5234271"/>
              <a:gd name="connsiteX216" fmla="*/ 4118355 w 7140005"/>
              <a:gd name="connsiteY216" fmla="*/ 3255615 h 5234271"/>
              <a:gd name="connsiteX217" fmla="*/ 4077087 w 7140005"/>
              <a:gd name="connsiteY217" fmla="*/ 3283340 h 5234271"/>
              <a:gd name="connsiteX218" fmla="*/ 4031027 w 7140005"/>
              <a:gd name="connsiteY218" fmla="*/ 3320674 h 5234271"/>
              <a:gd name="connsiteX219" fmla="*/ 3924378 w 7140005"/>
              <a:gd name="connsiteY219" fmla="*/ 3337890 h 5234271"/>
              <a:gd name="connsiteX220" fmla="*/ 3887899 w 7140005"/>
              <a:gd name="connsiteY220" fmla="*/ 3382831 h 5234271"/>
              <a:gd name="connsiteX221" fmla="*/ 3834575 w 7140005"/>
              <a:gd name="connsiteY221" fmla="*/ 3433577 h 5234271"/>
              <a:gd name="connsiteX222" fmla="*/ 3773986 w 7140005"/>
              <a:gd name="connsiteY222" fmla="*/ 3441185 h 5234271"/>
              <a:gd name="connsiteX223" fmla="*/ 3738437 w 7140005"/>
              <a:gd name="connsiteY223" fmla="*/ 3470720 h 5234271"/>
              <a:gd name="connsiteX224" fmla="*/ 3665637 w 7140005"/>
              <a:gd name="connsiteY224" fmla="*/ 3496449 h 5234271"/>
              <a:gd name="connsiteX225" fmla="*/ 3584028 w 7140005"/>
              <a:gd name="connsiteY225" fmla="*/ 3542295 h 5234271"/>
              <a:gd name="connsiteX226" fmla="*/ 3541986 w 7140005"/>
              <a:gd name="connsiteY226" fmla="*/ 3563126 h 5234271"/>
              <a:gd name="connsiteX227" fmla="*/ 3478924 w 7140005"/>
              <a:gd name="connsiteY227" fmla="*/ 3584147 h 5234271"/>
              <a:gd name="connsiteX228" fmla="*/ 3447393 w 7140005"/>
              <a:gd name="connsiteY228" fmla="*/ 3594657 h 5234271"/>
              <a:gd name="connsiteX229" fmla="*/ 3415862 w 7140005"/>
              <a:gd name="connsiteY229" fmla="*/ 3615678 h 5234271"/>
              <a:gd name="connsiteX230" fmla="*/ 3384331 w 7140005"/>
              <a:gd name="connsiteY230" fmla="*/ 3626188 h 5234271"/>
              <a:gd name="connsiteX231" fmla="*/ 3373821 w 7140005"/>
              <a:gd name="connsiteY231" fmla="*/ 3657719 h 5234271"/>
              <a:gd name="connsiteX232" fmla="*/ 3363311 w 7140005"/>
              <a:gd name="connsiteY232" fmla="*/ 3783843 h 5234271"/>
              <a:gd name="connsiteX233" fmla="*/ 3331780 w 7140005"/>
              <a:gd name="connsiteY233" fmla="*/ 3794353 h 5234271"/>
              <a:gd name="connsiteX234" fmla="*/ 3300249 w 7140005"/>
              <a:gd name="connsiteY234" fmla="*/ 3815374 h 5234271"/>
              <a:gd name="connsiteX235" fmla="*/ 3153104 w 7140005"/>
              <a:gd name="connsiteY235" fmla="*/ 3836395 h 5234271"/>
              <a:gd name="connsiteX236" fmla="*/ 3090042 w 7140005"/>
              <a:gd name="connsiteY236" fmla="*/ 3878436 h 5234271"/>
              <a:gd name="connsiteX237" fmla="*/ 2995449 w 7140005"/>
              <a:gd name="connsiteY237" fmla="*/ 3899457 h 5234271"/>
              <a:gd name="connsiteX238" fmla="*/ 2932386 w 7140005"/>
              <a:gd name="connsiteY238" fmla="*/ 3952009 h 5234271"/>
              <a:gd name="connsiteX239" fmla="*/ 2869324 w 7140005"/>
              <a:gd name="connsiteY239" fmla="*/ 3983540 h 5234271"/>
              <a:gd name="connsiteX240" fmla="*/ 2806262 w 7140005"/>
              <a:gd name="connsiteY240" fmla="*/ 4015071 h 5234271"/>
              <a:gd name="connsiteX241" fmla="*/ 2764221 w 7140005"/>
              <a:gd name="connsiteY241" fmla="*/ 4057112 h 5234271"/>
              <a:gd name="connsiteX242" fmla="*/ 2743200 w 7140005"/>
              <a:gd name="connsiteY242" fmla="*/ 4088643 h 5234271"/>
              <a:gd name="connsiteX243" fmla="*/ 2711669 w 7140005"/>
              <a:gd name="connsiteY243" fmla="*/ 4109664 h 5234271"/>
              <a:gd name="connsiteX244" fmla="*/ 2617076 w 7140005"/>
              <a:gd name="connsiteY244" fmla="*/ 4183236 h 5234271"/>
              <a:gd name="connsiteX245" fmla="*/ 2585545 w 7140005"/>
              <a:gd name="connsiteY245" fmla="*/ 4214767 h 5234271"/>
              <a:gd name="connsiteX246" fmla="*/ 2522483 w 7140005"/>
              <a:gd name="connsiteY246" fmla="*/ 4235788 h 5234271"/>
              <a:gd name="connsiteX247" fmla="*/ 2459421 w 7140005"/>
              <a:gd name="connsiteY247" fmla="*/ 4277829 h 5234271"/>
              <a:gd name="connsiteX248" fmla="*/ 2396359 w 7140005"/>
              <a:gd name="connsiteY248" fmla="*/ 4330381 h 5234271"/>
              <a:gd name="connsiteX249" fmla="*/ 2375338 w 7140005"/>
              <a:gd name="connsiteY249" fmla="*/ 4361912 h 5234271"/>
              <a:gd name="connsiteX250" fmla="*/ 2270235 w 7140005"/>
              <a:gd name="connsiteY250" fmla="*/ 4414464 h 5234271"/>
              <a:gd name="connsiteX251" fmla="*/ 2217683 w 7140005"/>
              <a:gd name="connsiteY251" fmla="*/ 4424974 h 5234271"/>
              <a:gd name="connsiteX252" fmla="*/ 2154621 w 7140005"/>
              <a:gd name="connsiteY252" fmla="*/ 4445995 h 5234271"/>
              <a:gd name="connsiteX253" fmla="*/ 2091559 w 7140005"/>
              <a:gd name="connsiteY253" fmla="*/ 4488036 h 5234271"/>
              <a:gd name="connsiteX254" fmla="*/ 2028497 w 7140005"/>
              <a:gd name="connsiteY254" fmla="*/ 4519567 h 5234271"/>
              <a:gd name="connsiteX255" fmla="*/ 1933904 w 7140005"/>
              <a:gd name="connsiteY255" fmla="*/ 4572119 h 5234271"/>
              <a:gd name="connsiteX256" fmla="*/ 1723697 w 7140005"/>
              <a:gd name="connsiteY256" fmla="*/ 4603650 h 5234271"/>
              <a:gd name="connsiteX257" fmla="*/ 1713186 w 7140005"/>
              <a:gd name="connsiteY257" fmla="*/ 4635181 h 5234271"/>
              <a:gd name="connsiteX258" fmla="*/ 1650124 w 7140005"/>
              <a:gd name="connsiteY258" fmla="*/ 4687733 h 5234271"/>
              <a:gd name="connsiteX259" fmla="*/ 1618593 w 7140005"/>
              <a:gd name="connsiteY259" fmla="*/ 4719264 h 5234271"/>
              <a:gd name="connsiteX260" fmla="*/ 1555531 w 7140005"/>
              <a:gd name="connsiteY260" fmla="*/ 4740284 h 5234271"/>
              <a:gd name="connsiteX261" fmla="*/ 1524000 w 7140005"/>
              <a:gd name="connsiteY261" fmla="*/ 4750795 h 5234271"/>
              <a:gd name="connsiteX262" fmla="*/ 1460938 w 7140005"/>
              <a:gd name="connsiteY262" fmla="*/ 4792836 h 5234271"/>
              <a:gd name="connsiteX263" fmla="*/ 1397876 w 7140005"/>
              <a:gd name="connsiteY263" fmla="*/ 4834878 h 5234271"/>
              <a:gd name="connsiteX264" fmla="*/ 1366345 w 7140005"/>
              <a:gd name="connsiteY264" fmla="*/ 4845388 h 5234271"/>
              <a:gd name="connsiteX265" fmla="*/ 1271752 w 7140005"/>
              <a:gd name="connsiteY265" fmla="*/ 4866409 h 5234271"/>
              <a:gd name="connsiteX266" fmla="*/ 1208690 w 7140005"/>
              <a:gd name="connsiteY266" fmla="*/ 4876919 h 5234271"/>
              <a:gd name="connsiteX267" fmla="*/ 1093076 w 7140005"/>
              <a:gd name="connsiteY267" fmla="*/ 4908450 h 5234271"/>
              <a:gd name="connsiteX268" fmla="*/ 1061545 w 7140005"/>
              <a:gd name="connsiteY268" fmla="*/ 4929471 h 5234271"/>
              <a:gd name="connsiteX269" fmla="*/ 998483 w 7140005"/>
              <a:gd name="connsiteY269" fmla="*/ 4950491 h 5234271"/>
              <a:gd name="connsiteX270" fmla="*/ 935421 w 7140005"/>
              <a:gd name="connsiteY270" fmla="*/ 4982022 h 5234271"/>
              <a:gd name="connsiteX271" fmla="*/ 872359 w 7140005"/>
              <a:gd name="connsiteY271" fmla="*/ 5024064 h 5234271"/>
              <a:gd name="connsiteX272" fmla="*/ 777766 w 7140005"/>
              <a:gd name="connsiteY272" fmla="*/ 5034574 h 5234271"/>
              <a:gd name="connsiteX273" fmla="*/ 756745 w 7140005"/>
              <a:gd name="connsiteY273" fmla="*/ 5066105 h 5234271"/>
              <a:gd name="connsiteX274" fmla="*/ 693683 w 7140005"/>
              <a:gd name="connsiteY274" fmla="*/ 5097636 h 5234271"/>
              <a:gd name="connsiteX275" fmla="*/ 493986 w 7140005"/>
              <a:gd name="connsiteY275" fmla="*/ 5087126 h 5234271"/>
              <a:gd name="connsiteX276" fmla="*/ 388883 w 7140005"/>
              <a:gd name="connsiteY276" fmla="*/ 5097636 h 5234271"/>
              <a:gd name="connsiteX277" fmla="*/ 325821 w 7140005"/>
              <a:gd name="connsiteY277" fmla="*/ 5118657 h 5234271"/>
              <a:gd name="connsiteX278" fmla="*/ 294290 w 7140005"/>
              <a:gd name="connsiteY278" fmla="*/ 5139678 h 5234271"/>
              <a:gd name="connsiteX279" fmla="*/ 252249 w 7140005"/>
              <a:gd name="connsiteY279" fmla="*/ 5181719 h 5234271"/>
              <a:gd name="connsiteX280" fmla="*/ 220717 w 7140005"/>
              <a:gd name="connsiteY280" fmla="*/ 5202740 h 5234271"/>
              <a:gd name="connsiteX281" fmla="*/ 94593 w 7140005"/>
              <a:gd name="connsiteY281" fmla="*/ 5234271 h 5234271"/>
              <a:gd name="connsiteX282" fmla="*/ 52552 w 7140005"/>
              <a:gd name="connsiteY282" fmla="*/ 5171209 h 5234271"/>
              <a:gd name="connsiteX283" fmla="*/ 63062 w 7140005"/>
              <a:gd name="connsiteY283" fmla="*/ 5139678 h 5234271"/>
              <a:gd name="connsiteX284" fmla="*/ 94593 w 7140005"/>
              <a:gd name="connsiteY284" fmla="*/ 5118657 h 5234271"/>
              <a:gd name="connsiteX285" fmla="*/ 94593 w 7140005"/>
              <a:gd name="connsiteY285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6968359 w 7140005"/>
              <a:gd name="connsiteY156" fmla="*/ 840947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6947338 w 7140005"/>
              <a:gd name="connsiteY160" fmla="*/ 914519 h 5234271"/>
              <a:gd name="connsiteX161" fmla="*/ 6936828 w 7140005"/>
              <a:gd name="connsiteY161" fmla="*/ 977581 h 5234271"/>
              <a:gd name="connsiteX162" fmla="*/ 7068361 w 7140005"/>
              <a:gd name="connsiteY162" fmla="*/ 874999 h 5234271"/>
              <a:gd name="connsiteX163" fmla="*/ 6978714 w 7140005"/>
              <a:gd name="connsiteY163" fmla="*/ 931356 h 5234271"/>
              <a:gd name="connsiteX164" fmla="*/ 7096490 w 7140005"/>
              <a:gd name="connsiteY164" fmla="*/ 934067 h 5234271"/>
              <a:gd name="connsiteX165" fmla="*/ 6996333 w 7140005"/>
              <a:gd name="connsiteY165" fmla="*/ 1109127 h 5234271"/>
              <a:gd name="connsiteX166" fmla="*/ 6986595 w 7140005"/>
              <a:gd name="connsiteY166" fmla="*/ 1147364 h 5234271"/>
              <a:gd name="connsiteX167" fmla="*/ 7000196 w 7140005"/>
              <a:gd name="connsiteY167" fmla="*/ 1171097 h 5234271"/>
              <a:gd name="connsiteX168" fmla="*/ 6992003 w 7140005"/>
              <a:gd name="connsiteY168" fmla="*/ 1224553 h 5234271"/>
              <a:gd name="connsiteX169" fmla="*/ 7047645 w 7140005"/>
              <a:gd name="connsiteY169" fmla="*/ 1238867 h 5234271"/>
              <a:gd name="connsiteX170" fmla="*/ 7125853 w 7140005"/>
              <a:gd name="connsiteY170" fmla="*/ 1368986 h 5234271"/>
              <a:gd name="connsiteX171" fmla="*/ 7135436 w 7140005"/>
              <a:gd name="connsiteY171" fmla="*/ 1484789 h 5234271"/>
              <a:gd name="connsiteX172" fmla="*/ 7074847 w 7140005"/>
              <a:gd name="connsiteY172" fmla="*/ 1576671 h 5234271"/>
              <a:gd name="connsiteX173" fmla="*/ 7078709 w 7140005"/>
              <a:gd name="connsiteY173" fmla="*/ 1612910 h 5234271"/>
              <a:gd name="connsiteX174" fmla="*/ 7051970 w 7140005"/>
              <a:gd name="connsiteY174" fmla="*/ 1724909 h 5234271"/>
              <a:gd name="connsiteX175" fmla="*/ 7060006 w 7140005"/>
              <a:gd name="connsiteY175" fmla="*/ 1870436 h 5234271"/>
              <a:gd name="connsiteX176" fmla="*/ 7020785 w 7140005"/>
              <a:gd name="connsiteY176" fmla="*/ 1922724 h 5234271"/>
              <a:gd name="connsiteX177" fmla="*/ 6972547 w 7140005"/>
              <a:gd name="connsiteY177" fmla="*/ 2019500 h 5234271"/>
              <a:gd name="connsiteX178" fmla="*/ 6938674 w 7140005"/>
              <a:gd name="connsiteY178" fmla="*/ 2042595 h 5234271"/>
              <a:gd name="connsiteX179" fmla="*/ 6885350 w 7140005"/>
              <a:gd name="connsiteY179" fmla="*/ 2033892 h 5234271"/>
              <a:gd name="connsiteX180" fmla="*/ 6878859 w 7140005"/>
              <a:gd name="connsiteY180" fmla="*/ 2078834 h 5234271"/>
              <a:gd name="connsiteX181" fmla="*/ 6801948 w 7140005"/>
              <a:gd name="connsiteY181" fmla="*/ 2100410 h 5234271"/>
              <a:gd name="connsiteX182" fmla="*/ 6669077 w 7140005"/>
              <a:gd name="connsiteY182" fmla="*/ 2157124 h 5234271"/>
              <a:gd name="connsiteX183" fmla="*/ 6575142 w 7140005"/>
              <a:gd name="connsiteY183" fmla="*/ 2218370 h 5234271"/>
              <a:gd name="connsiteX184" fmla="*/ 6542401 w 7140005"/>
              <a:gd name="connsiteY184" fmla="*/ 2240218 h 5234271"/>
              <a:gd name="connsiteX185" fmla="*/ 6468493 w 7140005"/>
              <a:gd name="connsiteY185" fmla="*/ 2276724 h 5234271"/>
              <a:gd name="connsiteX186" fmla="*/ 6454556 w 7140005"/>
              <a:gd name="connsiteY186" fmla="*/ 2295943 h 5234271"/>
              <a:gd name="connsiteX187" fmla="*/ 6376668 w 7140005"/>
              <a:gd name="connsiteY187" fmla="*/ 2316962 h 5234271"/>
              <a:gd name="connsiteX188" fmla="*/ 6234019 w 7140005"/>
              <a:gd name="connsiteY188" fmla="*/ 2368416 h 5234271"/>
              <a:gd name="connsiteX189" fmla="*/ 6186931 w 7140005"/>
              <a:gd name="connsiteY189" fmla="*/ 2391526 h 5234271"/>
              <a:gd name="connsiteX190" fmla="*/ 6063537 w 7140005"/>
              <a:gd name="connsiteY190" fmla="*/ 2416973 h 5234271"/>
              <a:gd name="connsiteX191" fmla="*/ 6029533 w 7140005"/>
              <a:gd name="connsiteY191" fmla="*/ 2432193 h 5234271"/>
              <a:gd name="connsiteX192" fmla="*/ 6084260 w 7140005"/>
              <a:gd name="connsiteY192" fmla="*/ 2405007 h 5234271"/>
              <a:gd name="connsiteX193" fmla="*/ 5819399 w 7140005"/>
              <a:gd name="connsiteY193" fmla="*/ 2546595 h 5234271"/>
              <a:gd name="connsiteX194" fmla="*/ 5833236 w 7140005"/>
              <a:gd name="connsiteY194" fmla="*/ 2552705 h 5234271"/>
              <a:gd name="connsiteX195" fmla="*/ 5756419 w 7140005"/>
              <a:gd name="connsiteY195" fmla="*/ 2546713 h 5234271"/>
              <a:gd name="connsiteX196" fmla="*/ 5753945 w 7140005"/>
              <a:gd name="connsiteY196" fmla="*/ 2564833 h 5234271"/>
              <a:gd name="connsiteX197" fmla="*/ 5734741 w 7140005"/>
              <a:gd name="connsiteY197" fmla="*/ 2579623 h 5234271"/>
              <a:gd name="connsiteX198" fmla="*/ 5642506 w 7140005"/>
              <a:gd name="connsiteY198" fmla="*/ 2599264 h 5234271"/>
              <a:gd name="connsiteX199" fmla="*/ 5683619 w 7140005"/>
              <a:gd name="connsiteY199" fmla="*/ 2577150 h 5234271"/>
              <a:gd name="connsiteX200" fmla="*/ 5584304 w 7140005"/>
              <a:gd name="connsiteY200" fmla="*/ 2588837 h 5234271"/>
              <a:gd name="connsiteX201" fmla="*/ 5417469 w 7140005"/>
              <a:gd name="connsiteY201" fmla="*/ 2726664 h 5234271"/>
              <a:gd name="connsiteX202" fmla="*/ 5308050 w 7140005"/>
              <a:gd name="connsiteY202" fmla="*/ 2742330 h 5234271"/>
              <a:gd name="connsiteX203" fmla="*/ 5211024 w 7140005"/>
              <a:gd name="connsiteY203" fmla="*/ 2798054 h 5234271"/>
              <a:gd name="connsiteX204" fmla="*/ 5132480 w 7140005"/>
              <a:gd name="connsiteY204" fmla="*/ 2801128 h 5234271"/>
              <a:gd name="connsiteX205" fmla="*/ 4961500 w 7140005"/>
              <a:gd name="connsiteY205" fmla="*/ 2837008 h 5234271"/>
              <a:gd name="connsiteX206" fmla="*/ 4771697 w 7140005"/>
              <a:gd name="connsiteY206" fmla="*/ 2900974 h 5234271"/>
              <a:gd name="connsiteX207" fmla="*/ 4683284 w 7140005"/>
              <a:gd name="connsiteY207" fmla="*/ 2934502 h 5234271"/>
              <a:gd name="connsiteX208" fmla="*/ 4629960 w 7140005"/>
              <a:gd name="connsiteY208" fmla="*/ 2972739 h 5234271"/>
              <a:gd name="connsiteX209" fmla="*/ 4576636 w 7140005"/>
              <a:gd name="connsiteY209" fmla="*/ 2993760 h 5234271"/>
              <a:gd name="connsiteX210" fmla="*/ 4536912 w 7140005"/>
              <a:gd name="connsiteY210" fmla="*/ 3045407 h 5234271"/>
              <a:gd name="connsiteX211" fmla="*/ 4512646 w 7140005"/>
              <a:gd name="connsiteY211" fmla="*/ 3089446 h 5234271"/>
              <a:gd name="connsiteX212" fmla="*/ 4401206 w 7140005"/>
              <a:gd name="connsiteY212" fmla="*/ 3141094 h 5234271"/>
              <a:gd name="connsiteX213" fmla="*/ 4333353 w 7140005"/>
              <a:gd name="connsiteY213" fmla="*/ 3162115 h 5234271"/>
              <a:gd name="connsiteX214" fmla="*/ 4261481 w 7140005"/>
              <a:gd name="connsiteY214" fmla="*/ 3180235 h 5234271"/>
              <a:gd name="connsiteX215" fmla="*/ 4200892 w 7140005"/>
              <a:gd name="connsiteY215" fmla="*/ 3207961 h 5234271"/>
              <a:gd name="connsiteX216" fmla="*/ 4157151 w 7140005"/>
              <a:gd name="connsiteY216" fmla="*/ 3241299 h 5234271"/>
              <a:gd name="connsiteX217" fmla="*/ 4118355 w 7140005"/>
              <a:gd name="connsiteY217" fmla="*/ 3255615 h 5234271"/>
              <a:gd name="connsiteX218" fmla="*/ 4077087 w 7140005"/>
              <a:gd name="connsiteY218" fmla="*/ 3283340 h 5234271"/>
              <a:gd name="connsiteX219" fmla="*/ 4031027 w 7140005"/>
              <a:gd name="connsiteY219" fmla="*/ 3320674 h 5234271"/>
              <a:gd name="connsiteX220" fmla="*/ 3924378 w 7140005"/>
              <a:gd name="connsiteY220" fmla="*/ 3337890 h 5234271"/>
              <a:gd name="connsiteX221" fmla="*/ 3887899 w 7140005"/>
              <a:gd name="connsiteY221" fmla="*/ 3382831 h 5234271"/>
              <a:gd name="connsiteX222" fmla="*/ 3834575 w 7140005"/>
              <a:gd name="connsiteY222" fmla="*/ 3433577 h 5234271"/>
              <a:gd name="connsiteX223" fmla="*/ 3773986 w 7140005"/>
              <a:gd name="connsiteY223" fmla="*/ 3441185 h 5234271"/>
              <a:gd name="connsiteX224" fmla="*/ 3738437 w 7140005"/>
              <a:gd name="connsiteY224" fmla="*/ 3470720 h 5234271"/>
              <a:gd name="connsiteX225" fmla="*/ 3665637 w 7140005"/>
              <a:gd name="connsiteY225" fmla="*/ 3496449 h 5234271"/>
              <a:gd name="connsiteX226" fmla="*/ 3584028 w 7140005"/>
              <a:gd name="connsiteY226" fmla="*/ 3542295 h 5234271"/>
              <a:gd name="connsiteX227" fmla="*/ 3541986 w 7140005"/>
              <a:gd name="connsiteY227" fmla="*/ 3563126 h 5234271"/>
              <a:gd name="connsiteX228" fmla="*/ 3478924 w 7140005"/>
              <a:gd name="connsiteY228" fmla="*/ 3584147 h 5234271"/>
              <a:gd name="connsiteX229" fmla="*/ 3447393 w 7140005"/>
              <a:gd name="connsiteY229" fmla="*/ 3594657 h 5234271"/>
              <a:gd name="connsiteX230" fmla="*/ 3415862 w 7140005"/>
              <a:gd name="connsiteY230" fmla="*/ 3615678 h 5234271"/>
              <a:gd name="connsiteX231" fmla="*/ 3384331 w 7140005"/>
              <a:gd name="connsiteY231" fmla="*/ 3626188 h 5234271"/>
              <a:gd name="connsiteX232" fmla="*/ 3373821 w 7140005"/>
              <a:gd name="connsiteY232" fmla="*/ 3657719 h 5234271"/>
              <a:gd name="connsiteX233" fmla="*/ 3363311 w 7140005"/>
              <a:gd name="connsiteY233" fmla="*/ 3783843 h 5234271"/>
              <a:gd name="connsiteX234" fmla="*/ 3331780 w 7140005"/>
              <a:gd name="connsiteY234" fmla="*/ 3794353 h 5234271"/>
              <a:gd name="connsiteX235" fmla="*/ 3300249 w 7140005"/>
              <a:gd name="connsiteY235" fmla="*/ 3815374 h 5234271"/>
              <a:gd name="connsiteX236" fmla="*/ 3153104 w 7140005"/>
              <a:gd name="connsiteY236" fmla="*/ 3836395 h 5234271"/>
              <a:gd name="connsiteX237" fmla="*/ 3090042 w 7140005"/>
              <a:gd name="connsiteY237" fmla="*/ 3878436 h 5234271"/>
              <a:gd name="connsiteX238" fmla="*/ 2995449 w 7140005"/>
              <a:gd name="connsiteY238" fmla="*/ 3899457 h 5234271"/>
              <a:gd name="connsiteX239" fmla="*/ 2932386 w 7140005"/>
              <a:gd name="connsiteY239" fmla="*/ 3952009 h 5234271"/>
              <a:gd name="connsiteX240" fmla="*/ 2869324 w 7140005"/>
              <a:gd name="connsiteY240" fmla="*/ 3983540 h 5234271"/>
              <a:gd name="connsiteX241" fmla="*/ 2806262 w 7140005"/>
              <a:gd name="connsiteY241" fmla="*/ 4015071 h 5234271"/>
              <a:gd name="connsiteX242" fmla="*/ 2764221 w 7140005"/>
              <a:gd name="connsiteY242" fmla="*/ 4057112 h 5234271"/>
              <a:gd name="connsiteX243" fmla="*/ 2743200 w 7140005"/>
              <a:gd name="connsiteY243" fmla="*/ 4088643 h 5234271"/>
              <a:gd name="connsiteX244" fmla="*/ 2711669 w 7140005"/>
              <a:gd name="connsiteY244" fmla="*/ 4109664 h 5234271"/>
              <a:gd name="connsiteX245" fmla="*/ 2617076 w 7140005"/>
              <a:gd name="connsiteY245" fmla="*/ 4183236 h 5234271"/>
              <a:gd name="connsiteX246" fmla="*/ 2585545 w 7140005"/>
              <a:gd name="connsiteY246" fmla="*/ 4214767 h 5234271"/>
              <a:gd name="connsiteX247" fmla="*/ 2522483 w 7140005"/>
              <a:gd name="connsiteY247" fmla="*/ 4235788 h 5234271"/>
              <a:gd name="connsiteX248" fmla="*/ 2459421 w 7140005"/>
              <a:gd name="connsiteY248" fmla="*/ 4277829 h 5234271"/>
              <a:gd name="connsiteX249" fmla="*/ 2396359 w 7140005"/>
              <a:gd name="connsiteY249" fmla="*/ 4330381 h 5234271"/>
              <a:gd name="connsiteX250" fmla="*/ 2375338 w 7140005"/>
              <a:gd name="connsiteY250" fmla="*/ 4361912 h 5234271"/>
              <a:gd name="connsiteX251" fmla="*/ 2270235 w 7140005"/>
              <a:gd name="connsiteY251" fmla="*/ 4414464 h 5234271"/>
              <a:gd name="connsiteX252" fmla="*/ 2217683 w 7140005"/>
              <a:gd name="connsiteY252" fmla="*/ 4424974 h 5234271"/>
              <a:gd name="connsiteX253" fmla="*/ 2154621 w 7140005"/>
              <a:gd name="connsiteY253" fmla="*/ 4445995 h 5234271"/>
              <a:gd name="connsiteX254" fmla="*/ 2091559 w 7140005"/>
              <a:gd name="connsiteY254" fmla="*/ 4488036 h 5234271"/>
              <a:gd name="connsiteX255" fmla="*/ 2028497 w 7140005"/>
              <a:gd name="connsiteY255" fmla="*/ 4519567 h 5234271"/>
              <a:gd name="connsiteX256" fmla="*/ 1933904 w 7140005"/>
              <a:gd name="connsiteY256" fmla="*/ 4572119 h 5234271"/>
              <a:gd name="connsiteX257" fmla="*/ 1723697 w 7140005"/>
              <a:gd name="connsiteY257" fmla="*/ 4603650 h 5234271"/>
              <a:gd name="connsiteX258" fmla="*/ 1713186 w 7140005"/>
              <a:gd name="connsiteY258" fmla="*/ 4635181 h 5234271"/>
              <a:gd name="connsiteX259" fmla="*/ 1650124 w 7140005"/>
              <a:gd name="connsiteY259" fmla="*/ 4687733 h 5234271"/>
              <a:gd name="connsiteX260" fmla="*/ 1618593 w 7140005"/>
              <a:gd name="connsiteY260" fmla="*/ 4719264 h 5234271"/>
              <a:gd name="connsiteX261" fmla="*/ 1555531 w 7140005"/>
              <a:gd name="connsiteY261" fmla="*/ 4740284 h 5234271"/>
              <a:gd name="connsiteX262" fmla="*/ 1524000 w 7140005"/>
              <a:gd name="connsiteY262" fmla="*/ 4750795 h 5234271"/>
              <a:gd name="connsiteX263" fmla="*/ 1460938 w 7140005"/>
              <a:gd name="connsiteY263" fmla="*/ 4792836 h 5234271"/>
              <a:gd name="connsiteX264" fmla="*/ 1397876 w 7140005"/>
              <a:gd name="connsiteY264" fmla="*/ 4834878 h 5234271"/>
              <a:gd name="connsiteX265" fmla="*/ 1366345 w 7140005"/>
              <a:gd name="connsiteY265" fmla="*/ 4845388 h 5234271"/>
              <a:gd name="connsiteX266" fmla="*/ 1271752 w 7140005"/>
              <a:gd name="connsiteY266" fmla="*/ 4866409 h 5234271"/>
              <a:gd name="connsiteX267" fmla="*/ 1208690 w 7140005"/>
              <a:gd name="connsiteY267" fmla="*/ 4876919 h 5234271"/>
              <a:gd name="connsiteX268" fmla="*/ 1093076 w 7140005"/>
              <a:gd name="connsiteY268" fmla="*/ 4908450 h 5234271"/>
              <a:gd name="connsiteX269" fmla="*/ 1061545 w 7140005"/>
              <a:gd name="connsiteY269" fmla="*/ 4929471 h 5234271"/>
              <a:gd name="connsiteX270" fmla="*/ 998483 w 7140005"/>
              <a:gd name="connsiteY270" fmla="*/ 4950491 h 5234271"/>
              <a:gd name="connsiteX271" fmla="*/ 935421 w 7140005"/>
              <a:gd name="connsiteY271" fmla="*/ 4982022 h 5234271"/>
              <a:gd name="connsiteX272" fmla="*/ 872359 w 7140005"/>
              <a:gd name="connsiteY272" fmla="*/ 5024064 h 5234271"/>
              <a:gd name="connsiteX273" fmla="*/ 777766 w 7140005"/>
              <a:gd name="connsiteY273" fmla="*/ 5034574 h 5234271"/>
              <a:gd name="connsiteX274" fmla="*/ 756745 w 7140005"/>
              <a:gd name="connsiteY274" fmla="*/ 5066105 h 5234271"/>
              <a:gd name="connsiteX275" fmla="*/ 693683 w 7140005"/>
              <a:gd name="connsiteY275" fmla="*/ 5097636 h 5234271"/>
              <a:gd name="connsiteX276" fmla="*/ 493986 w 7140005"/>
              <a:gd name="connsiteY276" fmla="*/ 5087126 h 5234271"/>
              <a:gd name="connsiteX277" fmla="*/ 388883 w 7140005"/>
              <a:gd name="connsiteY277" fmla="*/ 5097636 h 5234271"/>
              <a:gd name="connsiteX278" fmla="*/ 325821 w 7140005"/>
              <a:gd name="connsiteY278" fmla="*/ 5118657 h 5234271"/>
              <a:gd name="connsiteX279" fmla="*/ 294290 w 7140005"/>
              <a:gd name="connsiteY279" fmla="*/ 5139678 h 5234271"/>
              <a:gd name="connsiteX280" fmla="*/ 252249 w 7140005"/>
              <a:gd name="connsiteY280" fmla="*/ 5181719 h 5234271"/>
              <a:gd name="connsiteX281" fmla="*/ 220717 w 7140005"/>
              <a:gd name="connsiteY281" fmla="*/ 5202740 h 5234271"/>
              <a:gd name="connsiteX282" fmla="*/ 94593 w 7140005"/>
              <a:gd name="connsiteY282" fmla="*/ 5234271 h 5234271"/>
              <a:gd name="connsiteX283" fmla="*/ 52552 w 7140005"/>
              <a:gd name="connsiteY283" fmla="*/ 5171209 h 5234271"/>
              <a:gd name="connsiteX284" fmla="*/ 63062 w 7140005"/>
              <a:gd name="connsiteY284" fmla="*/ 5139678 h 5234271"/>
              <a:gd name="connsiteX285" fmla="*/ 94593 w 7140005"/>
              <a:gd name="connsiteY285" fmla="*/ 5118657 h 5234271"/>
              <a:gd name="connsiteX286" fmla="*/ 94593 w 7140005"/>
              <a:gd name="connsiteY286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6947338 w 7140005"/>
              <a:gd name="connsiteY160" fmla="*/ 914519 h 5234271"/>
              <a:gd name="connsiteX161" fmla="*/ 6936828 w 7140005"/>
              <a:gd name="connsiteY161" fmla="*/ 977581 h 5234271"/>
              <a:gd name="connsiteX162" fmla="*/ 7068361 w 7140005"/>
              <a:gd name="connsiteY162" fmla="*/ 874999 h 5234271"/>
              <a:gd name="connsiteX163" fmla="*/ 6978714 w 7140005"/>
              <a:gd name="connsiteY163" fmla="*/ 931356 h 5234271"/>
              <a:gd name="connsiteX164" fmla="*/ 7096490 w 7140005"/>
              <a:gd name="connsiteY164" fmla="*/ 934067 h 5234271"/>
              <a:gd name="connsiteX165" fmla="*/ 6996333 w 7140005"/>
              <a:gd name="connsiteY165" fmla="*/ 1109127 h 5234271"/>
              <a:gd name="connsiteX166" fmla="*/ 6986595 w 7140005"/>
              <a:gd name="connsiteY166" fmla="*/ 1147364 h 5234271"/>
              <a:gd name="connsiteX167" fmla="*/ 7000196 w 7140005"/>
              <a:gd name="connsiteY167" fmla="*/ 1171097 h 5234271"/>
              <a:gd name="connsiteX168" fmla="*/ 6992003 w 7140005"/>
              <a:gd name="connsiteY168" fmla="*/ 1224553 h 5234271"/>
              <a:gd name="connsiteX169" fmla="*/ 7047645 w 7140005"/>
              <a:gd name="connsiteY169" fmla="*/ 1238867 h 5234271"/>
              <a:gd name="connsiteX170" fmla="*/ 7125853 w 7140005"/>
              <a:gd name="connsiteY170" fmla="*/ 1368986 h 5234271"/>
              <a:gd name="connsiteX171" fmla="*/ 7135436 w 7140005"/>
              <a:gd name="connsiteY171" fmla="*/ 1484789 h 5234271"/>
              <a:gd name="connsiteX172" fmla="*/ 7074847 w 7140005"/>
              <a:gd name="connsiteY172" fmla="*/ 1576671 h 5234271"/>
              <a:gd name="connsiteX173" fmla="*/ 7078709 w 7140005"/>
              <a:gd name="connsiteY173" fmla="*/ 1612910 h 5234271"/>
              <a:gd name="connsiteX174" fmla="*/ 7051970 w 7140005"/>
              <a:gd name="connsiteY174" fmla="*/ 1724909 h 5234271"/>
              <a:gd name="connsiteX175" fmla="*/ 7060006 w 7140005"/>
              <a:gd name="connsiteY175" fmla="*/ 1870436 h 5234271"/>
              <a:gd name="connsiteX176" fmla="*/ 7020785 w 7140005"/>
              <a:gd name="connsiteY176" fmla="*/ 1922724 h 5234271"/>
              <a:gd name="connsiteX177" fmla="*/ 6972547 w 7140005"/>
              <a:gd name="connsiteY177" fmla="*/ 2019500 h 5234271"/>
              <a:gd name="connsiteX178" fmla="*/ 6938674 w 7140005"/>
              <a:gd name="connsiteY178" fmla="*/ 2042595 h 5234271"/>
              <a:gd name="connsiteX179" fmla="*/ 6885350 w 7140005"/>
              <a:gd name="connsiteY179" fmla="*/ 2033892 h 5234271"/>
              <a:gd name="connsiteX180" fmla="*/ 6878859 w 7140005"/>
              <a:gd name="connsiteY180" fmla="*/ 2078834 h 5234271"/>
              <a:gd name="connsiteX181" fmla="*/ 6801948 w 7140005"/>
              <a:gd name="connsiteY181" fmla="*/ 2100410 h 5234271"/>
              <a:gd name="connsiteX182" fmla="*/ 6669077 w 7140005"/>
              <a:gd name="connsiteY182" fmla="*/ 2157124 h 5234271"/>
              <a:gd name="connsiteX183" fmla="*/ 6575142 w 7140005"/>
              <a:gd name="connsiteY183" fmla="*/ 2218370 h 5234271"/>
              <a:gd name="connsiteX184" fmla="*/ 6542401 w 7140005"/>
              <a:gd name="connsiteY184" fmla="*/ 2240218 h 5234271"/>
              <a:gd name="connsiteX185" fmla="*/ 6468493 w 7140005"/>
              <a:gd name="connsiteY185" fmla="*/ 2276724 h 5234271"/>
              <a:gd name="connsiteX186" fmla="*/ 6454556 w 7140005"/>
              <a:gd name="connsiteY186" fmla="*/ 2295943 h 5234271"/>
              <a:gd name="connsiteX187" fmla="*/ 6376668 w 7140005"/>
              <a:gd name="connsiteY187" fmla="*/ 2316962 h 5234271"/>
              <a:gd name="connsiteX188" fmla="*/ 6234019 w 7140005"/>
              <a:gd name="connsiteY188" fmla="*/ 2368416 h 5234271"/>
              <a:gd name="connsiteX189" fmla="*/ 6186931 w 7140005"/>
              <a:gd name="connsiteY189" fmla="*/ 2391526 h 5234271"/>
              <a:gd name="connsiteX190" fmla="*/ 6063537 w 7140005"/>
              <a:gd name="connsiteY190" fmla="*/ 2416973 h 5234271"/>
              <a:gd name="connsiteX191" fmla="*/ 6029533 w 7140005"/>
              <a:gd name="connsiteY191" fmla="*/ 2432193 h 5234271"/>
              <a:gd name="connsiteX192" fmla="*/ 6084260 w 7140005"/>
              <a:gd name="connsiteY192" fmla="*/ 2405007 h 5234271"/>
              <a:gd name="connsiteX193" fmla="*/ 5819399 w 7140005"/>
              <a:gd name="connsiteY193" fmla="*/ 2546595 h 5234271"/>
              <a:gd name="connsiteX194" fmla="*/ 5833236 w 7140005"/>
              <a:gd name="connsiteY194" fmla="*/ 2552705 h 5234271"/>
              <a:gd name="connsiteX195" fmla="*/ 5756419 w 7140005"/>
              <a:gd name="connsiteY195" fmla="*/ 2546713 h 5234271"/>
              <a:gd name="connsiteX196" fmla="*/ 5753945 w 7140005"/>
              <a:gd name="connsiteY196" fmla="*/ 2564833 h 5234271"/>
              <a:gd name="connsiteX197" fmla="*/ 5734741 w 7140005"/>
              <a:gd name="connsiteY197" fmla="*/ 2579623 h 5234271"/>
              <a:gd name="connsiteX198" fmla="*/ 5642506 w 7140005"/>
              <a:gd name="connsiteY198" fmla="*/ 2599264 h 5234271"/>
              <a:gd name="connsiteX199" fmla="*/ 5683619 w 7140005"/>
              <a:gd name="connsiteY199" fmla="*/ 2577150 h 5234271"/>
              <a:gd name="connsiteX200" fmla="*/ 5584304 w 7140005"/>
              <a:gd name="connsiteY200" fmla="*/ 2588837 h 5234271"/>
              <a:gd name="connsiteX201" fmla="*/ 5417469 w 7140005"/>
              <a:gd name="connsiteY201" fmla="*/ 2726664 h 5234271"/>
              <a:gd name="connsiteX202" fmla="*/ 5308050 w 7140005"/>
              <a:gd name="connsiteY202" fmla="*/ 2742330 h 5234271"/>
              <a:gd name="connsiteX203" fmla="*/ 5211024 w 7140005"/>
              <a:gd name="connsiteY203" fmla="*/ 2798054 h 5234271"/>
              <a:gd name="connsiteX204" fmla="*/ 5132480 w 7140005"/>
              <a:gd name="connsiteY204" fmla="*/ 2801128 h 5234271"/>
              <a:gd name="connsiteX205" fmla="*/ 4961500 w 7140005"/>
              <a:gd name="connsiteY205" fmla="*/ 2837008 h 5234271"/>
              <a:gd name="connsiteX206" fmla="*/ 4771697 w 7140005"/>
              <a:gd name="connsiteY206" fmla="*/ 2900974 h 5234271"/>
              <a:gd name="connsiteX207" fmla="*/ 4683284 w 7140005"/>
              <a:gd name="connsiteY207" fmla="*/ 2934502 h 5234271"/>
              <a:gd name="connsiteX208" fmla="*/ 4629960 w 7140005"/>
              <a:gd name="connsiteY208" fmla="*/ 2972739 h 5234271"/>
              <a:gd name="connsiteX209" fmla="*/ 4576636 w 7140005"/>
              <a:gd name="connsiteY209" fmla="*/ 2993760 h 5234271"/>
              <a:gd name="connsiteX210" fmla="*/ 4536912 w 7140005"/>
              <a:gd name="connsiteY210" fmla="*/ 3045407 h 5234271"/>
              <a:gd name="connsiteX211" fmla="*/ 4512646 w 7140005"/>
              <a:gd name="connsiteY211" fmla="*/ 3089446 h 5234271"/>
              <a:gd name="connsiteX212" fmla="*/ 4401206 w 7140005"/>
              <a:gd name="connsiteY212" fmla="*/ 3141094 h 5234271"/>
              <a:gd name="connsiteX213" fmla="*/ 4333353 w 7140005"/>
              <a:gd name="connsiteY213" fmla="*/ 3162115 h 5234271"/>
              <a:gd name="connsiteX214" fmla="*/ 4261481 w 7140005"/>
              <a:gd name="connsiteY214" fmla="*/ 3180235 h 5234271"/>
              <a:gd name="connsiteX215" fmla="*/ 4200892 w 7140005"/>
              <a:gd name="connsiteY215" fmla="*/ 3207961 h 5234271"/>
              <a:gd name="connsiteX216" fmla="*/ 4157151 w 7140005"/>
              <a:gd name="connsiteY216" fmla="*/ 3241299 h 5234271"/>
              <a:gd name="connsiteX217" fmla="*/ 4118355 w 7140005"/>
              <a:gd name="connsiteY217" fmla="*/ 3255615 h 5234271"/>
              <a:gd name="connsiteX218" fmla="*/ 4077087 w 7140005"/>
              <a:gd name="connsiteY218" fmla="*/ 3283340 h 5234271"/>
              <a:gd name="connsiteX219" fmla="*/ 4031027 w 7140005"/>
              <a:gd name="connsiteY219" fmla="*/ 3320674 h 5234271"/>
              <a:gd name="connsiteX220" fmla="*/ 3924378 w 7140005"/>
              <a:gd name="connsiteY220" fmla="*/ 3337890 h 5234271"/>
              <a:gd name="connsiteX221" fmla="*/ 3887899 w 7140005"/>
              <a:gd name="connsiteY221" fmla="*/ 3382831 h 5234271"/>
              <a:gd name="connsiteX222" fmla="*/ 3834575 w 7140005"/>
              <a:gd name="connsiteY222" fmla="*/ 3433577 h 5234271"/>
              <a:gd name="connsiteX223" fmla="*/ 3773986 w 7140005"/>
              <a:gd name="connsiteY223" fmla="*/ 3441185 h 5234271"/>
              <a:gd name="connsiteX224" fmla="*/ 3738437 w 7140005"/>
              <a:gd name="connsiteY224" fmla="*/ 3470720 h 5234271"/>
              <a:gd name="connsiteX225" fmla="*/ 3665637 w 7140005"/>
              <a:gd name="connsiteY225" fmla="*/ 3496449 h 5234271"/>
              <a:gd name="connsiteX226" fmla="*/ 3584028 w 7140005"/>
              <a:gd name="connsiteY226" fmla="*/ 3542295 h 5234271"/>
              <a:gd name="connsiteX227" fmla="*/ 3541986 w 7140005"/>
              <a:gd name="connsiteY227" fmla="*/ 3563126 h 5234271"/>
              <a:gd name="connsiteX228" fmla="*/ 3478924 w 7140005"/>
              <a:gd name="connsiteY228" fmla="*/ 3584147 h 5234271"/>
              <a:gd name="connsiteX229" fmla="*/ 3447393 w 7140005"/>
              <a:gd name="connsiteY229" fmla="*/ 3594657 h 5234271"/>
              <a:gd name="connsiteX230" fmla="*/ 3415862 w 7140005"/>
              <a:gd name="connsiteY230" fmla="*/ 3615678 h 5234271"/>
              <a:gd name="connsiteX231" fmla="*/ 3384331 w 7140005"/>
              <a:gd name="connsiteY231" fmla="*/ 3626188 h 5234271"/>
              <a:gd name="connsiteX232" fmla="*/ 3373821 w 7140005"/>
              <a:gd name="connsiteY232" fmla="*/ 3657719 h 5234271"/>
              <a:gd name="connsiteX233" fmla="*/ 3363311 w 7140005"/>
              <a:gd name="connsiteY233" fmla="*/ 3783843 h 5234271"/>
              <a:gd name="connsiteX234" fmla="*/ 3331780 w 7140005"/>
              <a:gd name="connsiteY234" fmla="*/ 3794353 h 5234271"/>
              <a:gd name="connsiteX235" fmla="*/ 3300249 w 7140005"/>
              <a:gd name="connsiteY235" fmla="*/ 3815374 h 5234271"/>
              <a:gd name="connsiteX236" fmla="*/ 3153104 w 7140005"/>
              <a:gd name="connsiteY236" fmla="*/ 3836395 h 5234271"/>
              <a:gd name="connsiteX237" fmla="*/ 3090042 w 7140005"/>
              <a:gd name="connsiteY237" fmla="*/ 3878436 h 5234271"/>
              <a:gd name="connsiteX238" fmla="*/ 2995449 w 7140005"/>
              <a:gd name="connsiteY238" fmla="*/ 3899457 h 5234271"/>
              <a:gd name="connsiteX239" fmla="*/ 2932386 w 7140005"/>
              <a:gd name="connsiteY239" fmla="*/ 3952009 h 5234271"/>
              <a:gd name="connsiteX240" fmla="*/ 2869324 w 7140005"/>
              <a:gd name="connsiteY240" fmla="*/ 3983540 h 5234271"/>
              <a:gd name="connsiteX241" fmla="*/ 2806262 w 7140005"/>
              <a:gd name="connsiteY241" fmla="*/ 4015071 h 5234271"/>
              <a:gd name="connsiteX242" fmla="*/ 2764221 w 7140005"/>
              <a:gd name="connsiteY242" fmla="*/ 4057112 h 5234271"/>
              <a:gd name="connsiteX243" fmla="*/ 2743200 w 7140005"/>
              <a:gd name="connsiteY243" fmla="*/ 4088643 h 5234271"/>
              <a:gd name="connsiteX244" fmla="*/ 2711669 w 7140005"/>
              <a:gd name="connsiteY244" fmla="*/ 4109664 h 5234271"/>
              <a:gd name="connsiteX245" fmla="*/ 2617076 w 7140005"/>
              <a:gd name="connsiteY245" fmla="*/ 4183236 h 5234271"/>
              <a:gd name="connsiteX246" fmla="*/ 2585545 w 7140005"/>
              <a:gd name="connsiteY246" fmla="*/ 4214767 h 5234271"/>
              <a:gd name="connsiteX247" fmla="*/ 2522483 w 7140005"/>
              <a:gd name="connsiteY247" fmla="*/ 4235788 h 5234271"/>
              <a:gd name="connsiteX248" fmla="*/ 2459421 w 7140005"/>
              <a:gd name="connsiteY248" fmla="*/ 4277829 h 5234271"/>
              <a:gd name="connsiteX249" fmla="*/ 2396359 w 7140005"/>
              <a:gd name="connsiteY249" fmla="*/ 4330381 h 5234271"/>
              <a:gd name="connsiteX250" fmla="*/ 2375338 w 7140005"/>
              <a:gd name="connsiteY250" fmla="*/ 4361912 h 5234271"/>
              <a:gd name="connsiteX251" fmla="*/ 2270235 w 7140005"/>
              <a:gd name="connsiteY251" fmla="*/ 4414464 h 5234271"/>
              <a:gd name="connsiteX252" fmla="*/ 2217683 w 7140005"/>
              <a:gd name="connsiteY252" fmla="*/ 4424974 h 5234271"/>
              <a:gd name="connsiteX253" fmla="*/ 2154621 w 7140005"/>
              <a:gd name="connsiteY253" fmla="*/ 4445995 h 5234271"/>
              <a:gd name="connsiteX254" fmla="*/ 2091559 w 7140005"/>
              <a:gd name="connsiteY254" fmla="*/ 4488036 h 5234271"/>
              <a:gd name="connsiteX255" fmla="*/ 2028497 w 7140005"/>
              <a:gd name="connsiteY255" fmla="*/ 4519567 h 5234271"/>
              <a:gd name="connsiteX256" fmla="*/ 1933904 w 7140005"/>
              <a:gd name="connsiteY256" fmla="*/ 4572119 h 5234271"/>
              <a:gd name="connsiteX257" fmla="*/ 1723697 w 7140005"/>
              <a:gd name="connsiteY257" fmla="*/ 4603650 h 5234271"/>
              <a:gd name="connsiteX258" fmla="*/ 1713186 w 7140005"/>
              <a:gd name="connsiteY258" fmla="*/ 4635181 h 5234271"/>
              <a:gd name="connsiteX259" fmla="*/ 1650124 w 7140005"/>
              <a:gd name="connsiteY259" fmla="*/ 4687733 h 5234271"/>
              <a:gd name="connsiteX260" fmla="*/ 1618593 w 7140005"/>
              <a:gd name="connsiteY260" fmla="*/ 4719264 h 5234271"/>
              <a:gd name="connsiteX261" fmla="*/ 1555531 w 7140005"/>
              <a:gd name="connsiteY261" fmla="*/ 4740284 h 5234271"/>
              <a:gd name="connsiteX262" fmla="*/ 1524000 w 7140005"/>
              <a:gd name="connsiteY262" fmla="*/ 4750795 h 5234271"/>
              <a:gd name="connsiteX263" fmla="*/ 1460938 w 7140005"/>
              <a:gd name="connsiteY263" fmla="*/ 4792836 h 5234271"/>
              <a:gd name="connsiteX264" fmla="*/ 1397876 w 7140005"/>
              <a:gd name="connsiteY264" fmla="*/ 4834878 h 5234271"/>
              <a:gd name="connsiteX265" fmla="*/ 1366345 w 7140005"/>
              <a:gd name="connsiteY265" fmla="*/ 4845388 h 5234271"/>
              <a:gd name="connsiteX266" fmla="*/ 1271752 w 7140005"/>
              <a:gd name="connsiteY266" fmla="*/ 4866409 h 5234271"/>
              <a:gd name="connsiteX267" fmla="*/ 1208690 w 7140005"/>
              <a:gd name="connsiteY267" fmla="*/ 4876919 h 5234271"/>
              <a:gd name="connsiteX268" fmla="*/ 1093076 w 7140005"/>
              <a:gd name="connsiteY268" fmla="*/ 4908450 h 5234271"/>
              <a:gd name="connsiteX269" fmla="*/ 1061545 w 7140005"/>
              <a:gd name="connsiteY269" fmla="*/ 4929471 h 5234271"/>
              <a:gd name="connsiteX270" fmla="*/ 998483 w 7140005"/>
              <a:gd name="connsiteY270" fmla="*/ 4950491 h 5234271"/>
              <a:gd name="connsiteX271" fmla="*/ 935421 w 7140005"/>
              <a:gd name="connsiteY271" fmla="*/ 4982022 h 5234271"/>
              <a:gd name="connsiteX272" fmla="*/ 872359 w 7140005"/>
              <a:gd name="connsiteY272" fmla="*/ 5024064 h 5234271"/>
              <a:gd name="connsiteX273" fmla="*/ 777766 w 7140005"/>
              <a:gd name="connsiteY273" fmla="*/ 5034574 h 5234271"/>
              <a:gd name="connsiteX274" fmla="*/ 756745 w 7140005"/>
              <a:gd name="connsiteY274" fmla="*/ 5066105 h 5234271"/>
              <a:gd name="connsiteX275" fmla="*/ 693683 w 7140005"/>
              <a:gd name="connsiteY275" fmla="*/ 5097636 h 5234271"/>
              <a:gd name="connsiteX276" fmla="*/ 493986 w 7140005"/>
              <a:gd name="connsiteY276" fmla="*/ 5087126 h 5234271"/>
              <a:gd name="connsiteX277" fmla="*/ 388883 w 7140005"/>
              <a:gd name="connsiteY277" fmla="*/ 5097636 h 5234271"/>
              <a:gd name="connsiteX278" fmla="*/ 325821 w 7140005"/>
              <a:gd name="connsiteY278" fmla="*/ 5118657 h 5234271"/>
              <a:gd name="connsiteX279" fmla="*/ 294290 w 7140005"/>
              <a:gd name="connsiteY279" fmla="*/ 5139678 h 5234271"/>
              <a:gd name="connsiteX280" fmla="*/ 252249 w 7140005"/>
              <a:gd name="connsiteY280" fmla="*/ 5181719 h 5234271"/>
              <a:gd name="connsiteX281" fmla="*/ 220717 w 7140005"/>
              <a:gd name="connsiteY281" fmla="*/ 5202740 h 5234271"/>
              <a:gd name="connsiteX282" fmla="*/ 94593 w 7140005"/>
              <a:gd name="connsiteY282" fmla="*/ 5234271 h 5234271"/>
              <a:gd name="connsiteX283" fmla="*/ 52552 w 7140005"/>
              <a:gd name="connsiteY283" fmla="*/ 5171209 h 5234271"/>
              <a:gd name="connsiteX284" fmla="*/ 63062 w 7140005"/>
              <a:gd name="connsiteY284" fmla="*/ 5139678 h 5234271"/>
              <a:gd name="connsiteX285" fmla="*/ 94593 w 7140005"/>
              <a:gd name="connsiteY285" fmla="*/ 5118657 h 5234271"/>
              <a:gd name="connsiteX286" fmla="*/ 94593 w 7140005"/>
              <a:gd name="connsiteY286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6947338 w 7140005"/>
              <a:gd name="connsiteY161" fmla="*/ 914519 h 5234271"/>
              <a:gd name="connsiteX162" fmla="*/ 6936828 w 7140005"/>
              <a:gd name="connsiteY162" fmla="*/ 977581 h 5234271"/>
              <a:gd name="connsiteX163" fmla="*/ 7068361 w 7140005"/>
              <a:gd name="connsiteY163" fmla="*/ 874999 h 5234271"/>
              <a:gd name="connsiteX164" fmla="*/ 6978714 w 7140005"/>
              <a:gd name="connsiteY164" fmla="*/ 931356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6947338 w 7140005"/>
              <a:gd name="connsiteY161" fmla="*/ 914519 h 5234271"/>
              <a:gd name="connsiteX162" fmla="*/ 6936828 w 7140005"/>
              <a:gd name="connsiteY162" fmla="*/ 97758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6936828 w 7140005"/>
              <a:gd name="connsiteY162" fmla="*/ 97758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6996333 w 7140005"/>
              <a:gd name="connsiteY166" fmla="*/ 1109127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00196 w 7140005"/>
              <a:gd name="connsiteY168" fmla="*/ 1171097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110402 w 7140005"/>
              <a:gd name="connsiteY158" fmla="*/ 657897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36518 w 7140005"/>
              <a:gd name="connsiteY168" fmla="*/ 1137569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74079 w 7140005"/>
              <a:gd name="connsiteY158" fmla="*/ 691426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36518 w 7140005"/>
              <a:gd name="connsiteY168" fmla="*/ 1137569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74079 w 7140005"/>
              <a:gd name="connsiteY158" fmla="*/ 691426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22301 w 7140005"/>
              <a:gd name="connsiteY164" fmla="*/ 877711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29254 w 7140005"/>
              <a:gd name="connsiteY168" fmla="*/ 1110746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74079 w 7140005"/>
              <a:gd name="connsiteY158" fmla="*/ 691426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58623 w 7140005"/>
              <a:gd name="connsiteY164" fmla="*/ 857594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29254 w 7140005"/>
              <a:gd name="connsiteY168" fmla="*/ 1110746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0005"/>
              <a:gd name="connsiteY0" fmla="*/ 5181719 h 5234271"/>
              <a:gd name="connsiteX1" fmla="*/ 0 w 7140005"/>
              <a:gd name="connsiteY1" fmla="*/ 5181719 h 5234271"/>
              <a:gd name="connsiteX2" fmla="*/ 73573 w 7140005"/>
              <a:gd name="connsiteY2" fmla="*/ 5118657 h 5234271"/>
              <a:gd name="connsiteX3" fmla="*/ 136635 w 7140005"/>
              <a:gd name="connsiteY3" fmla="*/ 5066105 h 5234271"/>
              <a:gd name="connsiteX4" fmla="*/ 199697 w 7140005"/>
              <a:gd name="connsiteY4" fmla="*/ 5045084 h 5234271"/>
              <a:gd name="connsiteX5" fmla="*/ 220717 w 7140005"/>
              <a:gd name="connsiteY5" fmla="*/ 5013553 h 5234271"/>
              <a:gd name="connsiteX6" fmla="*/ 283780 w 7140005"/>
              <a:gd name="connsiteY6" fmla="*/ 4982022 h 5234271"/>
              <a:gd name="connsiteX7" fmla="*/ 304800 w 7140005"/>
              <a:gd name="connsiteY7" fmla="*/ 4950491 h 5234271"/>
              <a:gd name="connsiteX8" fmla="*/ 367862 w 7140005"/>
              <a:gd name="connsiteY8" fmla="*/ 4918960 h 5234271"/>
              <a:gd name="connsiteX9" fmla="*/ 399393 w 7140005"/>
              <a:gd name="connsiteY9" fmla="*/ 4887429 h 5234271"/>
              <a:gd name="connsiteX10" fmla="*/ 430924 w 7140005"/>
              <a:gd name="connsiteY10" fmla="*/ 4866409 h 5234271"/>
              <a:gd name="connsiteX11" fmla="*/ 483476 w 7140005"/>
              <a:gd name="connsiteY11" fmla="*/ 4813857 h 5234271"/>
              <a:gd name="connsiteX12" fmla="*/ 504497 w 7140005"/>
              <a:gd name="connsiteY12" fmla="*/ 4782326 h 5234271"/>
              <a:gd name="connsiteX13" fmla="*/ 536028 w 7140005"/>
              <a:gd name="connsiteY13" fmla="*/ 4761305 h 5234271"/>
              <a:gd name="connsiteX14" fmla="*/ 546538 w 7140005"/>
              <a:gd name="connsiteY14" fmla="*/ 4729774 h 5234271"/>
              <a:gd name="connsiteX15" fmla="*/ 567559 w 7140005"/>
              <a:gd name="connsiteY15" fmla="*/ 4698243 h 5234271"/>
              <a:gd name="connsiteX16" fmla="*/ 578069 w 7140005"/>
              <a:gd name="connsiteY16" fmla="*/ 4666712 h 5234271"/>
              <a:gd name="connsiteX17" fmla="*/ 609600 w 7140005"/>
              <a:gd name="connsiteY17" fmla="*/ 4635181 h 5234271"/>
              <a:gd name="connsiteX18" fmla="*/ 683173 w 7140005"/>
              <a:gd name="connsiteY18" fmla="*/ 4593140 h 5234271"/>
              <a:gd name="connsiteX19" fmla="*/ 777766 w 7140005"/>
              <a:gd name="connsiteY19" fmla="*/ 4519567 h 5234271"/>
              <a:gd name="connsiteX20" fmla="*/ 819807 w 7140005"/>
              <a:gd name="connsiteY20" fmla="*/ 4498547 h 5234271"/>
              <a:gd name="connsiteX21" fmla="*/ 882869 w 7140005"/>
              <a:gd name="connsiteY21" fmla="*/ 4456505 h 5234271"/>
              <a:gd name="connsiteX22" fmla="*/ 914400 w 7140005"/>
              <a:gd name="connsiteY22" fmla="*/ 4435484 h 5234271"/>
              <a:gd name="connsiteX23" fmla="*/ 1008993 w 7140005"/>
              <a:gd name="connsiteY23" fmla="*/ 4403953 h 5234271"/>
              <a:gd name="connsiteX24" fmla="*/ 1040524 w 7140005"/>
              <a:gd name="connsiteY24" fmla="*/ 4393443 h 5234271"/>
              <a:gd name="connsiteX25" fmla="*/ 1072055 w 7140005"/>
              <a:gd name="connsiteY25" fmla="*/ 4382933 h 5234271"/>
              <a:gd name="connsiteX26" fmla="*/ 1135117 w 7140005"/>
              <a:gd name="connsiteY26" fmla="*/ 4340891 h 5234271"/>
              <a:gd name="connsiteX27" fmla="*/ 1229711 w 7140005"/>
              <a:gd name="connsiteY27" fmla="*/ 4267319 h 5234271"/>
              <a:gd name="connsiteX28" fmla="*/ 1345324 w 7140005"/>
              <a:gd name="connsiteY28" fmla="*/ 4235788 h 5234271"/>
              <a:gd name="connsiteX29" fmla="*/ 1408386 w 7140005"/>
              <a:gd name="connsiteY29" fmla="*/ 4204257 h 5234271"/>
              <a:gd name="connsiteX30" fmla="*/ 1439917 w 7140005"/>
              <a:gd name="connsiteY30" fmla="*/ 4183236 h 5234271"/>
              <a:gd name="connsiteX31" fmla="*/ 1502980 w 7140005"/>
              <a:gd name="connsiteY31" fmla="*/ 4162216 h 5234271"/>
              <a:gd name="connsiteX32" fmla="*/ 1534511 w 7140005"/>
              <a:gd name="connsiteY32" fmla="*/ 4151705 h 5234271"/>
              <a:gd name="connsiteX33" fmla="*/ 1629104 w 7140005"/>
              <a:gd name="connsiteY33" fmla="*/ 4078133 h 5234271"/>
              <a:gd name="connsiteX34" fmla="*/ 1660635 w 7140005"/>
              <a:gd name="connsiteY34" fmla="*/ 4057112 h 5234271"/>
              <a:gd name="connsiteX35" fmla="*/ 1692166 w 7140005"/>
              <a:gd name="connsiteY35" fmla="*/ 4025581 h 5234271"/>
              <a:gd name="connsiteX36" fmla="*/ 1723697 w 7140005"/>
              <a:gd name="connsiteY36" fmla="*/ 4004560 h 5234271"/>
              <a:gd name="connsiteX37" fmla="*/ 1786759 w 7140005"/>
              <a:gd name="connsiteY37" fmla="*/ 3952009 h 5234271"/>
              <a:gd name="connsiteX38" fmla="*/ 1849821 w 7140005"/>
              <a:gd name="connsiteY38" fmla="*/ 3930988 h 5234271"/>
              <a:gd name="connsiteX39" fmla="*/ 1881352 w 7140005"/>
              <a:gd name="connsiteY39" fmla="*/ 3909967 h 5234271"/>
              <a:gd name="connsiteX40" fmla="*/ 1912883 w 7140005"/>
              <a:gd name="connsiteY40" fmla="*/ 3899457 h 5234271"/>
              <a:gd name="connsiteX41" fmla="*/ 1965435 w 7140005"/>
              <a:gd name="connsiteY41" fmla="*/ 3857416 h 5234271"/>
              <a:gd name="connsiteX42" fmla="*/ 2028497 w 7140005"/>
              <a:gd name="connsiteY42" fmla="*/ 3804864 h 5234271"/>
              <a:gd name="connsiteX43" fmla="*/ 2091559 w 7140005"/>
              <a:gd name="connsiteY43" fmla="*/ 3783843 h 5234271"/>
              <a:gd name="connsiteX44" fmla="*/ 2154621 w 7140005"/>
              <a:gd name="connsiteY44" fmla="*/ 3741802 h 5234271"/>
              <a:gd name="connsiteX45" fmla="*/ 2186152 w 7140005"/>
              <a:gd name="connsiteY45" fmla="*/ 3710271 h 5234271"/>
              <a:gd name="connsiteX46" fmla="*/ 2249214 w 7140005"/>
              <a:gd name="connsiteY46" fmla="*/ 3689250 h 5234271"/>
              <a:gd name="connsiteX47" fmla="*/ 2301766 w 7140005"/>
              <a:gd name="connsiteY47" fmla="*/ 3636698 h 5234271"/>
              <a:gd name="connsiteX48" fmla="*/ 2333297 w 7140005"/>
              <a:gd name="connsiteY48" fmla="*/ 3615678 h 5234271"/>
              <a:gd name="connsiteX49" fmla="*/ 2385849 w 7140005"/>
              <a:gd name="connsiteY49" fmla="*/ 3552616 h 5234271"/>
              <a:gd name="connsiteX50" fmla="*/ 2417380 w 7140005"/>
              <a:gd name="connsiteY50" fmla="*/ 3531595 h 5234271"/>
              <a:gd name="connsiteX51" fmla="*/ 2448911 w 7140005"/>
              <a:gd name="connsiteY51" fmla="*/ 3500064 h 5234271"/>
              <a:gd name="connsiteX52" fmla="*/ 2511973 w 7140005"/>
              <a:gd name="connsiteY52" fmla="*/ 3479043 h 5234271"/>
              <a:gd name="connsiteX53" fmla="*/ 2543504 w 7140005"/>
              <a:gd name="connsiteY53" fmla="*/ 3447512 h 5234271"/>
              <a:gd name="connsiteX54" fmla="*/ 2575035 w 7140005"/>
              <a:gd name="connsiteY54" fmla="*/ 3437002 h 5234271"/>
              <a:gd name="connsiteX55" fmla="*/ 2606566 w 7140005"/>
              <a:gd name="connsiteY55" fmla="*/ 3415981 h 5234271"/>
              <a:gd name="connsiteX56" fmla="*/ 2659117 w 7140005"/>
              <a:gd name="connsiteY56" fmla="*/ 3363429 h 5234271"/>
              <a:gd name="connsiteX57" fmla="*/ 2690649 w 7140005"/>
              <a:gd name="connsiteY57" fmla="*/ 3331898 h 5234271"/>
              <a:gd name="connsiteX58" fmla="*/ 2795752 w 7140005"/>
              <a:gd name="connsiteY58" fmla="*/ 3258326 h 5234271"/>
              <a:gd name="connsiteX59" fmla="*/ 2827283 w 7140005"/>
              <a:gd name="connsiteY59" fmla="*/ 3237305 h 5234271"/>
              <a:gd name="connsiteX60" fmla="*/ 2858814 w 7140005"/>
              <a:gd name="connsiteY60" fmla="*/ 3205774 h 5234271"/>
              <a:gd name="connsiteX61" fmla="*/ 2890345 w 7140005"/>
              <a:gd name="connsiteY61" fmla="*/ 3195264 h 5234271"/>
              <a:gd name="connsiteX62" fmla="*/ 2921876 w 7140005"/>
              <a:gd name="connsiteY62" fmla="*/ 3163733 h 5234271"/>
              <a:gd name="connsiteX63" fmla="*/ 2984938 w 7140005"/>
              <a:gd name="connsiteY63" fmla="*/ 3121691 h 5234271"/>
              <a:gd name="connsiteX64" fmla="*/ 3048000 w 7140005"/>
              <a:gd name="connsiteY64" fmla="*/ 3058629 h 5234271"/>
              <a:gd name="connsiteX65" fmla="*/ 3111062 w 7140005"/>
              <a:gd name="connsiteY65" fmla="*/ 3016588 h 5234271"/>
              <a:gd name="connsiteX66" fmla="*/ 3174124 w 7140005"/>
              <a:gd name="connsiteY66" fmla="*/ 2974547 h 5234271"/>
              <a:gd name="connsiteX67" fmla="*/ 3205655 w 7140005"/>
              <a:gd name="connsiteY67" fmla="*/ 2953526 h 5234271"/>
              <a:gd name="connsiteX68" fmla="*/ 3237186 w 7140005"/>
              <a:gd name="connsiteY68" fmla="*/ 2943016 h 5234271"/>
              <a:gd name="connsiteX69" fmla="*/ 3289738 w 7140005"/>
              <a:gd name="connsiteY69" fmla="*/ 2879953 h 5234271"/>
              <a:gd name="connsiteX70" fmla="*/ 3321269 w 7140005"/>
              <a:gd name="connsiteY70" fmla="*/ 2858933 h 5234271"/>
              <a:gd name="connsiteX71" fmla="*/ 3331780 w 7140005"/>
              <a:gd name="connsiteY71" fmla="*/ 2827402 h 5234271"/>
              <a:gd name="connsiteX72" fmla="*/ 3363311 w 7140005"/>
              <a:gd name="connsiteY72" fmla="*/ 2806381 h 5234271"/>
              <a:gd name="connsiteX73" fmla="*/ 3426373 w 7140005"/>
              <a:gd name="connsiteY73" fmla="*/ 2753829 h 5234271"/>
              <a:gd name="connsiteX74" fmla="*/ 3531476 w 7140005"/>
              <a:gd name="connsiteY74" fmla="*/ 2596174 h 5234271"/>
              <a:gd name="connsiteX75" fmla="*/ 3552497 w 7140005"/>
              <a:gd name="connsiteY75" fmla="*/ 2564643 h 5234271"/>
              <a:gd name="connsiteX76" fmla="*/ 3573517 w 7140005"/>
              <a:gd name="connsiteY76" fmla="*/ 2533112 h 5234271"/>
              <a:gd name="connsiteX77" fmla="*/ 3636580 w 7140005"/>
              <a:gd name="connsiteY77" fmla="*/ 2480560 h 5234271"/>
              <a:gd name="connsiteX78" fmla="*/ 3657600 w 7140005"/>
              <a:gd name="connsiteY78" fmla="*/ 2449029 h 5234271"/>
              <a:gd name="connsiteX79" fmla="*/ 3720662 w 7140005"/>
              <a:gd name="connsiteY79" fmla="*/ 2406988 h 5234271"/>
              <a:gd name="connsiteX80" fmla="*/ 3752193 w 7140005"/>
              <a:gd name="connsiteY80" fmla="*/ 2385967 h 5234271"/>
              <a:gd name="connsiteX81" fmla="*/ 3815255 w 7140005"/>
              <a:gd name="connsiteY81" fmla="*/ 2364947 h 5234271"/>
              <a:gd name="connsiteX82" fmla="*/ 3878317 w 7140005"/>
              <a:gd name="connsiteY82" fmla="*/ 2322905 h 5234271"/>
              <a:gd name="connsiteX83" fmla="*/ 3909849 w 7140005"/>
              <a:gd name="connsiteY83" fmla="*/ 2301884 h 5234271"/>
              <a:gd name="connsiteX84" fmla="*/ 3941380 w 7140005"/>
              <a:gd name="connsiteY84" fmla="*/ 2291374 h 5234271"/>
              <a:gd name="connsiteX85" fmla="*/ 3972911 w 7140005"/>
              <a:gd name="connsiteY85" fmla="*/ 2270353 h 5234271"/>
              <a:gd name="connsiteX86" fmla="*/ 4025462 w 7140005"/>
              <a:gd name="connsiteY86" fmla="*/ 2259843 h 5234271"/>
              <a:gd name="connsiteX87" fmla="*/ 4056993 w 7140005"/>
              <a:gd name="connsiteY87" fmla="*/ 2249333 h 5234271"/>
              <a:gd name="connsiteX88" fmla="*/ 4120055 w 7140005"/>
              <a:gd name="connsiteY88" fmla="*/ 2196781 h 5234271"/>
              <a:gd name="connsiteX89" fmla="*/ 4151586 w 7140005"/>
              <a:gd name="connsiteY89" fmla="*/ 2175760 h 5234271"/>
              <a:gd name="connsiteX90" fmla="*/ 4214649 w 7140005"/>
              <a:gd name="connsiteY90" fmla="*/ 2133719 h 5234271"/>
              <a:gd name="connsiteX91" fmla="*/ 4309242 w 7140005"/>
              <a:gd name="connsiteY91" fmla="*/ 2091678 h 5234271"/>
              <a:gd name="connsiteX92" fmla="*/ 4340773 w 7140005"/>
              <a:gd name="connsiteY92" fmla="*/ 2081167 h 5234271"/>
              <a:gd name="connsiteX93" fmla="*/ 4372304 w 7140005"/>
              <a:gd name="connsiteY93" fmla="*/ 2070657 h 5234271"/>
              <a:gd name="connsiteX94" fmla="*/ 4403835 w 7140005"/>
              <a:gd name="connsiteY94" fmla="*/ 2039126 h 5234271"/>
              <a:gd name="connsiteX95" fmla="*/ 4435366 w 7140005"/>
              <a:gd name="connsiteY95" fmla="*/ 2018105 h 5234271"/>
              <a:gd name="connsiteX96" fmla="*/ 4466897 w 7140005"/>
              <a:gd name="connsiteY96" fmla="*/ 1955043 h 5234271"/>
              <a:gd name="connsiteX97" fmla="*/ 4529959 w 7140005"/>
              <a:gd name="connsiteY97" fmla="*/ 1913002 h 5234271"/>
              <a:gd name="connsiteX98" fmla="*/ 4656083 w 7140005"/>
              <a:gd name="connsiteY98" fmla="*/ 1913002 h 5234271"/>
              <a:gd name="connsiteX99" fmla="*/ 4687614 w 7140005"/>
              <a:gd name="connsiteY99" fmla="*/ 1902491 h 5234271"/>
              <a:gd name="connsiteX100" fmla="*/ 4750676 w 7140005"/>
              <a:gd name="connsiteY100" fmla="*/ 1860450 h 5234271"/>
              <a:gd name="connsiteX101" fmla="*/ 4876800 w 7140005"/>
              <a:gd name="connsiteY101" fmla="*/ 1818409 h 5234271"/>
              <a:gd name="connsiteX102" fmla="*/ 4908331 w 7140005"/>
              <a:gd name="connsiteY102" fmla="*/ 1807898 h 5234271"/>
              <a:gd name="connsiteX103" fmla="*/ 4971393 w 7140005"/>
              <a:gd name="connsiteY103" fmla="*/ 1765857 h 5234271"/>
              <a:gd name="connsiteX104" fmla="*/ 5002924 w 7140005"/>
              <a:gd name="connsiteY104" fmla="*/ 1744836 h 5234271"/>
              <a:gd name="connsiteX105" fmla="*/ 5034455 w 7140005"/>
              <a:gd name="connsiteY105" fmla="*/ 1713305 h 5234271"/>
              <a:gd name="connsiteX106" fmla="*/ 5065986 w 7140005"/>
              <a:gd name="connsiteY106" fmla="*/ 1702795 h 5234271"/>
              <a:gd name="connsiteX107" fmla="*/ 5171090 w 7140005"/>
              <a:gd name="connsiteY107" fmla="*/ 1671264 h 5234271"/>
              <a:gd name="connsiteX108" fmla="*/ 5202621 w 7140005"/>
              <a:gd name="connsiteY108" fmla="*/ 1660753 h 5234271"/>
              <a:gd name="connsiteX109" fmla="*/ 5276193 w 7140005"/>
              <a:gd name="connsiteY109" fmla="*/ 1608202 h 5234271"/>
              <a:gd name="connsiteX110" fmla="*/ 5349766 w 7140005"/>
              <a:gd name="connsiteY110" fmla="*/ 1555650 h 5234271"/>
              <a:gd name="connsiteX111" fmla="*/ 5391807 w 7140005"/>
              <a:gd name="connsiteY111" fmla="*/ 1524119 h 5234271"/>
              <a:gd name="connsiteX112" fmla="*/ 5391807 w 7140005"/>
              <a:gd name="connsiteY112" fmla="*/ 1471567 h 5234271"/>
              <a:gd name="connsiteX113" fmla="*/ 5465380 w 7140005"/>
              <a:gd name="connsiteY113" fmla="*/ 1408505 h 5234271"/>
              <a:gd name="connsiteX114" fmla="*/ 5475890 w 7140005"/>
              <a:gd name="connsiteY114" fmla="*/ 1376974 h 5234271"/>
              <a:gd name="connsiteX115" fmla="*/ 5538952 w 7140005"/>
              <a:gd name="connsiteY115" fmla="*/ 1345443 h 5234271"/>
              <a:gd name="connsiteX116" fmla="*/ 5602014 w 7140005"/>
              <a:gd name="connsiteY116" fmla="*/ 1282381 h 5234271"/>
              <a:gd name="connsiteX117" fmla="*/ 5654566 w 7140005"/>
              <a:gd name="connsiteY117" fmla="*/ 1229829 h 5234271"/>
              <a:gd name="connsiteX118" fmla="*/ 5707117 w 7140005"/>
              <a:gd name="connsiteY118" fmla="*/ 1135236 h 5234271"/>
              <a:gd name="connsiteX119" fmla="*/ 5728138 w 7140005"/>
              <a:gd name="connsiteY119" fmla="*/ 1103705 h 5234271"/>
              <a:gd name="connsiteX120" fmla="*/ 5791200 w 7140005"/>
              <a:gd name="connsiteY120" fmla="*/ 1061664 h 5234271"/>
              <a:gd name="connsiteX121" fmla="*/ 5822731 w 7140005"/>
              <a:gd name="connsiteY121" fmla="*/ 1040643 h 5234271"/>
              <a:gd name="connsiteX122" fmla="*/ 5854262 w 7140005"/>
              <a:gd name="connsiteY122" fmla="*/ 1009112 h 5234271"/>
              <a:gd name="connsiteX123" fmla="*/ 5917324 w 7140005"/>
              <a:gd name="connsiteY123" fmla="*/ 967071 h 5234271"/>
              <a:gd name="connsiteX124" fmla="*/ 5969876 w 7140005"/>
              <a:gd name="connsiteY124" fmla="*/ 904009 h 5234271"/>
              <a:gd name="connsiteX125" fmla="*/ 6032938 w 7140005"/>
              <a:gd name="connsiteY125" fmla="*/ 851457 h 5234271"/>
              <a:gd name="connsiteX126" fmla="*/ 6074980 w 7140005"/>
              <a:gd name="connsiteY126" fmla="*/ 809416 h 5234271"/>
              <a:gd name="connsiteX127" fmla="*/ 6138042 w 7140005"/>
              <a:gd name="connsiteY127" fmla="*/ 767374 h 5234271"/>
              <a:gd name="connsiteX128" fmla="*/ 6222124 w 7140005"/>
              <a:gd name="connsiteY128" fmla="*/ 693802 h 5234271"/>
              <a:gd name="connsiteX129" fmla="*/ 6253655 w 7140005"/>
              <a:gd name="connsiteY129" fmla="*/ 662271 h 5234271"/>
              <a:gd name="connsiteX130" fmla="*/ 6274676 w 7140005"/>
              <a:gd name="connsiteY130" fmla="*/ 630740 h 5234271"/>
              <a:gd name="connsiteX131" fmla="*/ 6306207 w 7140005"/>
              <a:gd name="connsiteY131" fmla="*/ 620229 h 5234271"/>
              <a:gd name="connsiteX132" fmla="*/ 6358759 w 7140005"/>
              <a:gd name="connsiteY132" fmla="*/ 557167 h 5234271"/>
              <a:gd name="connsiteX133" fmla="*/ 6379780 w 7140005"/>
              <a:gd name="connsiteY133" fmla="*/ 525636 h 5234271"/>
              <a:gd name="connsiteX134" fmla="*/ 6442842 w 7140005"/>
              <a:gd name="connsiteY134" fmla="*/ 473084 h 5234271"/>
              <a:gd name="connsiteX135" fmla="*/ 6453352 w 7140005"/>
              <a:gd name="connsiteY135" fmla="*/ 441553 h 5234271"/>
              <a:gd name="connsiteX136" fmla="*/ 6484883 w 7140005"/>
              <a:gd name="connsiteY136" fmla="*/ 420533 h 5234271"/>
              <a:gd name="connsiteX137" fmla="*/ 6516414 w 7140005"/>
              <a:gd name="connsiteY137" fmla="*/ 389002 h 5234271"/>
              <a:gd name="connsiteX138" fmla="*/ 6547945 w 7140005"/>
              <a:gd name="connsiteY138" fmla="*/ 367981 h 5234271"/>
              <a:gd name="connsiteX139" fmla="*/ 6579476 w 7140005"/>
              <a:gd name="connsiteY139" fmla="*/ 336450 h 5234271"/>
              <a:gd name="connsiteX140" fmla="*/ 6611007 w 7140005"/>
              <a:gd name="connsiteY140" fmla="*/ 315429 h 5234271"/>
              <a:gd name="connsiteX141" fmla="*/ 6695090 w 7140005"/>
              <a:gd name="connsiteY141" fmla="*/ 220836 h 5234271"/>
              <a:gd name="connsiteX142" fmla="*/ 6726621 w 7140005"/>
              <a:gd name="connsiteY142" fmla="*/ 157774 h 5234271"/>
              <a:gd name="connsiteX143" fmla="*/ 6737131 w 7140005"/>
              <a:gd name="connsiteY143" fmla="*/ 126243 h 5234271"/>
              <a:gd name="connsiteX144" fmla="*/ 6747642 w 7140005"/>
              <a:gd name="connsiteY144" fmla="*/ 42160 h 5234271"/>
              <a:gd name="connsiteX145" fmla="*/ 6768662 w 7140005"/>
              <a:gd name="connsiteY145" fmla="*/ 10629 h 5234271"/>
              <a:gd name="connsiteX146" fmla="*/ 6873766 w 7140005"/>
              <a:gd name="connsiteY146" fmla="*/ 10629 h 5234271"/>
              <a:gd name="connsiteX147" fmla="*/ 7020911 w 7140005"/>
              <a:gd name="connsiteY147" fmla="*/ 21140 h 5234271"/>
              <a:gd name="connsiteX148" fmla="*/ 7062952 w 7140005"/>
              <a:gd name="connsiteY148" fmla="*/ 147264 h 5234271"/>
              <a:gd name="connsiteX149" fmla="*/ 7073462 w 7140005"/>
              <a:gd name="connsiteY149" fmla="*/ 178795 h 5234271"/>
              <a:gd name="connsiteX150" fmla="*/ 7094483 w 7140005"/>
              <a:gd name="connsiteY150" fmla="*/ 210326 h 5234271"/>
              <a:gd name="connsiteX151" fmla="*/ 7083973 w 7140005"/>
              <a:gd name="connsiteY151" fmla="*/ 410022 h 5234271"/>
              <a:gd name="connsiteX152" fmla="*/ 7052442 w 7140005"/>
              <a:gd name="connsiteY152" fmla="*/ 473084 h 5234271"/>
              <a:gd name="connsiteX153" fmla="*/ 7071762 w 7140005"/>
              <a:gd name="connsiteY153" fmla="*/ 591599 h 5234271"/>
              <a:gd name="connsiteX154" fmla="*/ 7053986 w 7140005"/>
              <a:gd name="connsiteY154" fmla="*/ 654472 h 5234271"/>
              <a:gd name="connsiteX155" fmla="*/ 7054760 w 7140005"/>
              <a:gd name="connsiteY155" fmla="*/ 697416 h 5234271"/>
              <a:gd name="connsiteX156" fmla="*/ 7055532 w 7140005"/>
              <a:gd name="connsiteY156" fmla="*/ 773891 h 5234271"/>
              <a:gd name="connsiteX157" fmla="*/ 7056864 w 7140005"/>
              <a:gd name="connsiteY157" fmla="*/ 762396 h 5234271"/>
              <a:gd name="connsiteX158" fmla="*/ 7059551 w 7140005"/>
              <a:gd name="connsiteY158" fmla="*/ 718248 h 5234271"/>
              <a:gd name="connsiteX159" fmla="*/ 7056864 w 7140005"/>
              <a:gd name="connsiteY159" fmla="*/ 789219 h 5234271"/>
              <a:gd name="connsiteX160" fmla="*/ 7056864 w 7140005"/>
              <a:gd name="connsiteY160" fmla="*/ 829453 h 5234271"/>
              <a:gd name="connsiteX161" fmla="*/ 7034512 w 7140005"/>
              <a:gd name="connsiteY161" fmla="*/ 880991 h 5234271"/>
              <a:gd name="connsiteX162" fmla="*/ 7060324 w 7140005"/>
              <a:gd name="connsiteY162" fmla="*/ 870291 h 5234271"/>
              <a:gd name="connsiteX163" fmla="*/ 7068361 w 7140005"/>
              <a:gd name="connsiteY163" fmla="*/ 874999 h 5234271"/>
              <a:gd name="connsiteX164" fmla="*/ 7058623 w 7140005"/>
              <a:gd name="connsiteY164" fmla="*/ 857594 h 5234271"/>
              <a:gd name="connsiteX165" fmla="*/ 7096490 w 7140005"/>
              <a:gd name="connsiteY165" fmla="*/ 934067 h 5234271"/>
              <a:gd name="connsiteX166" fmla="*/ 7076242 w 7140005"/>
              <a:gd name="connsiteY166" fmla="*/ 1042071 h 5234271"/>
              <a:gd name="connsiteX167" fmla="*/ 6986595 w 7140005"/>
              <a:gd name="connsiteY167" fmla="*/ 1147364 h 5234271"/>
              <a:gd name="connsiteX168" fmla="*/ 7029254 w 7140005"/>
              <a:gd name="connsiteY168" fmla="*/ 1110746 h 5234271"/>
              <a:gd name="connsiteX169" fmla="*/ 6992003 w 7140005"/>
              <a:gd name="connsiteY169" fmla="*/ 1224553 h 5234271"/>
              <a:gd name="connsiteX170" fmla="*/ 7047645 w 7140005"/>
              <a:gd name="connsiteY170" fmla="*/ 1238867 h 5234271"/>
              <a:gd name="connsiteX171" fmla="*/ 7125853 w 7140005"/>
              <a:gd name="connsiteY171" fmla="*/ 1368986 h 5234271"/>
              <a:gd name="connsiteX172" fmla="*/ 7135436 w 7140005"/>
              <a:gd name="connsiteY172" fmla="*/ 1484789 h 5234271"/>
              <a:gd name="connsiteX173" fmla="*/ 7074847 w 7140005"/>
              <a:gd name="connsiteY173" fmla="*/ 1576671 h 5234271"/>
              <a:gd name="connsiteX174" fmla="*/ 7078709 w 7140005"/>
              <a:gd name="connsiteY174" fmla="*/ 1612910 h 5234271"/>
              <a:gd name="connsiteX175" fmla="*/ 7051970 w 7140005"/>
              <a:gd name="connsiteY175" fmla="*/ 1724909 h 5234271"/>
              <a:gd name="connsiteX176" fmla="*/ 7060006 w 7140005"/>
              <a:gd name="connsiteY176" fmla="*/ 1870436 h 5234271"/>
              <a:gd name="connsiteX177" fmla="*/ 7020785 w 7140005"/>
              <a:gd name="connsiteY177" fmla="*/ 1922724 h 5234271"/>
              <a:gd name="connsiteX178" fmla="*/ 6972547 w 7140005"/>
              <a:gd name="connsiteY178" fmla="*/ 2019500 h 5234271"/>
              <a:gd name="connsiteX179" fmla="*/ 6938674 w 7140005"/>
              <a:gd name="connsiteY179" fmla="*/ 2042595 h 5234271"/>
              <a:gd name="connsiteX180" fmla="*/ 6885350 w 7140005"/>
              <a:gd name="connsiteY180" fmla="*/ 2033892 h 5234271"/>
              <a:gd name="connsiteX181" fmla="*/ 6878859 w 7140005"/>
              <a:gd name="connsiteY181" fmla="*/ 2078834 h 5234271"/>
              <a:gd name="connsiteX182" fmla="*/ 6801948 w 7140005"/>
              <a:gd name="connsiteY182" fmla="*/ 2100410 h 5234271"/>
              <a:gd name="connsiteX183" fmla="*/ 6669077 w 7140005"/>
              <a:gd name="connsiteY183" fmla="*/ 2157124 h 5234271"/>
              <a:gd name="connsiteX184" fmla="*/ 6575142 w 7140005"/>
              <a:gd name="connsiteY184" fmla="*/ 2218370 h 5234271"/>
              <a:gd name="connsiteX185" fmla="*/ 6542401 w 7140005"/>
              <a:gd name="connsiteY185" fmla="*/ 2240218 h 5234271"/>
              <a:gd name="connsiteX186" fmla="*/ 6468493 w 7140005"/>
              <a:gd name="connsiteY186" fmla="*/ 2276724 h 5234271"/>
              <a:gd name="connsiteX187" fmla="*/ 6454556 w 7140005"/>
              <a:gd name="connsiteY187" fmla="*/ 2295943 h 5234271"/>
              <a:gd name="connsiteX188" fmla="*/ 6376668 w 7140005"/>
              <a:gd name="connsiteY188" fmla="*/ 2316962 h 5234271"/>
              <a:gd name="connsiteX189" fmla="*/ 6234019 w 7140005"/>
              <a:gd name="connsiteY189" fmla="*/ 2368416 h 5234271"/>
              <a:gd name="connsiteX190" fmla="*/ 6186931 w 7140005"/>
              <a:gd name="connsiteY190" fmla="*/ 2391526 h 5234271"/>
              <a:gd name="connsiteX191" fmla="*/ 6063537 w 7140005"/>
              <a:gd name="connsiteY191" fmla="*/ 2416973 h 5234271"/>
              <a:gd name="connsiteX192" fmla="*/ 6029533 w 7140005"/>
              <a:gd name="connsiteY192" fmla="*/ 2432193 h 5234271"/>
              <a:gd name="connsiteX193" fmla="*/ 6084260 w 7140005"/>
              <a:gd name="connsiteY193" fmla="*/ 2405007 h 5234271"/>
              <a:gd name="connsiteX194" fmla="*/ 5819399 w 7140005"/>
              <a:gd name="connsiteY194" fmla="*/ 2546595 h 5234271"/>
              <a:gd name="connsiteX195" fmla="*/ 5833236 w 7140005"/>
              <a:gd name="connsiteY195" fmla="*/ 2552705 h 5234271"/>
              <a:gd name="connsiteX196" fmla="*/ 5756419 w 7140005"/>
              <a:gd name="connsiteY196" fmla="*/ 2546713 h 5234271"/>
              <a:gd name="connsiteX197" fmla="*/ 5753945 w 7140005"/>
              <a:gd name="connsiteY197" fmla="*/ 2564833 h 5234271"/>
              <a:gd name="connsiteX198" fmla="*/ 5734741 w 7140005"/>
              <a:gd name="connsiteY198" fmla="*/ 2579623 h 5234271"/>
              <a:gd name="connsiteX199" fmla="*/ 5642506 w 7140005"/>
              <a:gd name="connsiteY199" fmla="*/ 2599264 h 5234271"/>
              <a:gd name="connsiteX200" fmla="*/ 5683619 w 7140005"/>
              <a:gd name="connsiteY200" fmla="*/ 2577150 h 5234271"/>
              <a:gd name="connsiteX201" fmla="*/ 5584304 w 7140005"/>
              <a:gd name="connsiteY201" fmla="*/ 2588837 h 5234271"/>
              <a:gd name="connsiteX202" fmla="*/ 5417469 w 7140005"/>
              <a:gd name="connsiteY202" fmla="*/ 2726664 h 5234271"/>
              <a:gd name="connsiteX203" fmla="*/ 5308050 w 7140005"/>
              <a:gd name="connsiteY203" fmla="*/ 2742330 h 5234271"/>
              <a:gd name="connsiteX204" fmla="*/ 5211024 w 7140005"/>
              <a:gd name="connsiteY204" fmla="*/ 2798054 h 5234271"/>
              <a:gd name="connsiteX205" fmla="*/ 5132480 w 7140005"/>
              <a:gd name="connsiteY205" fmla="*/ 2801128 h 5234271"/>
              <a:gd name="connsiteX206" fmla="*/ 4961500 w 7140005"/>
              <a:gd name="connsiteY206" fmla="*/ 2837008 h 5234271"/>
              <a:gd name="connsiteX207" fmla="*/ 4771697 w 7140005"/>
              <a:gd name="connsiteY207" fmla="*/ 2900974 h 5234271"/>
              <a:gd name="connsiteX208" fmla="*/ 4683284 w 7140005"/>
              <a:gd name="connsiteY208" fmla="*/ 2934502 h 5234271"/>
              <a:gd name="connsiteX209" fmla="*/ 4629960 w 7140005"/>
              <a:gd name="connsiteY209" fmla="*/ 2972739 h 5234271"/>
              <a:gd name="connsiteX210" fmla="*/ 4576636 w 7140005"/>
              <a:gd name="connsiteY210" fmla="*/ 2993760 h 5234271"/>
              <a:gd name="connsiteX211" fmla="*/ 4536912 w 7140005"/>
              <a:gd name="connsiteY211" fmla="*/ 3045407 h 5234271"/>
              <a:gd name="connsiteX212" fmla="*/ 4512646 w 7140005"/>
              <a:gd name="connsiteY212" fmla="*/ 3089446 h 5234271"/>
              <a:gd name="connsiteX213" fmla="*/ 4401206 w 7140005"/>
              <a:gd name="connsiteY213" fmla="*/ 3141094 h 5234271"/>
              <a:gd name="connsiteX214" fmla="*/ 4333353 w 7140005"/>
              <a:gd name="connsiteY214" fmla="*/ 3162115 h 5234271"/>
              <a:gd name="connsiteX215" fmla="*/ 4261481 w 7140005"/>
              <a:gd name="connsiteY215" fmla="*/ 3180235 h 5234271"/>
              <a:gd name="connsiteX216" fmla="*/ 4200892 w 7140005"/>
              <a:gd name="connsiteY216" fmla="*/ 3207961 h 5234271"/>
              <a:gd name="connsiteX217" fmla="*/ 4157151 w 7140005"/>
              <a:gd name="connsiteY217" fmla="*/ 3241299 h 5234271"/>
              <a:gd name="connsiteX218" fmla="*/ 4118355 w 7140005"/>
              <a:gd name="connsiteY218" fmla="*/ 3255615 h 5234271"/>
              <a:gd name="connsiteX219" fmla="*/ 4077087 w 7140005"/>
              <a:gd name="connsiteY219" fmla="*/ 3283340 h 5234271"/>
              <a:gd name="connsiteX220" fmla="*/ 4031027 w 7140005"/>
              <a:gd name="connsiteY220" fmla="*/ 3320674 h 5234271"/>
              <a:gd name="connsiteX221" fmla="*/ 3924378 w 7140005"/>
              <a:gd name="connsiteY221" fmla="*/ 3337890 h 5234271"/>
              <a:gd name="connsiteX222" fmla="*/ 3887899 w 7140005"/>
              <a:gd name="connsiteY222" fmla="*/ 3382831 h 5234271"/>
              <a:gd name="connsiteX223" fmla="*/ 3834575 w 7140005"/>
              <a:gd name="connsiteY223" fmla="*/ 3433577 h 5234271"/>
              <a:gd name="connsiteX224" fmla="*/ 3773986 w 7140005"/>
              <a:gd name="connsiteY224" fmla="*/ 3441185 h 5234271"/>
              <a:gd name="connsiteX225" fmla="*/ 3738437 w 7140005"/>
              <a:gd name="connsiteY225" fmla="*/ 3470720 h 5234271"/>
              <a:gd name="connsiteX226" fmla="*/ 3665637 w 7140005"/>
              <a:gd name="connsiteY226" fmla="*/ 3496449 h 5234271"/>
              <a:gd name="connsiteX227" fmla="*/ 3584028 w 7140005"/>
              <a:gd name="connsiteY227" fmla="*/ 3542295 h 5234271"/>
              <a:gd name="connsiteX228" fmla="*/ 3541986 w 7140005"/>
              <a:gd name="connsiteY228" fmla="*/ 3563126 h 5234271"/>
              <a:gd name="connsiteX229" fmla="*/ 3478924 w 7140005"/>
              <a:gd name="connsiteY229" fmla="*/ 3584147 h 5234271"/>
              <a:gd name="connsiteX230" fmla="*/ 3447393 w 7140005"/>
              <a:gd name="connsiteY230" fmla="*/ 3594657 h 5234271"/>
              <a:gd name="connsiteX231" fmla="*/ 3415862 w 7140005"/>
              <a:gd name="connsiteY231" fmla="*/ 3615678 h 5234271"/>
              <a:gd name="connsiteX232" fmla="*/ 3384331 w 7140005"/>
              <a:gd name="connsiteY232" fmla="*/ 3626188 h 5234271"/>
              <a:gd name="connsiteX233" fmla="*/ 3373821 w 7140005"/>
              <a:gd name="connsiteY233" fmla="*/ 3657719 h 5234271"/>
              <a:gd name="connsiteX234" fmla="*/ 3363311 w 7140005"/>
              <a:gd name="connsiteY234" fmla="*/ 3783843 h 5234271"/>
              <a:gd name="connsiteX235" fmla="*/ 3331780 w 7140005"/>
              <a:gd name="connsiteY235" fmla="*/ 3794353 h 5234271"/>
              <a:gd name="connsiteX236" fmla="*/ 3300249 w 7140005"/>
              <a:gd name="connsiteY236" fmla="*/ 3815374 h 5234271"/>
              <a:gd name="connsiteX237" fmla="*/ 3153104 w 7140005"/>
              <a:gd name="connsiteY237" fmla="*/ 3836395 h 5234271"/>
              <a:gd name="connsiteX238" fmla="*/ 3090042 w 7140005"/>
              <a:gd name="connsiteY238" fmla="*/ 3878436 h 5234271"/>
              <a:gd name="connsiteX239" fmla="*/ 2995449 w 7140005"/>
              <a:gd name="connsiteY239" fmla="*/ 3899457 h 5234271"/>
              <a:gd name="connsiteX240" fmla="*/ 2932386 w 7140005"/>
              <a:gd name="connsiteY240" fmla="*/ 3952009 h 5234271"/>
              <a:gd name="connsiteX241" fmla="*/ 2869324 w 7140005"/>
              <a:gd name="connsiteY241" fmla="*/ 3983540 h 5234271"/>
              <a:gd name="connsiteX242" fmla="*/ 2806262 w 7140005"/>
              <a:gd name="connsiteY242" fmla="*/ 4015071 h 5234271"/>
              <a:gd name="connsiteX243" fmla="*/ 2764221 w 7140005"/>
              <a:gd name="connsiteY243" fmla="*/ 4057112 h 5234271"/>
              <a:gd name="connsiteX244" fmla="*/ 2743200 w 7140005"/>
              <a:gd name="connsiteY244" fmla="*/ 4088643 h 5234271"/>
              <a:gd name="connsiteX245" fmla="*/ 2711669 w 7140005"/>
              <a:gd name="connsiteY245" fmla="*/ 4109664 h 5234271"/>
              <a:gd name="connsiteX246" fmla="*/ 2617076 w 7140005"/>
              <a:gd name="connsiteY246" fmla="*/ 4183236 h 5234271"/>
              <a:gd name="connsiteX247" fmla="*/ 2585545 w 7140005"/>
              <a:gd name="connsiteY247" fmla="*/ 4214767 h 5234271"/>
              <a:gd name="connsiteX248" fmla="*/ 2522483 w 7140005"/>
              <a:gd name="connsiteY248" fmla="*/ 4235788 h 5234271"/>
              <a:gd name="connsiteX249" fmla="*/ 2459421 w 7140005"/>
              <a:gd name="connsiteY249" fmla="*/ 4277829 h 5234271"/>
              <a:gd name="connsiteX250" fmla="*/ 2396359 w 7140005"/>
              <a:gd name="connsiteY250" fmla="*/ 4330381 h 5234271"/>
              <a:gd name="connsiteX251" fmla="*/ 2375338 w 7140005"/>
              <a:gd name="connsiteY251" fmla="*/ 4361912 h 5234271"/>
              <a:gd name="connsiteX252" fmla="*/ 2270235 w 7140005"/>
              <a:gd name="connsiteY252" fmla="*/ 4414464 h 5234271"/>
              <a:gd name="connsiteX253" fmla="*/ 2217683 w 7140005"/>
              <a:gd name="connsiteY253" fmla="*/ 4424974 h 5234271"/>
              <a:gd name="connsiteX254" fmla="*/ 2154621 w 7140005"/>
              <a:gd name="connsiteY254" fmla="*/ 4445995 h 5234271"/>
              <a:gd name="connsiteX255" fmla="*/ 2091559 w 7140005"/>
              <a:gd name="connsiteY255" fmla="*/ 4488036 h 5234271"/>
              <a:gd name="connsiteX256" fmla="*/ 2028497 w 7140005"/>
              <a:gd name="connsiteY256" fmla="*/ 4519567 h 5234271"/>
              <a:gd name="connsiteX257" fmla="*/ 1933904 w 7140005"/>
              <a:gd name="connsiteY257" fmla="*/ 4572119 h 5234271"/>
              <a:gd name="connsiteX258" fmla="*/ 1723697 w 7140005"/>
              <a:gd name="connsiteY258" fmla="*/ 4603650 h 5234271"/>
              <a:gd name="connsiteX259" fmla="*/ 1713186 w 7140005"/>
              <a:gd name="connsiteY259" fmla="*/ 4635181 h 5234271"/>
              <a:gd name="connsiteX260" fmla="*/ 1650124 w 7140005"/>
              <a:gd name="connsiteY260" fmla="*/ 4687733 h 5234271"/>
              <a:gd name="connsiteX261" fmla="*/ 1618593 w 7140005"/>
              <a:gd name="connsiteY261" fmla="*/ 4719264 h 5234271"/>
              <a:gd name="connsiteX262" fmla="*/ 1555531 w 7140005"/>
              <a:gd name="connsiteY262" fmla="*/ 4740284 h 5234271"/>
              <a:gd name="connsiteX263" fmla="*/ 1524000 w 7140005"/>
              <a:gd name="connsiteY263" fmla="*/ 4750795 h 5234271"/>
              <a:gd name="connsiteX264" fmla="*/ 1460938 w 7140005"/>
              <a:gd name="connsiteY264" fmla="*/ 4792836 h 5234271"/>
              <a:gd name="connsiteX265" fmla="*/ 1397876 w 7140005"/>
              <a:gd name="connsiteY265" fmla="*/ 4834878 h 5234271"/>
              <a:gd name="connsiteX266" fmla="*/ 1366345 w 7140005"/>
              <a:gd name="connsiteY266" fmla="*/ 4845388 h 5234271"/>
              <a:gd name="connsiteX267" fmla="*/ 1271752 w 7140005"/>
              <a:gd name="connsiteY267" fmla="*/ 4866409 h 5234271"/>
              <a:gd name="connsiteX268" fmla="*/ 1208690 w 7140005"/>
              <a:gd name="connsiteY268" fmla="*/ 4876919 h 5234271"/>
              <a:gd name="connsiteX269" fmla="*/ 1093076 w 7140005"/>
              <a:gd name="connsiteY269" fmla="*/ 4908450 h 5234271"/>
              <a:gd name="connsiteX270" fmla="*/ 1061545 w 7140005"/>
              <a:gd name="connsiteY270" fmla="*/ 4929471 h 5234271"/>
              <a:gd name="connsiteX271" fmla="*/ 998483 w 7140005"/>
              <a:gd name="connsiteY271" fmla="*/ 4950491 h 5234271"/>
              <a:gd name="connsiteX272" fmla="*/ 935421 w 7140005"/>
              <a:gd name="connsiteY272" fmla="*/ 4982022 h 5234271"/>
              <a:gd name="connsiteX273" fmla="*/ 872359 w 7140005"/>
              <a:gd name="connsiteY273" fmla="*/ 5024064 h 5234271"/>
              <a:gd name="connsiteX274" fmla="*/ 777766 w 7140005"/>
              <a:gd name="connsiteY274" fmla="*/ 5034574 h 5234271"/>
              <a:gd name="connsiteX275" fmla="*/ 756745 w 7140005"/>
              <a:gd name="connsiteY275" fmla="*/ 5066105 h 5234271"/>
              <a:gd name="connsiteX276" fmla="*/ 693683 w 7140005"/>
              <a:gd name="connsiteY276" fmla="*/ 5097636 h 5234271"/>
              <a:gd name="connsiteX277" fmla="*/ 493986 w 7140005"/>
              <a:gd name="connsiteY277" fmla="*/ 5087126 h 5234271"/>
              <a:gd name="connsiteX278" fmla="*/ 388883 w 7140005"/>
              <a:gd name="connsiteY278" fmla="*/ 5097636 h 5234271"/>
              <a:gd name="connsiteX279" fmla="*/ 325821 w 7140005"/>
              <a:gd name="connsiteY279" fmla="*/ 5118657 h 5234271"/>
              <a:gd name="connsiteX280" fmla="*/ 294290 w 7140005"/>
              <a:gd name="connsiteY280" fmla="*/ 5139678 h 5234271"/>
              <a:gd name="connsiteX281" fmla="*/ 252249 w 7140005"/>
              <a:gd name="connsiteY281" fmla="*/ 5181719 h 5234271"/>
              <a:gd name="connsiteX282" fmla="*/ 220717 w 7140005"/>
              <a:gd name="connsiteY282" fmla="*/ 5202740 h 5234271"/>
              <a:gd name="connsiteX283" fmla="*/ 94593 w 7140005"/>
              <a:gd name="connsiteY283" fmla="*/ 5234271 h 5234271"/>
              <a:gd name="connsiteX284" fmla="*/ 52552 w 7140005"/>
              <a:gd name="connsiteY284" fmla="*/ 5171209 h 5234271"/>
              <a:gd name="connsiteX285" fmla="*/ 63062 w 7140005"/>
              <a:gd name="connsiteY285" fmla="*/ 5139678 h 5234271"/>
              <a:gd name="connsiteX286" fmla="*/ 94593 w 7140005"/>
              <a:gd name="connsiteY286" fmla="*/ 5118657 h 5234271"/>
              <a:gd name="connsiteX287" fmla="*/ 94593 w 7140005"/>
              <a:gd name="connsiteY287" fmla="*/ 5118657 h 5234271"/>
              <a:gd name="connsiteX0" fmla="*/ 0 w 7144162"/>
              <a:gd name="connsiteY0" fmla="*/ 5181719 h 5234271"/>
              <a:gd name="connsiteX1" fmla="*/ 0 w 7144162"/>
              <a:gd name="connsiteY1" fmla="*/ 5181719 h 5234271"/>
              <a:gd name="connsiteX2" fmla="*/ 73573 w 7144162"/>
              <a:gd name="connsiteY2" fmla="*/ 5118657 h 5234271"/>
              <a:gd name="connsiteX3" fmla="*/ 136635 w 7144162"/>
              <a:gd name="connsiteY3" fmla="*/ 5066105 h 5234271"/>
              <a:gd name="connsiteX4" fmla="*/ 199697 w 7144162"/>
              <a:gd name="connsiteY4" fmla="*/ 5045084 h 5234271"/>
              <a:gd name="connsiteX5" fmla="*/ 220717 w 7144162"/>
              <a:gd name="connsiteY5" fmla="*/ 5013553 h 5234271"/>
              <a:gd name="connsiteX6" fmla="*/ 283780 w 7144162"/>
              <a:gd name="connsiteY6" fmla="*/ 4982022 h 5234271"/>
              <a:gd name="connsiteX7" fmla="*/ 304800 w 7144162"/>
              <a:gd name="connsiteY7" fmla="*/ 4950491 h 5234271"/>
              <a:gd name="connsiteX8" fmla="*/ 367862 w 7144162"/>
              <a:gd name="connsiteY8" fmla="*/ 4918960 h 5234271"/>
              <a:gd name="connsiteX9" fmla="*/ 399393 w 7144162"/>
              <a:gd name="connsiteY9" fmla="*/ 4887429 h 5234271"/>
              <a:gd name="connsiteX10" fmla="*/ 430924 w 7144162"/>
              <a:gd name="connsiteY10" fmla="*/ 4866409 h 5234271"/>
              <a:gd name="connsiteX11" fmla="*/ 483476 w 7144162"/>
              <a:gd name="connsiteY11" fmla="*/ 4813857 h 5234271"/>
              <a:gd name="connsiteX12" fmla="*/ 504497 w 7144162"/>
              <a:gd name="connsiteY12" fmla="*/ 4782326 h 5234271"/>
              <a:gd name="connsiteX13" fmla="*/ 536028 w 7144162"/>
              <a:gd name="connsiteY13" fmla="*/ 4761305 h 5234271"/>
              <a:gd name="connsiteX14" fmla="*/ 546538 w 7144162"/>
              <a:gd name="connsiteY14" fmla="*/ 4729774 h 5234271"/>
              <a:gd name="connsiteX15" fmla="*/ 567559 w 7144162"/>
              <a:gd name="connsiteY15" fmla="*/ 4698243 h 5234271"/>
              <a:gd name="connsiteX16" fmla="*/ 578069 w 7144162"/>
              <a:gd name="connsiteY16" fmla="*/ 4666712 h 5234271"/>
              <a:gd name="connsiteX17" fmla="*/ 609600 w 7144162"/>
              <a:gd name="connsiteY17" fmla="*/ 4635181 h 5234271"/>
              <a:gd name="connsiteX18" fmla="*/ 683173 w 7144162"/>
              <a:gd name="connsiteY18" fmla="*/ 4593140 h 5234271"/>
              <a:gd name="connsiteX19" fmla="*/ 777766 w 7144162"/>
              <a:gd name="connsiteY19" fmla="*/ 4519567 h 5234271"/>
              <a:gd name="connsiteX20" fmla="*/ 819807 w 7144162"/>
              <a:gd name="connsiteY20" fmla="*/ 4498547 h 5234271"/>
              <a:gd name="connsiteX21" fmla="*/ 882869 w 7144162"/>
              <a:gd name="connsiteY21" fmla="*/ 4456505 h 5234271"/>
              <a:gd name="connsiteX22" fmla="*/ 914400 w 7144162"/>
              <a:gd name="connsiteY22" fmla="*/ 4435484 h 5234271"/>
              <a:gd name="connsiteX23" fmla="*/ 1008993 w 7144162"/>
              <a:gd name="connsiteY23" fmla="*/ 4403953 h 5234271"/>
              <a:gd name="connsiteX24" fmla="*/ 1040524 w 7144162"/>
              <a:gd name="connsiteY24" fmla="*/ 4393443 h 5234271"/>
              <a:gd name="connsiteX25" fmla="*/ 1072055 w 7144162"/>
              <a:gd name="connsiteY25" fmla="*/ 4382933 h 5234271"/>
              <a:gd name="connsiteX26" fmla="*/ 1135117 w 7144162"/>
              <a:gd name="connsiteY26" fmla="*/ 4340891 h 5234271"/>
              <a:gd name="connsiteX27" fmla="*/ 1229711 w 7144162"/>
              <a:gd name="connsiteY27" fmla="*/ 4267319 h 5234271"/>
              <a:gd name="connsiteX28" fmla="*/ 1345324 w 7144162"/>
              <a:gd name="connsiteY28" fmla="*/ 4235788 h 5234271"/>
              <a:gd name="connsiteX29" fmla="*/ 1408386 w 7144162"/>
              <a:gd name="connsiteY29" fmla="*/ 4204257 h 5234271"/>
              <a:gd name="connsiteX30" fmla="*/ 1439917 w 7144162"/>
              <a:gd name="connsiteY30" fmla="*/ 4183236 h 5234271"/>
              <a:gd name="connsiteX31" fmla="*/ 1502980 w 7144162"/>
              <a:gd name="connsiteY31" fmla="*/ 4162216 h 5234271"/>
              <a:gd name="connsiteX32" fmla="*/ 1534511 w 7144162"/>
              <a:gd name="connsiteY32" fmla="*/ 4151705 h 5234271"/>
              <a:gd name="connsiteX33" fmla="*/ 1629104 w 7144162"/>
              <a:gd name="connsiteY33" fmla="*/ 4078133 h 5234271"/>
              <a:gd name="connsiteX34" fmla="*/ 1660635 w 7144162"/>
              <a:gd name="connsiteY34" fmla="*/ 4057112 h 5234271"/>
              <a:gd name="connsiteX35" fmla="*/ 1692166 w 7144162"/>
              <a:gd name="connsiteY35" fmla="*/ 4025581 h 5234271"/>
              <a:gd name="connsiteX36" fmla="*/ 1723697 w 7144162"/>
              <a:gd name="connsiteY36" fmla="*/ 4004560 h 5234271"/>
              <a:gd name="connsiteX37" fmla="*/ 1786759 w 7144162"/>
              <a:gd name="connsiteY37" fmla="*/ 3952009 h 5234271"/>
              <a:gd name="connsiteX38" fmla="*/ 1849821 w 7144162"/>
              <a:gd name="connsiteY38" fmla="*/ 3930988 h 5234271"/>
              <a:gd name="connsiteX39" fmla="*/ 1881352 w 7144162"/>
              <a:gd name="connsiteY39" fmla="*/ 3909967 h 5234271"/>
              <a:gd name="connsiteX40" fmla="*/ 1912883 w 7144162"/>
              <a:gd name="connsiteY40" fmla="*/ 3899457 h 5234271"/>
              <a:gd name="connsiteX41" fmla="*/ 1965435 w 7144162"/>
              <a:gd name="connsiteY41" fmla="*/ 3857416 h 5234271"/>
              <a:gd name="connsiteX42" fmla="*/ 2028497 w 7144162"/>
              <a:gd name="connsiteY42" fmla="*/ 3804864 h 5234271"/>
              <a:gd name="connsiteX43" fmla="*/ 2091559 w 7144162"/>
              <a:gd name="connsiteY43" fmla="*/ 3783843 h 5234271"/>
              <a:gd name="connsiteX44" fmla="*/ 2154621 w 7144162"/>
              <a:gd name="connsiteY44" fmla="*/ 3741802 h 5234271"/>
              <a:gd name="connsiteX45" fmla="*/ 2186152 w 7144162"/>
              <a:gd name="connsiteY45" fmla="*/ 3710271 h 5234271"/>
              <a:gd name="connsiteX46" fmla="*/ 2249214 w 7144162"/>
              <a:gd name="connsiteY46" fmla="*/ 3689250 h 5234271"/>
              <a:gd name="connsiteX47" fmla="*/ 2301766 w 7144162"/>
              <a:gd name="connsiteY47" fmla="*/ 3636698 h 5234271"/>
              <a:gd name="connsiteX48" fmla="*/ 2333297 w 7144162"/>
              <a:gd name="connsiteY48" fmla="*/ 3615678 h 5234271"/>
              <a:gd name="connsiteX49" fmla="*/ 2385849 w 7144162"/>
              <a:gd name="connsiteY49" fmla="*/ 3552616 h 5234271"/>
              <a:gd name="connsiteX50" fmla="*/ 2417380 w 7144162"/>
              <a:gd name="connsiteY50" fmla="*/ 3531595 h 5234271"/>
              <a:gd name="connsiteX51" fmla="*/ 2448911 w 7144162"/>
              <a:gd name="connsiteY51" fmla="*/ 3500064 h 5234271"/>
              <a:gd name="connsiteX52" fmla="*/ 2511973 w 7144162"/>
              <a:gd name="connsiteY52" fmla="*/ 3479043 h 5234271"/>
              <a:gd name="connsiteX53" fmla="*/ 2543504 w 7144162"/>
              <a:gd name="connsiteY53" fmla="*/ 3447512 h 5234271"/>
              <a:gd name="connsiteX54" fmla="*/ 2575035 w 7144162"/>
              <a:gd name="connsiteY54" fmla="*/ 3437002 h 5234271"/>
              <a:gd name="connsiteX55" fmla="*/ 2606566 w 7144162"/>
              <a:gd name="connsiteY55" fmla="*/ 3415981 h 5234271"/>
              <a:gd name="connsiteX56" fmla="*/ 2659117 w 7144162"/>
              <a:gd name="connsiteY56" fmla="*/ 3363429 h 5234271"/>
              <a:gd name="connsiteX57" fmla="*/ 2690649 w 7144162"/>
              <a:gd name="connsiteY57" fmla="*/ 3331898 h 5234271"/>
              <a:gd name="connsiteX58" fmla="*/ 2795752 w 7144162"/>
              <a:gd name="connsiteY58" fmla="*/ 3258326 h 5234271"/>
              <a:gd name="connsiteX59" fmla="*/ 2827283 w 7144162"/>
              <a:gd name="connsiteY59" fmla="*/ 3237305 h 5234271"/>
              <a:gd name="connsiteX60" fmla="*/ 2858814 w 7144162"/>
              <a:gd name="connsiteY60" fmla="*/ 3205774 h 5234271"/>
              <a:gd name="connsiteX61" fmla="*/ 2890345 w 7144162"/>
              <a:gd name="connsiteY61" fmla="*/ 3195264 h 5234271"/>
              <a:gd name="connsiteX62" fmla="*/ 2921876 w 7144162"/>
              <a:gd name="connsiteY62" fmla="*/ 3163733 h 5234271"/>
              <a:gd name="connsiteX63" fmla="*/ 2984938 w 7144162"/>
              <a:gd name="connsiteY63" fmla="*/ 3121691 h 5234271"/>
              <a:gd name="connsiteX64" fmla="*/ 3048000 w 7144162"/>
              <a:gd name="connsiteY64" fmla="*/ 3058629 h 5234271"/>
              <a:gd name="connsiteX65" fmla="*/ 3111062 w 7144162"/>
              <a:gd name="connsiteY65" fmla="*/ 3016588 h 5234271"/>
              <a:gd name="connsiteX66" fmla="*/ 3174124 w 7144162"/>
              <a:gd name="connsiteY66" fmla="*/ 2974547 h 5234271"/>
              <a:gd name="connsiteX67" fmla="*/ 3205655 w 7144162"/>
              <a:gd name="connsiteY67" fmla="*/ 2953526 h 5234271"/>
              <a:gd name="connsiteX68" fmla="*/ 3237186 w 7144162"/>
              <a:gd name="connsiteY68" fmla="*/ 2943016 h 5234271"/>
              <a:gd name="connsiteX69" fmla="*/ 3289738 w 7144162"/>
              <a:gd name="connsiteY69" fmla="*/ 2879953 h 5234271"/>
              <a:gd name="connsiteX70" fmla="*/ 3321269 w 7144162"/>
              <a:gd name="connsiteY70" fmla="*/ 2858933 h 5234271"/>
              <a:gd name="connsiteX71" fmla="*/ 3331780 w 7144162"/>
              <a:gd name="connsiteY71" fmla="*/ 2827402 h 5234271"/>
              <a:gd name="connsiteX72" fmla="*/ 3363311 w 7144162"/>
              <a:gd name="connsiteY72" fmla="*/ 2806381 h 5234271"/>
              <a:gd name="connsiteX73" fmla="*/ 3426373 w 7144162"/>
              <a:gd name="connsiteY73" fmla="*/ 2753829 h 5234271"/>
              <a:gd name="connsiteX74" fmla="*/ 3531476 w 7144162"/>
              <a:gd name="connsiteY74" fmla="*/ 2596174 h 5234271"/>
              <a:gd name="connsiteX75" fmla="*/ 3552497 w 7144162"/>
              <a:gd name="connsiteY75" fmla="*/ 2564643 h 5234271"/>
              <a:gd name="connsiteX76" fmla="*/ 3573517 w 7144162"/>
              <a:gd name="connsiteY76" fmla="*/ 2533112 h 5234271"/>
              <a:gd name="connsiteX77" fmla="*/ 3636580 w 7144162"/>
              <a:gd name="connsiteY77" fmla="*/ 2480560 h 5234271"/>
              <a:gd name="connsiteX78" fmla="*/ 3657600 w 7144162"/>
              <a:gd name="connsiteY78" fmla="*/ 2449029 h 5234271"/>
              <a:gd name="connsiteX79" fmla="*/ 3720662 w 7144162"/>
              <a:gd name="connsiteY79" fmla="*/ 2406988 h 5234271"/>
              <a:gd name="connsiteX80" fmla="*/ 3752193 w 7144162"/>
              <a:gd name="connsiteY80" fmla="*/ 2385967 h 5234271"/>
              <a:gd name="connsiteX81" fmla="*/ 3815255 w 7144162"/>
              <a:gd name="connsiteY81" fmla="*/ 2364947 h 5234271"/>
              <a:gd name="connsiteX82" fmla="*/ 3878317 w 7144162"/>
              <a:gd name="connsiteY82" fmla="*/ 2322905 h 5234271"/>
              <a:gd name="connsiteX83" fmla="*/ 3909849 w 7144162"/>
              <a:gd name="connsiteY83" fmla="*/ 2301884 h 5234271"/>
              <a:gd name="connsiteX84" fmla="*/ 3941380 w 7144162"/>
              <a:gd name="connsiteY84" fmla="*/ 2291374 h 5234271"/>
              <a:gd name="connsiteX85" fmla="*/ 3972911 w 7144162"/>
              <a:gd name="connsiteY85" fmla="*/ 2270353 h 5234271"/>
              <a:gd name="connsiteX86" fmla="*/ 4025462 w 7144162"/>
              <a:gd name="connsiteY86" fmla="*/ 2259843 h 5234271"/>
              <a:gd name="connsiteX87" fmla="*/ 4056993 w 7144162"/>
              <a:gd name="connsiteY87" fmla="*/ 2249333 h 5234271"/>
              <a:gd name="connsiteX88" fmla="*/ 4120055 w 7144162"/>
              <a:gd name="connsiteY88" fmla="*/ 2196781 h 5234271"/>
              <a:gd name="connsiteX89" fmla="*/ 4151586 w 7144162"/>
              <a:gd name="connsiteY89" fmla="*/ 2175760 h 5234271"/>
              <a:gd name="connsiteX90" fmla="*/ 4214649 w 7144162"/>
              <a:gd name="connsiteY90" fmla="*/ 2133719 h 5234271"/>
              <a:gd name="connsiteX91" fmla="*/ 4309242 w 7144162"/>
              <a:gd name="connsiteY91" fmla="*/ 2091678 h 5234271"/>
              <a:gd name="connsiteX92" fmla="*/ 4340773 w 7144162"/>
              <a:gd name="connsiteY92" fmla="*/ 2081167 h 5234271"/>
              <a:gd name="connsiteX93" fmla="*/ 4372304 w 7144162"/>
              <a:gd name="connsiteY93" fmla="*/ 2070657 h 5234271"/>
              <a:gd name="connsiteX94" fmla="*/ 4403835 w 7144162"/>
              <a:gd name="connsiteY94" fmla="*/ 2039126 h 5234271"/>
              <a:gd name="connsiteX95" fmla="*/ 4435366 w 7144162"/>
              <a:gd name="connsiteY95" fmla="*/ 2018105 h 5234271"/>
              <a:gd name="connsiteX96" fmla="*/ 4466897 w 7144162"/>
              <a:gd name="connsiteY96" fmla="*/ 1955043 h 5234271"/>
              <a:gd name="connsiteX97" fmla="*/ 4529959 w 7144162"/>
              <a:gd name="connsiteY97" fmla="*/ 1913002 h 5234271"/>
              <a:gd name="connsiteX98" fmla="*/ 4656083 w 7144162"/>
              <a:gd name="connsiteY98" fmla="*/ 1913002 h 5234271"/>
              <a:gd name="connsiteX99" fmla="*/ 4687614 w 7144162"/>
              <a:gd name="connsiteY99" fmla="*/ 1902491 h 5234271"/>
              <a:gd name="connsiteX100" fmla="*/ 4750676 w 7144162"/>
              <a:gd name="connsiteY100" fmla="*/ 1860450 h 5234271"/>
              <a:gd name="connsiteX101" fmla="*/ 4876800 w 7144162"/>
              <a:gd name="connsiteY101" fmla="*/ 1818409 h 5234271"/>
              <a:gd name="connsiteX102" fmla="*/ 4908331 w 7144162"/>
              <a:gd name="connsiteY102" fmla="*/ 1807898 h 5234271"/>
              <a:gd name="connsiteX103" fmla="*/ 4971393 w 7144162"/>
              <a:gd name="connsiteY103" fmla="*/ 1765857 h 5234271"/>
              <a:gd name="connsiteX104" fmla="*/ 5002924 w 7144162"/>
              <a:gd name="connsiteY104" fmla="*/ 1744836 h 5234271"/>
              <a:gd name="connsiteX105" fmla="*/ 5034455 w 7144162"/>
              <a:gd name="connsiteY105" fmla="*/ 1713305 h 5234271"/>
              <a:gd name="connsiteX106" fmla="*/ 5065986 w 7144162"/>
              <a:gd name="connsiteY106" fmla="*/ 1702795 h 5234271"/>
              <a:gd name="connsiteX107" fmla="*/ 5171090 w 7144162"/>
              <a:gd name="connsiteY107" fmla="*/ 1671264 h 5234271"/>
              <a:gd name="connsiteX108" fmla="*/ 5202621 w 7144162"/>
              <a:gd name="connsiteY108" fmla="*/ 1660753 h 5234271"/>
              <a:gd name="connsiteX109" fmla="*/ 5276193 w 7144162"/>
              <a:gd name="connsiteY109" fmla="*/ 1608202 h 5234271"/>
              <a:gd name="connsiteX110" fmla="*/ 5349766 w 7144162"/>
              <a:gd name="connsiteY110" fmla="*/ 1555650 h 5234271"/>
              <a:gd name="connsiteX111" fmla="*/ 5391807 w 7144162"/>
              <a:gd name="connsiteY111" fmla="*/ 1524119 h 5234271"/>
              <a:gd name="connsiteX112" fmla="*/ 5391807 w 7144162"/>
              <a:gd name="connsiteY112" fmla="*/ 1471567 h 5234271"/>
              <a:gd name="connsiteX113" fmla="*/ 5465380 w 7144162"/>
              <a:gd name="connsiteY113" fmla="*/ 1408505 h 5234271"/>
              <a:gd name="connsiteX114" fmla="*/ 5475890 w 7144162"/>
              <a:gd name="connsiteY114" fmla="*/ 1376974 h 5234271"/>
              <a:gd name="connsiteX115" fmla="*/ 5538952 w 7144162"/>
              <a:gd name="connsiteY115" fmla="*/ 1345443 h 5234271"/>
              <a:gd name="connsiteX116" fmla="*/ 5602014 w 7144162"/>
              <a:gd name="connsiteY116" fmla="*/ 1282381 h 5234271"/>
              <a:gd name="connsiteX117" fmla="*/ 5654566 w 7144162"/>
              <a:gd name="connsiteY117" fmla="*/ 1229829 h 5234271"/>
              <a:gd name="connsiteX118" fmla="*/ 5707117 w 7144162"/>
              <a:gd name="connsiteY118" fmla="*/ 1135236 h 5234271"/>
              <a:gd name="connsiteX119" fmla="*/ 5728138 w 7144162"/>
              <a:gd name="connsiteY119" fmla="*/ 1103705 h 5234271"/>
              <a:gd name="connsiteX120" fmla="*/ 5791200 w 7144162"/>
              <a:gd name="connsiteY120" fmla="*/ 1061664 h 5234271"/>
              <a:gd name="connsiteX121" fmla="*/ 5822731 w 7144162"/>
              <a:gd name="connsiteY121" fmla="*/ 1040643 h 5234271"/>
              <a:gd name="connsiteX122" fmla="*/ 5854262 w 7144162"/>
              <a:gd name="connsiteY122" fmla="*/ 1009112 h 5234271"/>
              <a:gd name="connsiteX123" fmla="*/ 5917324 w 7144162"/>
              <a:gd name="connsiteY123" fmla="*/ 967071 h 5234271"/>
              <a:gd name="connsiteX124" fmla="*/ 5969876 w 7144162"/>
              <a:gd name="connsiteY124" fmla="*/ 904009 h 5234271"/>
              <a:gd name="connsiteX125" fmla="*/ 6032938 w 7144162"/>
              <a:gd name="connsiteY125" fmla="*/ 851457 h 5234271"/>
              <a:gd name="connsiteX126" fmla="*/ 6074980 w 7144162"/>
              <a:gd name="connsiteY126" fmla="*/ 809416 h 5234271"/>
              <a:gd name="connsiteX127" fmla="*/ 6138042 w 7144162"/>
              <a:gd name="connsiteY127" fmla="*/ 767374 h 5234271"/>
              <a:gd name="connsiteX128" fmla="*/ 6222124 w 7144162"/>
              <a:gd name="connsiteY128" fmla="*/ 693802 h 5234271"/>
              <a:gd name="connsiteX129" fmla="*/ 6253655 w 7144162"/>
              <a:gd name="connsiteY129" fmla="*/ 662271 h 5234271"/>
              <a:gd name="connsiteX130" fmla="*/ 6274676 w 7144162"/>
              <a:gd name="connsiteY130" fmla="*/ 630740 h 5234271"/>
              <a:gd name="connsiteX131" fmla="*/ 6306207 w 7144162"/>
              <a:gd name="connsiteY131" fmla="*/ 620229 h 5234271"/>
              <a:gd name="connsiteX132" fmla="*/ 6358759 w 7144162"/>
              <a:gd name="connsiteY132" fmla="*/ 557167 h 5234271"/>
              <a:gd name="connsiteX133" fmla="*/ 6379780 w 7144162"/>
              <a:gd name="connsiteY133" fmla="*/ 525636 h 5234271"/>
              <a:gd name="connsiteX134" fmla="*/ 6442842 w 7144162"/>
              <a:gd name="connsiteY134" fmla="*/ 473084 h 5234271"/>
              <a:gd name="connsiteX135" fmla="*/ 6453352 w 7144162"/>
              <a:gd name="connsiteY135" fmla="*/ 441553 h 5234271"/>
              <a:gd name="connsiteX136" fmla="*/ 6484883 w 7144162"/>
              <a:gd name="connsiteY136" fmla="*/ 420533 h 5234271"/>
              <a:gd name="connsiteX137" fmla="*/ 6516414 w 7144162"/>
              <a:gd name="connsiteY137" fmla="*/ 389002 h 5234271"/>
              <a:gd name="connsiteX138" fmla="*/ 6547945 w 7144162"/>
              <a:gd name="connsiteY138" fmla="*/ 367981 h 5234271"/>
              <a:gd name="connsiteX139" fmla="*/ 6579476 w 7144162"/>
              <a:gd name="connsiteY139" fmla="*/ 336450 h 5234271"/>
              <a:gd name="connsiteX140" fmla="*/ 6611007 w 7144162"/>
              <a:gd name="connsiteY140" fmla="*/ 315429 h 5234271"/>
              <a:gd name="connsiteX141" fmla="*/ 6695090 w 7144162"/>
              <a:gd name="connsiteY141" fmla="*/ 220836 h 5234271"/>
              <a:gd name="connsiteX142" fmla="*/ 6726621 w 7144162"/>
              <a:gd name="connsiteY142" fmla="*/ 157774 h 5234271"/>
              <a:gd name="connsiteX143" fmla="*/ 6737131 w 7144162"/>
              <a:gd name="connsiteY143" fmla="*/ 126243 h 5234271"/>
              <a:gd name="connsiteX144" fmla="*/ 6747642 w 7144162"/>
              <a:gd name="connsiteY144" fmla="*/ 42160 h 5234271"/>
              <a:gd name="connsiteX145" fmla="*/ 6768662 w 7144162"/>
              <a:gd name="connsiteY145" fmla="*/ 10629 h 5234271"/>
              <a:gd name="connsiteX146" fmla="*/ 6873766 w 7144162"/>
              <a:gd name="connsiteY146" fmla="*/ 10629 h 5234271"/>
              <a:gd name="connsiteX147" fmla="*/ 7020911 w 7144162"/>
              <a:gd name="connsiteY147" fmla="*/ 21140 h 5234271"/>
              <a:gd name="connsiteX148" fmla="*/ 7062952 w 7144162"/>
              <a:gd name="connsiteY148" fmla="*/ 147264 h 5234271"/>
              <a:gd name="connsiteX149" fmla="*/ 7073462 w 7144162"/>
              <a:gd name="connsiteY149" fmla="*/ 178795 h 5234271"/>
              <a:gd name="connsiteX150" fmla="*/ 7094483 w 7144162"/>
              <a:gd name="connsiteY150" fmla="*/ 210326 h 5234271"/>
              <a:gd name="connsiteX151" fmla="*/ 7083973 w 7144162"/>
              <a:gd name="connsiteY151" fmla="*/ 410022 h 5234271"/>
              <a:gd name="connsiteX152" fmla="*/ 7052442 w 7144162"/>
              <a:gd name="connsiteY152" fmla="*/ 473084 h 5234271"/>
              <a:gd name="connsiteX153" fmla="*/ 7071762 w 7144162"/>
              <a:gd name="connsiteY153" fmla="*/ 591599 h 5234271"/>
              <a:gd name="connsiteX154" fmla="*/ 7053986 w 7144162"/>
              <a:gd name="connsiteY154" fmla="*/ 654472 h 5234271"/>
              <a:gd name="connsiteX155" fmla="*/ 7054760 w 7144162"/>
              <a:gd name="connsiteY155" fmla="*/ 697416 h 5234271"/>
              <a:gd name="connsiteX156" fmla="*/ 7055532 w 7144162"/>
              <a:gd name="connsiteY156" fmla="*/ 773891 h 5234271"/>
              <a:gd name="connsiteX157" fmla="*/ 7056864 w 7144162"/>
              <a:gd name="connsiteY157" fmla="*/ 762396 h 5234271"/>
              <a:gd name="connsiteX158" fmla="*/ 7059551 w 7144162"/>
              <a:gd name="connsiteY158" fmla="*/ 718248 h 5234271"/>
              <a:gd name="connsiteX159" fmla="*/ 7056864 w 7144162"/>
              <a:gd name="connsiteY159" fmla="*/ 789219 h 5234271"/>
              <a:gd name="connsiteX160" fmla="*/ 7056864 w 7144162"/>
              <a:gd name="connsiteY160" fmla="*/ 829453 h 5234271"/>
              <a:gd name="connsiteX161" fmla="*/ 7034512 w 7144162"/>
              <a:gd name="connsiteY161" fmla="*/ 880991 h 5234271"/>
              <a:gd name="connsiteX162" fmla="*/ 7060324 w 7144162"/>
              <a:gd name="connsiteY162" fmla="*/ 870291 h 5234271"/>
              <a:gd name="connsiteX163" fmla="*/ 7068361 w 7144162"/>
              <a:gd name="connsiteY163" fmla="*/ 874999 h 5234271"/>
              <a:gd name="connsiteX164" fmla="*/ 7058623 w 7144162"/>
              <a:gd name="connsiteY164" fmla="*/ 857594 h 5234271"/>
              <a:gd name="connsiteX165" fmla="*/ 7096490 w 7144162"/>
              <a:gd name="connsiteY165" fmla="*/ 934067 h 5234271"/>
              <a:gd name="connsiteX166" fmla="*/ 7076242 w 7144162"/>
              <a:gd name="connsiteY166" fmla="*/ 1042071 h 5234271"/>
              <a:gd name="connsiteX167" fmla="*/ 6986595 w 7144162"/>
              <a:gd name="connsiteY167" fmla="*/ 1147364 h 5234271"/>
              <a:gd name="connsiteX168" fmla="*/ 7029254 w 7144162"/>
              <a:gd name="connsiteY168" fmla="*/ 1110746 h 5234271"/>
              <a:gd name="connsiteX169" fmla="*/ 6992003 w 7144162"/>
              <a:gd name="connsiteY169" fmla="*/ 1224553 h 5234271"/>
              <a:gd name="connsiteX170" fmla="*/ 6970158 w 7144162"/>
              <a:gd name="connsiteY170" fmla="*/ 1346157 h 5234271"/>
              <a:gd name="connsiteX171" fmla="*/ 7125853 w 7144162"/>
              <a:gd name="connsiteY171" fmla="*/ 1368986 h 5234271"/>
              <a:gd name="connsiteX172" fmla="*/ 7135436 w 7144162"/>
              <a:gd name="connsiteY172" fmla="*/ 1484789 h 5234271"/>
              <a:gd name="connsiteX173" fmla="*/ 7074847 w 7144162"/>
              <a:gd name="connsiteY173" fmla="*/ 1576671 h 5234271"/>
              <a:gd name="connsiteX174" fmla="*/ 7078709 w 7144162"/>
              <a:gd name="connsiteY174" fmla="*/ 1612910 h 5234271"/>
              <a:gd name="connsiteX175" fmla="*/ 7051970 w 7144162"/>
              <a:gd name="connsiteY175" fmla="*/ 1724909 h 5234271"/>
              <a:gd name="connsiteX176" fmla="*/ 7060006 w 7144162"/>
              <a:gd name="connsiteY176" fmla="*/ 1870436 h 5234271"/>
              <a:gd name="connsiteX177" fmla="*/ 7020785 w 7144162"/>
              <a:gd name="connsiteY177" fmla="*/ 1922724 h 5234271"/>
              <a:gd name="connsiteX178" fmla="*/ 6972547 w 7144162"/>
              <a:gd name="connsiteY178" fmla="*/ 2019500 h 5234271"/>
              <a:gd name="connsiteX179" fmla="*/ 6938674 w 7144162"/>
              <a:gd name="connsiteY179" fmla="*/ 2042595 h 5234271"/>
              <a:gd name="connsiteX180" fmla="*/ 6885350 w 7144162"/>
              <a:gd name="connsiteY180" fmla="*/ 2033892 h 5234271"/>
              <a:gd name="connsiteX181" fmla="*/ 6878859 w 7144162"/>
              <a:gd name="connsiteY181" fmla="*/ 2078834 h 5234271"/>
              <a:gd name="connsiteX182" fmla="*/ 6801948 w 7144162"/>
              <a:gd name="connsiteY182" fmla="*/ 2100410 h 5234271"/>
              <a:gd name="connsiteX183" fmla="*/ 6669077 w 7144162"/>
              <a:gd name="connsiteY183" fmla="*/ 2157124 h 5234271"/>
              <a:gd name="connsiteX184" fmla="*/ 6575142 w 7144162"/>
              <a:gd name="connsiteY184" fmla="*/ 2218370 h 5234271"/>
              <a:gd name="connsiteX185" fmla="*/ 6542401 w 7144162"/>
              <a:gd name="connsiteY185" fmla="*/ 2240218 h 5234271"/>
              <a:gd name="connsiteX186" fmla="*/ 6468493 w 7144162"/>
              <a:gd name="connsiteY186" fmla="*/ 2276724 h 5234271"/>
              <a:gd name="connsiteX187" fmla="*/ 6454556 w 7144162"/>
              <a:gd name="connsiteY187" fmla="*/ 2295943 h 5234271"/>
              <a:gd name="connsiteX188" fmla="*/ 6376668 w 7144162"/>
              <a:gd name="connsiteY188" fmla="*/ 2316962 h 5234271"/>
              <a:gd name="connsiteX189" fmla="*/ 6234019 w 7144162"/>
              <a:gd name="connsiteY189" fmla="*/ 2368416 h 5234271"/>
              <a:gd name="connsiteX190" fmla="*/ 6186931 w 7144162"/>
              <a:gd name="connsiteY190" fmla="*/ 2391526 h 5234271"/>
              <a:gd name="connsiteX191" fmla="*/ 6063537 w 7144162"/>
              <a:gd name="connsiteY191" fmla="*/ 2416973 h 5234271"/>
              <a:gd name="connsiteX192" fmla="*/ 6029533 w 7144162"/>
              <a:gd name="connsiteY192" fmla="*/ 2432193 h 5234271"/>
              <a:gd name="connsiteX193" fmla="*/ 6084260 w 7144162"/>
              <a:gd name="connsiteY193" fmla="*/ 2405007 h 5234271"/>
              <a:gd name="connsiteX194" fmla="*/ 5819399 w 7144162"/>
              <a:gd name="connsiteY194" fmla="*/ 2546595 h 5234271"/>
              <a:gd name="connsiteX195" fmla="*/ 5833236 w 7144162"/>
              <a:gd name="connsiteY195" fmla="*/ 2552705 h 5234271"/>
              <a:gd name="connsiteX196" fmla="*/ 5756419 w 7144162"/>
              <a:gd name="connsiteY196" fmla="*/ 2546713 h 5234271"/>
              <a:gd name="connsiteX197" fmla="*/ 5753945 w 7144162"/>
              <a:gd name="connsiteY197" fmla="*/ 2564833 h 5234271"/>
              <a:gd name="connsiteX198" fmla="*/ 5734741 w 7144162"/>
              <a:gd name="connsiteY198" fmla="*/ 2579623 h 5234271"/>
              <a:gd name="connsiteX199" fmla="*/ 5642506 w 7144162"/>
              <a:gd name="connsiteY199" fmla="*/ 2599264 h 5234271"/>
              <a:gd name="connsiteX200" fmla="*/ 5683619 w 7144162"/>
              <a:gd name="connsiteY200" fmla="*/ 2577150 h 5234271"/>
              <a:gd name="connsiteX201" fmla="*/ 5584304 w 7144162"/>
              <a:gd name="connsiteY201" fmla="*/ 2588837 h 5234271"/>
              <a:gd name="connsiteX202" fmla="*/ 5417469 w 7144162"/>
              <a:gd name="connsiteY202" fmla="*/ 2726664 h 5234271"/>
              <a:gd name="connsiteX203" fmla="*/ 5308050 w 7144162"/>
              <a:gd name="connsiteY203" fmla="*/ 2742330 h 5234271"/>
              <a:gd name="connsiteX204" fmla="*/ 5211024 w 7144162"/>
              <a:gd name="connsiteY204" fmla="*/ 2798054 h 5234271"/>
              <a:gd name="connsiteX205" fmla="*/ 5132480 w 7144162"/>
              <a:gd name="connsiteY205" fmla="*/ 2801128 h 5234271"/>
              <a:gd name="connsiteX206" fmla="*/ 4961500 w 7144162"/>
              <a:gd name="connsiteY206" fmla="*/ 2837008 h 5234271"/>
              <a:gd name="connsiteX207" fmla="*/ 4771697 w 7144162"/>
              <a:gd name="connsiteY207" fmla="*/ 2900974 h 5234271"/>
              <a:gd name="connsiteX208" fmla="*/ 4683284 w 7144162"/>
              <a:gd name="connsiteY208" fmla="*/ 2934502 h 5234271"/>
              <a:gd name="connsiteX209" fmla="*/ 4629960 w 7144162"/>
              <a:gd name="connsiteY209" fmla="*/ 2972739 h 5234271"/>
              <a:gd name="connsiteX210" fmla="*/ 4576636 w 7144162"/>
              <a:gd name="connsiteY210" fmla="*/ 2993760 h 5234271"/>
              <a:gd name="connsiteX211" fmla="*/ 4536912 w 7144162"/>
              <a:gd name="connsiteY211" fmla="*/ 3045407 h 5234271"/>
              <a:gd name="connsiteX212" fmla="*/ 4512646 w 7144162"/>
              <a:gd name="connsiteY212" fmla="*/ 3089446 h 5234271"/>
              <a:gd name="connsiteX213" fmla="*/ 4401206 w 7144162"/>
              <a:gd name="connsiteY213" fmla="*/ 3141094 h 5234271"/>
              <a:gd name="connsiteX214" fmla="*/ 4333353 w 7144162"/>
              <a:gd name="connsiteY214" fmla="*/ 3162115 h 5234271"/>
              <a:gd name="connsiteX215" fmla="*/ 4261481 w 7144162"/>
              <a:gd name="connsiteY215" fmla="*/ 3180235 h 5234271"/>
              <a:gd name="connsiteX216" fmla="*/ 4200892 w 7144162"/>
              <a:gd name="connsiteY216" fmla="*/ 3207961 h 5234271"/>
              <a:gd name="connsiteX217" fmla="*/ 4157151 w 7144162"/>
              <a:gd name="connsiteY217" fmla="*/ 3241299 h 5234271"/>
              <a:gd name="connsiteX218" fmla="*/ 4118355 w 7144162"/>
              <a:gd name="connsiteY218" fmla="*/ 3255615 h 5234271"/>
              <a:gd name="connsiteX219" fmla="*/ 4077087 w 7144162"/>
              <a:gd name="connsiteY219" fmla="*/ 3283340 h 5234271"/>
              <a:gd name="connsiteX220" fmla="*/ 4031027 w 7144162"/>
              <a:gd name="connsiteY220" fmla="*/ 3320674 h 5234271"/>
              <a:gd name="connsiteX221" fmla="*/ 3924378 w 7144162"/>
              <a:gd name="connsiteY221" fmla="*/ 3337890 h 5234271"/>
              <a:gd name="connsiteX222" fmla="*/ 3887899 w 7144162"/>
              <a:gd name="connsiteY222" fmla="*/ 3382831 h 5234271"/>
              <a:gd name="connsiteX223" fmla="*/ 3834575 w 7144162"/>
              <a:gd name="connsiteY223" fmla="*/ 3433577 h 5234271"/>
              <a:gd name="connsiteX224" fmla="*/ 3773986 w 7144162"/>
              <a:gd name="connsiteY224" fmla="*/ 3441185 h 5234271"/>
              <a:gd name="connsiteX225" fmla="*/ 3738437 w 7144162"/>
              <a:gd name="connsiteY225" fmla="*/ 3470720 h 5234271"/>
              <a:gd name="connsiteX226" fmla="*/ 3665637 w 7144162"/>
              <a:gd name="connsiteY226" fmla="*/ 3496449 h 5234271"/>
              <a:gd name="connsiteX227" fmla="*/ 3584028 w 7144162"/>
              <a:gd name="connsiteY227" fmla="*/ 3542295 h 5234271"/>
              <a:gd name="connsiteX228" fmla="*/ 3541986 w 7144162"/>
              <a:gd name="connsiteY228" fmla="*/ 3563126 h 5234271"/>
              <a:gd name="connsiteX229" fmla="*/ 3478924 w 7144162"/>
              <a:gd name="connsiteY229" fmla="*/ 3584147 h 5234271"/>
              <a:gd name="connsiteX230" fmla="*/ 3447393 w 7144162"/>
              <a:gd name="connsiteY230" fmla="*/ 3594657 h 5234271"/>
              <a:gd name="connsiteX231" fmla="*/ 3415862 w 7144162"/>
              <a:gd name="connsiteY231" fmla="*/ 3615678 h 5234271"/>
              <a:gd name="connsiteX232" fmla="*/ 3384331 w 7144162"/>
              <a:gd name="connsiteY232" fmla="*/ 3626188 h 5234271"/>
              <a:gd name="connsiteX233" fmla="*/ 3373821 w 7144162"/>
              <a:gd name="connsiteY233" fmla="*/ 3657719 h 5234271"/>
              <a:gd name="connsiteX234" fmla="*/ 3363311 w 7144162"/>
              <a:gd name="connsiteY234" fmla="*/ 3783843 h 5234271"/>
              <a:gd name="connsiteX235" fmla="*/ 3331780 w 7144162"/>
              <a:gd name="connsiteY235" fmla="*/ 3794353 h 5234271"/>
              <a:gd name="connsiteX236" fmla="*/ 3300249 w 7144162"/>
              <a:gd name="connsiteY236" fmla="*/ 3815374 h 5234271"/>
              <a:gd name="connsiteX237" fmla="*/ 3153104 w 7144162"/>
              <a:gd name="connsiteY237" fmla="*/ 3836395 h 5234271"/>
              <a:gd name="connsiteX238" fmla="*/ 3090042 w 7144162"/>
              <a:gd name="connsiteY238" fmla="*/ 3878436 h 5234271"/>
              <a:gd name="connsiteX239" fmla="*/ 2995449 w 7144162"/>
              <a:gd name="connsiteY239" fmla="*/ 3899457 h 5234271"/>
              <a:gd name="connsiteX240" fmla="*/ 2932386 w 7144162"/>
              <a:gd name="connsiteY240" fmla="*/ 3952009 h 5234271"/>
              <a:gd name="connsiteX241" fmla="*/ 2869324 w 7144162"/>
              <a:gd name="connsiteY241" fmla="*/ 3983540 h 5234271"/>
              <a:gd name="connsiteX242" fmla="*/ 2806262 w 7144162"/>
              <a:gd name="connsiteY242" fmla="*/ 4015071 h 5234271"/>
              <a:gd name="connsiteX243" fmla="*/ 2764221 w 7144162"/>
              <a:gd name="connsiteY243" fmla="*/ 4057112 h 5234271"/>
              <a:gd name="connsiteX244" fmla="*/ 2743200 w 7144162"/>
              <a:gd name="connsiteY244" fmla="*/ 4088643 h 5234271"/>
              <a:gd name="connsiteX245" fmla="*/ 2711669 w 7144162"/>
              <a:gd name="connsiteY245" fmla="*/ 4109664 h 5234271"/>
              <a:gd name="connsiteX246" fmla="*/ 2617076 w 7144162"/>
              <a:gd name="connsiteY246" fmla="*/ 4183236 h 5234271"/>
              <a:gd name="connsiteX247" fmla="*/ 2585545 w 7144162"/>
              <a:gd name="connsiteY247" fmla="*/ 4214767 h 5234271"/>
              <a:gd name="connsiteX248" fmla="*/ 2522483 w 7144162"/>
              <a:gd name="connsiteY248" fmla="*/ 4235788 h 5234271"/>
              <a:gd name="connsiteX249" fmla="*/ 2459421 w 7144162"/>
              <a:gd name="connsiteY249" fmla="*/ 4277829 h 5234271"/>
              <a:gd name="connsiteX250" fmla="*/ 2396359 w 7144162"/>
              <a:gd name="connsiteY250" fmla="*/ 4330381 h 5234271"/>
              <a:gd name="connsiteX251" fmla="*/ 2375338 w 7144162"/>
              <a:gd name="connsiteY251" fmla="*/ 4361912 h 5234271"/>
              <a:gd name="connsiteX252" fmla="*/ 2270235 w 7144162"/>
              <a:gd name="connsiteY252" fmla="*/ 4414464 h 5234271"/>
              <a:gd name="connsiteX253" fmla="*/ 2217683 w 7144162"/>
              <a:gd name="connsiteY253" fmla="*/ 4424974 h 5234271"/>
              <a:gd name="connsiteX254" fmla="*/ 2154621 w 7144162"/>
              <a:gd name="connsiteY254" fmla="*/ 4445995 h 5234271"/>
              <a:gd name="connsiteX255" fmla="*/ 2091559 w 7144162"/>
              <a:gd name="connsiteY255" fmla="*/ 4488036 h 5234271"/>
              <a:gd name="connsiteX256" fmla="*/ 2028497 w 7144162"/>
              <a:gd name="connsiteY256" fmla="*/ 4519567 h 5234271"/>
              <a:gd name="connsiteX257" fmla="*/ 1933904 w 7144162"/>
              <a:gd name="connsiteY257" fmla="*/ 4572119 h 5234271"/>
              <a:gd name="connsiteX258" fmla="*/ 1723697 w 7144162"/>
              <a:gd name="connsiteY258" fmla="*/ 4603650 h 5234271"/>
              <a:gd name="connsiteX259" fmla="*/ 1713186 w 7144162"/>
              <a:gd name="connsiteY259" fmla="*/ 4635181 h 5234271"/>
              <a:gd name="connsiteX260" fmla="*/ 1650124 w 7144162"/>
              <a:gd name="connsiteY260" fmla="*/ 4687733 h 5234271"/>
              <a:gd name="connsiteX261" fmla="*/ 1618593 w 7144162"/>
              <a:gd name="connsiteY261" fmla="*/ 4719264 h 5234271"/>
              <a:gd name="connsiteX262" fmla="*/ 1555531 w 7144162"/>
              <a:gd name="connsiteY262" fmla="*/ 4740284 h 5234271"/>
              <a:gd name="connsiteX263" fmla="*/ 1524000 w 7144162"/>
              <a:gd name="connsiteY263" fmla="*/ 4750795 h 5234271"/>
              <a:gd name="connsiteX264" fmla="*/ 1460938 w 7144162"/>
              <a:gd name="connsiteY264" fmla="*/ 4792836 h 5234271"/>
              <a:gd name="connsiteX265" fmla="*/ 1397876 w 7144162"/>
              <a:gd name="connsiteY265" fmla="*/ 4834878 h 5234271"/>
              <a:gd name="connsiteX266" fmla="*/ 1366345 w 7144162"/>
              <a:gd name="connsiteY266" fmla="*/ 4845388 h 5234271"/>
              <a:gd name="connsiteX267" fmla="*/ 1271752 w 7144162"/>
              <a:gd name="connsiteY267" fmla="*/ 4866409 h 5234271"/>
              <a:gd name="connsiteX268" fmla="*/ 1208690 w 7144162"/>
              <a:gd name="connsiteY268" fmla="*/ 4876919 h 5234271"/>
              <a:gd name="connsiteX269" fmla="*/ 1093076 w 7144162"/>
              <a:gd name="connsiteY269" fmla="*/ 4908450 h 5234271"/>
              <a:gd name="connsiteX270" fmla="*/ 1061545 w 7144162"/>
              <a:gd name="connsiteY270" fmla="*/ 4929471 h 5234271"/>
              <a:gd name="connsiteX271" fmla="*/ 998483 w 7144162"/>
              <a:gd name="connsiteY271" fmla="*/ 4950491 h 5234271"/>
              <a:gd name="connsiteX272" fmla="*/ 935421 w 7144162"/>
              <a:gd name="connsiteY272" fmla="*/ 4982022 h 5234271"/>
              <a:gd name="connsiteX273" fmla="*/ 872359 w 7144162"/>
              <a:gd name="connsiteY273" fmla="*/ 5024064 h 5234271"/>
              <a:gd name="connsiteX274" fmla="*/ 777766 w 7144162"/>
              <a:gd name="connsiteY274" fmla="*/ 5034574 h 5234271"/>
              <a:gd name="connsiteX275" fmla="*/ 756745 w 7144162"/>
              <a:gd name="connsiteY275" fmla="*/ 5066105 h 5234271"/>
              <a:gd name="connsiteX276" fmla="*/ 693683 w 7144162"/>
              <a:gd name="connsiteY276" fmla="*/ 5097636 h 5234271"/>
              <a:gd name="connsiteX277" fmla="*/ 493986 w 7144162"/>
              <a:gd name="connsiteY277" fmla="*/ 5087126 h 5234271"/>
              <a:gd name="connsiteX278" fmla="*/ 388883 w 7144162"/>
              <a:gd name="connsiteY278" fmla="*/ 5097636 h 5234271"/>
              <a:gd name="connsiteX279" fmla="*/ 325821 w 7144162"/>
              <a:gd name="connsiteY279" fmla="*/ 5118657 h 5234271"/>
              <a:gd name="connsiteX280" fmla="*/ 294290 w 7144162"/>
              <a:gd name="connsiteY280" fmla="*/ 5139678 h 5234271"/>
              <a:gd name="connsiteX281" fmla="*/ 252249 w 7144162"/>
              <a:gd name="connsiteY281" fmla="*/ 5181719 h 5234271"/>
              <a:gd name="connsiteX282" fmla="*/ 220717 w 7144162"/>
              <a:gd name="connsiteY282" fmla="*/ 5202740 h 5234271"/>
              <a:gd name="connsiteX283" fmla="*/ 94593 w 7144162"/>
              <a:gd name="connsiteY283" fmla="*/ 5234271 h 5234271"/>
              <a:gd name="connsiteX284" fmla="*/ 52552 w 7144162"/>
              <a:gd name="connsiteY284" fmla="*/ 5171209 h 5234271"/>
              <a:gd name="connsiteX285" fmla="*/ 63062 w 7144162"/>
              <a:gd name="connsiteY285" fmla="*/ 5139678 h 5234271"/>
              <a:gd name="connsiteX286" fmla="*/ 94593 w 7144162"/>
              <a:gd name="connsiteY286" fmla="*/ 5118657 h 5234271"/>
              <a:gd name="connsiteX287" fmla="*/ 94593 w 7144162"/>
              <a:gd name="connsiteY287" fmla="*/ 5118657 h 5234271"/>
              <a:gd name="connsiteX0" fmla="*/ 0 w 7142952"/>
              <a:gd name="connsiteY0" fmla="*/ 5181719 h 5234271"/>
              <a:gd name="connsiteX1" fmla="*/ 0 w 7142952"/>
              <a:gd name="connsiteY1" fmla="*/ 5181719 h 5234271"/>
              <a:gd name="connsiteX2" fmla="*/ 73573 w 7142952"/>
              <a:gd name="connsiteY2" fmla="*/ 5118657 h 5234271"/>
              <a:gd name="connsiteX3" fmla="*/ 136635 w 7142952"/>
              <a:gd name="connsiteY3" fmla="*/ 5066105 h 5234271"/>
              <a:gd name="connsiteX4" fmla="*/ 199697 w 7142952"/>
              <a:gd name="connsiteY4" fmla="*/ 5045084 h 5234271"/>
              <a:gd name="connsiteX5" fmla="*/ 220717 w 7142952"/>
              <a:gd name="connsiteY5" fmla="*/ 5013553 h 5234271"/>
              <a:gd name="connsiteX6" fmla="*/ 283780 w 7142952"/>
              <a:gd name="connsiteY6" fmla="*/ 4982022 h 5234271"/>
              <a:gd name="connsiteX7" fmla="*/ 304800 w 7142952"/>
              <a:gd name="connsiteY7" fmla="*/ 4950491 h 5234271"/>
              <a:gd name="connsiteX8" fmla="*/ 367862 w 7142952"/>
              <a:gd name="connsiteY8" fmla="*/ 4918960 h 5234271"/>
              <a:gd name="connsiteX9" fmla="*/ 399393 w 7142952"/>
              <a:gd name="connsiteY9" fmla="*/ 4887429 h 5234271"/>
              <a:gd name="connsiteX10" fmla="*/ 430924 w 7142952"/>
              <a:gd name="connsiteY10" fmla="*/ 4866409 h 5234271"/>
              <a:gd name="connsiteX11" fmla="*/ 483476 w 7142952"/>
              <a:gd name="connsiteY11" fmla="*/ 4813857 h 5234271"/>
              <a:gd name="connsiteX12" fmla="*/ 504497 w 7142952"/>
              <a:gd name="connsiteY12" fmla="*/ 4782326 h 5234271"/>
              <a:gd name="connsiteX13" fmla="*/ 536028 w 7142952"/>
              <a:gd name="connsiteY13" fmla="*/ 4761305 h 5234271"/>
              <a:gd name="connsiteX14" fmla="*/ 546538 w 7142952"/>
              <a:gd name="connsiteY14" fmla="*/ 4729774 h 5234271"/>
              <a:gd name="connsiteX15" fmla="*/ 567559 w 7142952"/>
              <a:gd name="connsiteY15" fmla="*/ 4698243 h 5234271"/>
              <a:gd name="connsiteX16" fmla="*/ 578069 w 7142952"/>
              <a:gd name="connsiteY16" fmla="*/ 4666712 h 5234271"/>
              <a:gd name="connsiteX17" fmla="*/ 609600 w 7142952"/>
              <a:gd name="connsiteY17" fmla="*/ 4635181 h 5234271"/>
              <a:gd name="connsiteX18" fmla="*/ 683173 w 7142952"/>
              <a:gd name="connsiteY18" fmla="*/ 4593140 h 5234271"/>
              <a:gd name="connsiteX19" fmla="*/ 777766 w 7142952"/>
              <a:gd name="connsiteY19" fmla="*/ 4519567 h 5234271"/>
              <a:gd name="connsiteX20" fmla="*/ 819807 w 7142952"/>
              <a:gd name="connsiteY20" fmla="*/ 4498547 h 5234271"/>
              <a:gd name="connsiteX21" fmla="*/ 882869 w 7142952"/>
              <a:gd name="connsiteY21" fmla="*/ 4456505 h 5234271"/>
              <a:gd name="connsiteX22" fmla="*/ 914400 w 7142952"/>
              <a:gd name="connsiteY22" fmla="*/ 4435484 h 5234271"/>
              <a:gd name="connsiteX23" fmla="*/ 1008993 w 7142952"/>
              <a:gd name="connsiteY23" fmla="*/ 4403953 h 5234271"/>
              <a:gd name="connsiteX24" fmla="*/ 1040524 w 7142952"/>
              <a:gd name="connsiteY24" fmla="*/ 4393443 h 5234271"/>
              <a:gd name="connsiteX25" fmla="*/ 1072055 w 7142952"/>
              <a:gd name="connsiteY25" fmla="*/ 4382933 h 5234271"/>
              <a:gd name="connsiteX26" fmla="*/ 1135117 w 7142952"/>
              <a:gd name="connsiteY26" fmla="*/ 4340891 h 5234271"/>
              <a:gd name="connsiteX27" fmla="*/ 1229711 w 7142952"/>
              <a:gd name="connsiteY27" fmla="*/ 4267319 h 5234271"/>
              <a:gd name="connsiteX28" fmla="*/ 1345324 w 7142952"/>
              <a:gd name="connsiteY28" fmla="*/ 4235788 h 5234271"/>
              <a:gd name="connsiteX29" fmla="*/ 1408386 w 7142952"/>
              <a:gd name="connsiteY29" fmla="*/ 4204257 h 5234271"/>
              <a:gd name="connsiteX30" fmla="*/ 1439917 w 7142952"/>
              <a:gd name="connsiteY30" fmla="*/ 4183236 h 5234271"/>
              <a:gd name="connsiteX31" fmla="*/ 1502980 w 7142952"/>
              <a:gd name="connsiteY31" fmla="*/ 4162216 h 5234271"/>
              <a:gd name="connsiteX32" fmla="*/ 1534511 w 7142952"/>
              <a:gd name="connsiteY32" fmla="*/ 4151705 h 5234271"/>
              <a:gd name="connsiteX33" fmla="*/ 1629104 w 7142952"/>
              <a:gd name="connsiteY33" fmla="*/ 4078133 h 5234271"/>
              <a:gd name="connsiteX34" fmla="*/ 1660635 w 7142952"/>
              <a:gd name="connsiteY34" fmla="*/ 4057112 h 5234271"/>
              <a:gd name="connsiteX35" fmla="*/ 1692166 w 7142952"/>
              <a:gd name="connsiteY35" fmla="*/ 4025581 h 5234271"/>
              <a:gd name="connsiteX36" fmla="*/ 1723697 w 7142952"/>
              <a:gd name="connsiteY36" fmla="*/ 4004560 h 5234271"/>
              <a:gd name="connsiteX37" fmla="*/ 1786759 w 7142952"/>
              <a:gd name="connsiteY37" fmla="*/ 3952009 h 5234271"/>
              <a:gd name="connsiteX38" fmla="*/ 1849821 w 7142952"/>
              <a:gd name="connsiteY38" fmla="*/ 3930988 h 5234271"/>
              <a:gd name="connsiteX39" fmla="*/ 1881352 w 7142952"/>
              <a:gd name="connsiteY39" fmla="*/ 3909967 h 5234271"/>
              <a:gd name="connsiteX40" fmla="*/ 1912883 w 7142952"/>
              <a:gd name="connsiteY40" fmla="*/ 3899457 h 5234271"/>
              <a:gd name="connsiteX41" fmla="*/ 1965435 w 7142952"/>
              <a:gd name="connsiteY41" fmla="*/ 3857416 h 5234271"/>
              <a:gd name="connsiteX42" fmla="*/ 2028497 w 7142952"/>
              <a:gd name="connsiteY42" fmla="*/ 3804864 h 5234271"/>
              <a:gd name="connsiteX43" fmla="*/ 2091559 w 7142952"/>
              <a:gd name="connsiteY43" fmla="*/ 3783843 h 5234271"/>
              <a:gd name="connsiteX44" fmla="*/ 2154621 w 7142952"/>
              <a:gd name="connsiteY44" fmla="*/ 3741802 h 5234271"/>
              <a:gd name="connsiteX45" fmla="*/ 2186152 w 7142952"/>
              <a:gd name="connsiteY45" fmla="*/ 3710271 h 5234271"/>
              <a:gd name="connsiteX46" fmla="*/ 2249214 w 7142952"/>
              <a:gd name="connsiteY46" fmla="*/ 3689250 h 5234271"/>
              <a:gd name="connsiteX47" fmla="*/ 2301766 w 7142952"/>
              <a:gd name="connsiteY47" fmla="*/ 3636698 h 5234271"/>
              <a:gd name="connsiteX48" fmla="*/ 2333297 w 7142952"/>
              <a:gd name="connsiteY48" fmla="*/ 3615678 h 5234271"/>
              <a:gd name="connsiteX49" fmla="*/ 2385849 w 7142952"/>
              <a:gd name="connsiteY49" fmla="*/ 3552616 h 5234271"/>
              <a:gd name="connsiteX50" fmla="*/ 2417380 w 7142952"/>
              <a:gd name="connsiteY50" fmla="*/ 3531595 h 5234271"/>
              <a:gd name="connsiteX51" fmla="*/ 2448911 w 7142952"/>
              <a:gd name="connsiteY51" fmla="*/ 3500064 h 5234271"/>
              <a:gd name="connsiteX52" fmla="*/ 2511973 w 7142952"/>
              <a:gd name="connsiteY52" fmla="*/ 3479043 h 5234271"/>
              <a:gd name="connsiteX53" fmla="*/ 2543504 w 7142952"/>
              <a:gd name="connsiteY53" fmla="*/ 3447512 h 5234271"/>
              <a:gd name="connsiteX54" fmla="*/ 2575035 w 7142952"/>
              <a:gd name="connsiteY54" fmla="*/ 3437002 h 5234271"/>
              <a:gd name="connsiteX55" fmla="*/ 2606566 w 7142952"/>
              <a:gd name="connsiteY55" fmla="*/ 3415981 h 5234271"/>
              <a:gd name="connsiteX56" fmla="*/ 2659117 w 7142952"/>
              <a:gd name="connsiteY56" fmla="*/ 3363429 h 5234271"/>
              <a:gd name="connsiteX57" fmla="*/ 2690649 w 7142952"/>
              <a:gd name="connsiteY57" fmla="*/ 3331898 h 5234271"/>
              <a:gd name="connsiteX58" fmla="*/ 2795752 w 7142952"/>
              <a:gd name="connsiteY58" fmla="*/ 3258326 h 5234271"/>
              <a:gd name="connsiteX59" fmla="*/ 2827283 w 7142952"/>
              <a:gd name="connsiteY59" fmla="*/ 3237305 h 5234271"/>
              <a:gd name="connsiteX60" fmla="*/ 2858814 w 7142952"/>
              <a:gd name="connsiteY60" fmla="*/ 3205774 h 5234271"/>
              <a:gd name="connsiteX61" fmla="*/ 2890345 w 7142952"/>
              <a:gd name="connsiteY61" fmla="*/ 3195264 h 5234271"/>
              <a:gd name="connsiteX62" fmla="*/ 2921876 w 7142952"/>
              <a:gd name="connsiteY62" fmla="*/ 3163733 h 5234271"/>
              <a:gd name="connsiteX63" fmla="*/ 2984938 w 7142952"/>
              <a:gd name="connsiteY63" fmla="*/ 3121691 h 5234271"/>
              <a:gd name="connsiteX64" fmla="*/ 3048000 w 7142952"/>
              <a:gd name="connsiteY64" fmla="*/ 3058629 h 5234271"/>
              <a:gd name="connsiteX65" fmla="*/ 3111062 w 7142952"/>
              <a:gd name="connsiteY65" fmla="*/ 3016588 h 5234271"/>
              <a:gd name="connsiteX66" fmla="*/ 3174124 w 7142952"/>
              <a:gd name="connsiteY66" fmla="*/ 2974547 h 5234271"/>
              <a:gd name="connsiteX67" fmla="*/ 3205655 w 7142952"/>
              <a:gd name="connsiteY67" fmla="*/ 2953526 h 5234271"/>
              <a:gd name="connsiteX68" fmla="*/ 3237186 w 7142952"/>
              <a:gd name="connsiteY68" fmla="*/ 2943016 h 5234271"/>
              <a:gd name="connsiteX69" fmla="*/ 3289738 w 7142952"/>
              <a:gd name="connsiteY69" fmla="*/ 2879953 h 5234271"/>
              <a:gd name="connsiteX70" fmla="*/ 3321269 w 7142952"/>
              <a:gd name="connsiteY70" fmla="*/ 2858933 h 5234271"/>
              <a:gd name="connsiteX71" fmla="*/ 3331780 w 7142952"/>
              <a:gd name="connsiteY71" fmla="*/ 2827402 h 5234271"/>
              <a:gd name="connsiteX72" fmla="*/ 3363311 w 7142952"/>
              <a:gd name="connsiteY72" fmla="*/ 2806381 h 5234271"/>
              <a:gd name="connsiteX73" fmla="*/ 3426373 w 7142952"/>
              <a:gd name="connsiteY73" fmla="*/ 2753829 h 5234271"/>
              <a:gd name="connsiteX74" fmla="*/ 3531476 w 7142952"/>
              <a:gd name="connsiteY74" fmla="*/ 2596174 h 5234271"/>
              <a:gd name="connsiteX75" fmla="*/ 3552497 w 7142952"/>
              <a:gd name="connsiteY75" fmla="*/ 2564643 h 5234271"/>
              <a:gd name="connsiteX76" fmla="*/ 3573517 w 7142952"/>
              <a:gd name="connsiteY76" fmla="*/ 2533112 h 5234271"/>
              <a:gd name="connsiteX77" fmla="*/ 3636580 w 7142952"/>
              <a:gd name="connsiteY77" fmla="*/ 2480560 h 5234271"/>
              <a:gd name="connsiteX78" fmla="*/ 3657600 w 7142952"/>
              <a:gd name="connsiteY78" fmla="*/ 2449029 h 5234271"/>
              <a:gd name="connsiteX79" fmla="*/ 3720662 w 7142952"/>
              <a:gd name="connsiteY79" fmla="*/ 2406988 h 5234271"/>
              <a:gd name="connsiteX80" fmla="*/ 3752193 w 7142952"/>
              <a:gd name="connsiteY80" fmla="*/ 2385967 h 5234271"/>
              <a:gd name="connsiteX81" fmla="*/ 3815255 w 7142952"/>
              <a:gd name="connsiteY81" fmla="*/ 2364947 h 5234271"/>
              <a:gd name="connsiteX82" fmla="*/ 3878317 w 7142952"/>
              <a:gd name="connsiteY82" fmla="*/ 2322905 h 5234271"/>
              <a:gd name="connsiteX83" fmla="*/ 3909849 w 7142952"/>
              <a:gd name="connsiteY83" fmla="*/ 2301884 h 5234271"/>
              <a:gd name="connsiteX84" fmla="*/ 3941380 w 7142952"/>
              <a:gd name="connsiteY84" fmla="*/ 2291374 h 5234271"/>
              <a:gd name="connsiteX85" fmla="*/ 3972911 w 7142952"/>
              <a:gd name="connsiteY85" fmla="*/ 2270353 h 5234271"/>
              <a:gd name="connsiteX86" fmla="*/ 4025462 w 7142952"/>
              <a:gd name="connsiteY86" fmla="*/ 2259843 h 5234271"/>
              <a:gd name="connsiteX87" fmla="*/ 4056993 w 7142952"/>
              <a:gd name="connsiteY87" fmla="*/ 2249333 h 5234271"/>
              <a:gd name="connsiteX88" fmla="*/ 4120055 w 7142952"/>
              <a:gd name="connsiteY88" fmla="*/ 2196781 h 5234271"/>
              <a:gd name="connsiteX89" fmla="*/ 4151586 w 7142952"/>
              <a:gd name="connsiteY89" fmla="*/ 2175760 h 5234271"/>
              <a:gd name="connsiteX90" fmla="*/ 4214649 w 7142952"/>
              <a:gd name="connsiteY90" fmla="*/ 2133719 h 5234271"/>
              <a:gd name="connsiteX91" fmla="*/ 4309242 w 7142952"/>
              <a:gd name="connsiteY91" fmla="*/ 2091678 h 5234271"/>
              <a:gd name="connsiteX92" fmla="*/ 4340773 w 7142952"/>
              <a:gd name="connsiteY92" fmla="*/ 2081167 h 5234271"/>
              <a:gd name="connsiteX93" fmla="*/ 4372304 w 7142952"/>
              <a:gd name="connsiteY93" fmla="*/ 2070657 h 5234271"/>
              <a:gd name="connsiteX94" fmla="*/ 4403835 w 7142952"/>
              <a:gd name="connsiteY94" fmla="*/ 2039126 h 5234271"/>
              <a:gd name="connsiteX95" fmla="*/ 4435366 w 7142952"/>
              <a:gd name="connsiteY95" fmla="*/ 2018105 h 5234271"/>
              <a:gd name="connsiteX96" fmla="*/ 4466897 w 7142952"/>
              <a:gd name="connsiteY96" fmla="*/ 1955043 h 5234271"/>
              <a:gd name="connsiteX97" fmla="*/ 4529959 w 7142952"/>
              <a:gd name="connsiteY97" fmla="*/ 1913002 h 5234271"/>
              <a:gd name="connsiteX98" fmla="*/ 4656083 w 7142952"/>
              <a:gd name="connsiteY98" fmla="*/ 1913002 h 5234271"/>
              <a:gd name="connsiteX99" fmla="*/ 4687614 w 7142952"/>
              <a:gd name="connsiteY99" fmla="*/ 1902491 h 5234271"/>
              <a:gd name="connsiteX100" fmla="*/ 4750676 w 7142952"/>
              <a:gd name="connsiteY100" fmla="*/ 1860450 h 5234271"/>
              <a:gd name="connsiteX101" fmla="*/ 4876800 w 7142952"/>
              <a:gd name="connsiteY101" fmla="*/ 1818409 h 5234271"/>
              <a:gd name="connsiteX102" fmla="*/ 4908331 w 7142952"/>
              <a:gd name="connsiteY102" fmla="*/ 1807898 h 5234271"/>
              <a:gd name="connsiteX103" fmla="*/ 4971393 w 7142952"/>
              <a:gd name="connsiteY103" fmla="*/ 1765857 h 5234271"/>
              <a:gd name="connsiteX104" fmla="*/ 5002924 w 7142952"/>
              <a:gd name="connsiteY104" fmla="*/ 1744836 h 5234271"/>
              <a:gd name="connsiteX105" fmla="*/ 5034455 w 7142952"/>
              <a:gd name="connsiteY105" fmla="*/ 1713305 h 5234271"/>
              <a:gd name="connsiteX106" fmla="*/ 5065986 w 7142952"/>
              <a:gd name="connsiteY106" fmla="*/ 1702795 h 5234271"/>
              <a:gd name="connsiteX107" fmla="*/ 5171090 w 7142952"/>
              <a:gd name="connsiteY107" fmla="*/ 1671264 h 5234271"/>
              <a:gd name="connsiteX108" fmla="*/ 5202621 w 7142952"/>
              <a:gd name="connsiteY108" fmla="*/ 1660753 h 5234271"/>
              <a:gd name="connsiteX109" fmla="*/ 5276193 w 7142952"/>
              <a:gd name="connsiteY109" fmla="*/ 1608202 h 5234271"/>
              <a:gd name="connsiteX110" fmla="*/ 5349766 w 7142952"/>
              <a:gd name="connsiteY110" fmla="*/ 1555650 h 5234271"/>
              <a:gd name="connsiteX111" fmla="*/ 5391807 w 7142952"/>
              <a:gd name="connsiteY111" fmla="*/ 1524119 h 5234271"/>
              <a:gd name="connsiteX112" fmla="*/ 5391807 w 7142952"/>
              <a:gd name="connsiteY112" fmla="*/ 1471567 h 5234271"/>
              <a:gd name="connsiteX113" fmla="*/ 5465380 w 7142952"/>
              <a:gd name="connsiteY113" fmla="*/ 1408505 h 5234271"/>
              <a:gd name="connsiteX114" fmla="*/ 5475890 w 7142952"/>
              <a:gd name="connsiteY114" fmla="*/ 1376974 h 5234271"/>
              <a:gd name="connsiteX115" fmla="*/ 5538952 w 7142952"/>
              <a:gd name="connsiteY115" fmla="*/ 1345443 h 5234271"/>
              <a:gd name="connsiteX116" fmla="*/ 5602014 w 7142952"/>
              <a:gd name="connsiteY116" fmla="*/ 1282381 h 5234271"/>
              <a:gd name="connsiteX117" fmla="*/ 5654566 w 7142952"/>
              <a:gd name="connsiteY117" fmla="*/ 1229829 h 5234271"/>
              <a:gd name="connsiteX118" fmla="*/ 5707117 w 7142952"/>
              <a:gd name="connsiteY118" fmla="*/ 1135236 h 5234271"/>
              <a:gd name="connsiteX119" fmla="*/ 5728138 w 7142952"/>
              <a:gd name="connsiteY119" fmla="*/ 1103705 h 5234271"/>
              <a:gd name="connsiteX120" fmla="*/ 5791200 w 7142952"/>
              <a:gd name="connsiteY120" fmla="*/ 1061664 h 5234271"/>
              <a:gd name="connsiteX121" fmla="*/ 5822731 w 7142952"/>
              <a:gd name="connsiteY121" fmla="*/ 1040643 h 5234271"/>
              <a:gd name="connsiteX122" fmla="*/ 5854262 w 7142952"/>
              <a:gd name="connsiteY122" fmla="*/ 1009112 h 5234271"/>
              <a:gd name="connsiteX123" fmla="*/ 5917324 w 7142952"/>
              <a:gd name="connsiteY123" fmla="*/ 967071 h 5234271"/>
              <a:gd name="connsiteX124" fmla="*/ 5969876 w 7142952"/>
              <a:gd name="connsiteY124" fmla="*/ 904009 h 5234271"/>
              <a:gd name="connsiteX125" fmla="*/ 6032938 w 7142952"/>
              <a:gd name="connsiteY125" fmla="*/ 851457 h 5234271"/>
              <a:gd name="connsiteX126" fmla="*/ 6074980 w 7142952"/>
              <a:gd name="connsiteY126" fmla="*/ 809416 h 5234271"/>
              <a:gd name="connsiteX127" fmla="*/ 6138042 w 7142952"/>
              <a:gd name="connsiteY127" fmla="*/ 767374 h 5234271"/>
              <a:gd name="connsiteX128" fmla="*/ 6222124 w 7142952"/>
              <a:gd name="connsiteY128" fmla="*/ 693802 h 5234271"/>
              <a:gd name="connsiteX129" fmla="*/ 6253655 w 7142952"/>
              <a:gd name="connsiteY129" fmla="*/ 662271 h 5234271"/>
              <a:gd name="connsiteX130" fmla="*/ 6274676 w 7142952"/>
              <a:gd name="connsiteY130" fmla="*/ 630740 h 5234271"/>
              <a:gd name="connsiteX131" fmla="*/ 6306207 w 7142952"/>
              <a:gd name="connsiteY131" fmla="*/ 620229 h 5234271"/>
              <a:gd name="connsiteX132" fmla="*/ 6358759 w 7142952"/>
              <a:gd name="connsiteY132" fmla="*/ 557167 h 5234271"/>
              <a:gd name="connsiteX133" fmla="*/ 6379780 w 7142952"/>
              <a:gd name="connsiteY133" fmla="*/ 525636 h 5234271"/>
              <a:gd name="connsiteX134" fmla="*/ 6442842 w 7142952"/>
              <a:gd name="connsiteY134" fmla="*/ 473084 h 5234271"/>
              <a:gd name="connsiteX135" fmla="*/ 6453352 w 7142952"/>
              <a:gd name="connsiteY135" fmla="*/ 441553 h 5234271"/>
              <a:gd name="connsiteX136" fmla="*/ 6484883 w 7142952"/>
              <a:gd name="connsiteY136" fmla="*/ 420533 h 5234271"/>
              <a:gd name="connsiteX137" fmla="*/ 6516414 w 7142952"/>
              <a:gd name="connsiteY137" fmla="*/ 389002 h 5234271"/>
              <a:gd name="connsiteX138" fmla="*/ 6547945 w 7142952"/>
              <a:gd name="connsiteY138" fmla="*/ 367981 h 5234271"/>
              <a:gd name="connsiteX139" fmla="*/ 6579476 w 7142952"/>
              <a:gd name="connsiteY139" fmla="*/ 336450 h 5234271"/>
              <a:gd name="connsiteX140" fmla="*/ 6611007 w 7142952"/>
              <a:gd name="connsiteY140" fmla="*/ 315429 h 5234271"/>
              <a:gd name="connsiteX141" fmla="*/ 6695090 w 7142952"/>
              <a:gd name="connsiteY141" fmla="*/ 220836 h 5234271"/>
              <a:gd name="connsiteX142" fmla="*/ 6726621 w 7142952"/>
              <a:gd name="connsiteY142" fmla="*/ 157774 h 5234271"/>
              <a:gd name="connsiteX143" fmla="*/ 6737131 w 7142952"/>
              <a:gd name="connsiteY143" fmla="*/ 126243 h 5234271"/>
              <a:gd name="connsiteX144" fmla="*/ 6747642 w 7142952"/>
              <a:gd name="connsiteY144" fmla="*/ 42160 h 5234271"/>
              <a:gd name="connsiteX145" fmla="*/ 6768662 w 7142952"/>
              <a:gd name="connsiteY145" fmla="*/ 10629 h 5234271"/>
              <a:gd name="connsiteX146" fmla="*/ 6873766 w 7142952"/>
              <a:gd name="connsiteY146" fmla="*/ 10629 h 5234271"/>
              <a:gd name="connsiteX147" fmla="*/ 7020911 w 7142952"/>
              <a:gd name="connsiteY147" fmla="*/ 21140 h 5234271"/>
              <a:gd name="connsiteX148" fmla="*/ 7062952 w 7142952"/>
              <a:gd name="connsiteY148" fmla="*/ 147264 h 5234271"/>
              <a:gd name="connsiteX149" fmla="*/ 7073462 w 7142952"/>
              <a:gd name="connsiteY149" fmla="*/ 178795 h 5234271"/>
              <a:gd name="connsiteX150" fmla="*/ 7094483 w 7142952"/>
              <a:gd name="connsiteY150" fmla="*/ 210326 h 5234271"/>
              <a:gd name="connsiteX151" fmla="*/ 7083973 w 7142952"/>
              <a:gd name="connsiteY151" fmla="*/ 410022 h 5234271"/>
              <a:gd name="connsiteX152" fmla="*/ 7052442 w 7142952"/>
              <a:gd name="connsiteY152" fmla="*/ 473084 h 5234271"/>
              <a:gd name="connsiteX153" fmla="*/ 7071762 w 7142952"/>
              <a:gd name="connsiteY153" fmla="*/ 591599 h 5234271"/>
              <a:gd name="connsiteX154" fmla="*/ 7053986 w 7142952"/>
              <a:gd name="connsiteY154" fmla="*/ 654472 h 5234271"/>
              <a:gd name="connsiteX155" fmla="*/ 7054760 w 7142952"/>
              <a:gd name="connsiteY155" fmla="*/ 697416 h 5234271"/>
              <a:gd name="connsiteX156" fmla="*/ 7055532 w 7142952"/>
              <a:gd name="connsiteY156" fmla="*/ 773891 h 5234271"/>
              <a:gd name="connsiteX157" fmla="*/ 7056864 w 7142952"/>
              <a:gd name="connsiteY157" fmla="*/ 762396 h 5234271"/>
              <a:gd name="connsiteX158" fmla="*/ 7059551 w 7142952"/>
              <a:gd name="connsiteY158" fmla="*/ 718248 h 5234271"/>
              <a:gd name="connsiteX159" fmla="*/ 7056864 w 7142952"/>
              <a:gd name="connsiteY159" fmla="*/ 789219 h 5234271"/>
              <a:gd name="connsiteX160" fmla="*/ 7056864 w 7142952"/>
              <a:gd name="connsiteY160" fmla="*/ 829453 h 5234271"/>
              <a:gd name="connsiteX161" fmla="*/ 7034512 w 7142952"/>
              <a:gd name="connsiteY161" fmla="*/ 880991 h 5234271"/>
              <a:gd name="connsiteX162" fmla="*/ 7060324 w 7142952"/>
              <a:gd name="connsiteY162" fmla="*/ 870291 h 5234271"/>
              <a:gd name="connsiteX163" fmla="*/ 7068361 w 7142952"/>
              <a:gd name="connsiteY163" fmla="*/ 874999 h 5234271"/>
              <a:gd name="connsiteX164" fmla="*/ 7058623 w 7142952"/>
              <a:gd name="connsiteY164" fmla="*/ 857594 h 5234271"/>
              <a:gd name="connsiteX165" fmla="*/ 7096490 w 7142952"/>
              <a:gd name="connsiteY165" fmla="*/ 934067 h 5234271"/>
              <a:gd name="connsiteX166" fmla="*/ 7076242 w 7142952"/>
              <a:gd name="connsiteY166" fmla="*/ 1042071 h 5234271"/>
              <a:gd name="connsiteX167" fmla="*/ 6986595 w 7142952"/>
              <a:gd name="connsiteY167" fmla="*/ 1147364 h 5234271"/>
              <a:gd name="connsiteX168" fmla="*/ 7029254 w 7142952"/>
              <a:gd name="connsiteY168" fmla="*/ 1110746 h 5234271"/>
              <a:gd name="connsiteX169" fmla="*/ 6992003 w 7142952"/>
              <a:gd name="connsiteY169" fmla="*/ 1224553 h 5234271"/>
              <a:gd name="connsiteX170" fmla="*/ 6970158 w 7142952"/>
              <a:gd name="connsiteY170" fmla="*/ 1346157 h 5234271"/>
              <a:gd name="connsiteX171" fmla="*/ 6878863 w 7142952"/>
              <a:gd name="connsiteY171" fmla="*/ 1637211 h 5234271"/>
              <a:gd name="connsiteX172" fmla="*/ 7135436 w 7142952"/>
              <a:gd name="connsiteY172" fmla="*/ 1484789 h 5234271"/>
              <a:gd name="connsiteX173" fmla="*/ 7074847 w 7142952"/>
              <a:gd name="connsiteY173" fmla="*/ 1576671 h 5234271"/>
              <a:gd name="connsiteX174" fmla="*/ 7078709 w 7142952"/>
              <a:gd name="connsiteY174" fmla="*/ 1612910 h 5234271"/>
              <a:gd name="connsiteX175" fmla="*/ 7051970 w 7142952"/>
              <a:gd name="connsiteY175" fmla="*/ 1724909 h 5234271"/>
              <a:gd name="connsiteX176" fmla="*/ 7060006 w 7142952"/>
              <a:gd name="connsiteY176" fmla="*/ 1870436 h 5234271"/>
              <a:gd name="connsiteX177" fmla="*/ 7020785 w 7142952"/>
              <a:gd name="connsiteY177" fmla="*/ 1922724 h 5234271"/>
              <a:gd name="connsiteX178" fmla="*/ 6972547 w 7142952"/>
              <a:gd name="connsiteY178" fmla="*/ 2019500 h 5234271"/>
              <a:gd name="connsiteX179" fmla="*/ 6938674 w 7142952"/>
              <a:gd name="connsiteY179" fmla="*/ 2042595 h 5234271"/>
              <a:gd name="connsiteX180" fmla="*/ 6885350 w 7142952"/>
              <a:gd name="connsiteY180" fmla="*/ 2033892 h 5234271"/>
              <a:gd name="connsiteX181" fmla="*/ 6878859 w 7142952"/>
              <a:gd name="connsiteY181" fmla="*/ 2078834 h 5234271"/>
              <a:gd name="connsiteX182" fmla="*/ 6801948 w 7142952"/>
              <a:gd name="connsiteY182" fmla="*/ 2100410 h 5234271"/>
              <a:gd name="connsiteX183" fmla="*/ 6669077 w 7142952"/>
              <a:gd name="connsiteY183" fmla="*/ 2157124 h 5234271"/>
              <a:gd name="connsiteX184" fmla="*/ 6575142 w 7142952"/>
              <a:gd name="connsiteY184" fmla="*/ 2218370 h 5234271"/>
              <a:gd name="connsiteX185" fmla="*/ 6542401 w 7142952"/>
              <a:gd name="connsiteY185" fmla="*/ 2240218 h 5234271"/>
              <a:gd name="connsiteX186" fmla="*/ 6468493 w 7142952"/>
              <a:gd name="connsiteY186" fmla="*/ 2276724 h 5234271"/>
              <a:gd name="connsiteX187" fmla="*/ 6454556 w 7142952"/>
              <a:gd name="connsiteY187" fmla="*/ 2295943 h 5234271"/>
              <a:gd name="connsiteX188" fmla="*/ 6376668 w 7142952"/>
              <a:gd name="connsiteY188" fmla="*/ 2316962 h 5234271"/>
              <a:gd name="connsiteX189" fmla="*/ 6234019 w 7142952"/>
              <a:gd name="connsiteY189" fmla="*/ 2368416 h 5234271"/>
              <a:gd name="connsiteX190" fmla="*/ 6186931 w 7142952"/>
              <a:gd name="connsiteY190" fmla="*/ 2391526 h 5234271"/>
              <a:gd name="connsiteX191" fmla="*/ 6063537 w 7142952"/>
              <a:gd name="connsiteY191" fmla="*/ 2416973 h 5234271"/>
              <a:gd name="connsiteX192" fmla="*/ 6029533 w 7142952"/>
              <a:gd name="connsiteY192" fmla="*/ 2432193 h 5234271"/>
              <a:gd name="connsiteX193" fmla="*/ 6084260 w 7142952"/>
              <a:gd name="connsiteY193" fmla="*/ 2405007 h 5234271"/>
              <a:gd name="connsiteX194" fmla="*/ 5819399 w 7142952"/>
              <a:gd name="connsiteY194" fmla="*/ 2546595 h 5234271"/>
              <a:gd name="connsiteX195" fmla="*/ 5833236 w 7142952"/>
              <a:gd name="connsiteY195" fmla="*/ 2552705 h 5234271"/>
              <a:gd name="connsiteX196" fmla="*/ 5756419 w 7142952"/>
              <a:gd name="connsiteY196" fmla="*/ 2546713 h 5234271"/>
              <a:gd name="connsiteX197" fmla="*/ 5753945 w 7142952"/>
              <a:gd name="connsiteY197" fmla="*/ 2564833 h 5234271"/>
              <a:gd name="connsiteX198" fmla="*/ 5734741 w 7142952"/>
              <a:gd name="connsiteY198" fmla="*/ 2579623 h 5234271"/>
              <a:gd name="connsiteX199" fmla="*/ 5642506 w 7142952"/>
              <a:gd name="connsiteY199" fmla="*/ 2599264 h 5234271"/>
              <a:gd name="connsiteX200" fmla="*/ 5683619 w 7142952"/>
              <a:gd name="connsiteY200" fmla="*/ 2577150 h 5234271"/>
              <a:gd name="connsiteX201" fmla="*/ 5584304 w 7142952"/>
              <a:gd name="connsiteY201" fmla="*/ 2588837 h 5234271"/>
              <a:gd name="connsiteX202" fmla="*/ 5417469 w 7142952"/>
              <a:gd name="connsiteY202" fmla="*/ 2726664 h 5234271"/>
              <a:gd name="connsiteX203" fmla="*/ 5308050 w 7142952"/>
              <a:gd name="connsiteY203" fmla="*/ 2742330 h 5234271"/>
              <a:gd name="connsiteX204" fmla="*/ 5211024 w 7142952"/>
              <a:gd name="connsiteY204" fmla="*/ 2798054 h 5234271"/>
              <a:gd name="connsiteX205" fmla="*/ 5132480 w 7142952"/>
              <a:gd name="connsiteY205" fmla="*/ 2801128 h 5234271"/>
              <a:gd name="connsiteX206" fmla="*/ 4961500 w 7142952"/>
              <a:gd name="connsiteY206" fmla="*/ 2837008 h 5234271"/>
              <a:gd name="connsiteX207" fmla="*/ 4771697 w 7142952"/>
              <a:gd name="connsiteY207" fmla="*/ 2900974 h 5234271"/>
              <a:gd name="connsiteX208" fmla="*/ 4683284 w 7142952"/>
              <a:gd name="connsiteY208" fmla="*/ 2934502 h 5234271"/>
              <a:gd name="connsiteX209" fmla="*/ 4629960 w 7142952"/>
              <a:gd name="connsiteY209" fmla="*/ 2972739 h 5234271"/>
              <a:gd name="connsiteX210" fmla="*/ 4576636 w 7142952"/>
              <a:gd name="connsiteY210" fmla="*/ 2993760 h 5234271"/>
              <a:gd name="connsiteX211" fmla="*/ 4536912 w 7142952"/>
              <a:gd name="connsiteY211" fmla="*/ 3045407 h 5234271"/>
              <a:gd name="connsiteX212" fmla="*/ 4512646 w 7142952"/>
              <a:gd name="connsiteY212" fmla="*/ 3089446 h 5234271"/>
              <a:gd name="connsiteX213" fmla="*/ 4401206 w 7142952"/>
              <a:gd name="connsiteY213" fmla="*/ 3141094 h 5234271"/>
              <a:gd name="connsiteX214" fmla="*/ 4333353 w 7142952"/>
              <a:gd name="connsiteY214" fmla="*/ 3162115 h 5234271"/>
              <a:gd name="connsiteX215" fmla="*/ 4261481 w 7142952"/>
              <a:gd name="connsiteY215" fmla="*/ 3180235 h 5234271"/>
              <a:gd name="connsiteX216" fmla="*/ 4200892 w 7142952"/>
              <a:gd name="connsiteY216" fmla="*/ 3207961 h 5234271"/>
              <a:gd name="connsiteX217" fmla="*/ 4157151 w 7142952"/>
              <a:gd name="connsiteY217" fmla="*/ 3241299 h 5234271"/>
              <a:gd name="connsiteX218" fmla="*/ 4118355 w 7142952"/>
              <a:gd name="connsiteY218" fmla="*/ 3255615 h 5234271"/>
              <a:gd name="connsiteX219" fmla="*/ 4077087 w 7142952"/>
              <a:gd name="connsiteY219" fmla="*/ 3283340 h 5234271"/>
              <a:gd name="connsiteX220" fmla="*/ 4031027 w 7142952"/>
              <a:gd name="connsiteY220" fmla="*/ 3320674 h 5234271"/>
              <a:gd name="connsiteX221" fmla="*/ 3924378 w 7142952"/>
              <a:gd name="connsiteY221" fmla="*/ 3337890 h 5234271"/>
              <a:gd name="connsiteX222" fmla="*/ 3887899 w 7142952"/>
              <a:gd name="connsiteY222" fmla="*/ 3382831 h 5234271"/>
              <a:gd name="connsiteX223" fmla="*/ 3834575 w 7142952"/>
              <a:gd name="connsiteY223" fmla="*/ 3433577 h 5234271"/>
              <a:gd name="connsiteX224" fmla="*/ 3773986 w 7142952"/>
              <a:gd name="connsiteY224" fmla="*/ 3441185 h 5234271"/>
              <a:gd name="connsiteX225" fmla="*/ 3738437 w 7142952"/>
              <a:gd name="connsiteY225" fmla="*/ 3470720 h 5234271"/>
              <a:gd name="connsiteX226" fmla="*/ 3665637 w 7142952"/>
              <a:gd name="connsiteY226" fmla="*/ 3496449 h 5234271"/>
              <a:gd name="connsiteX227" fmla="*/ 3584028 w 7142952"/>
              <a:gd name="connsiteY227" fmla="*/ 3542295 h 5234271"/>
              <a:gd name="connsiteX228" fmla="*/ 3541986 w 7142952"/>
              <a:gd name="connsiteY228" fmla="*/ 3563126 h 5234271"/>
              <a:gd name="connsiteX229" fmla="*/ 3478924 w 7142952"/>
              <a:gd name="connsiteY229" fmla="*/ 3584147 h 5234271"/>
              <a:gd name="connsiteX230" fmla="*/ 3447393 w 7142952"/>
              <a:gd name="connsiteY230" fmla="*/ 3594657 h 5234271"/>
              <a:gd name="connsiteX231" fmla="*/ 3415862 w 7142952"/>
              <a:gd name="connsiteY231" fmla="*/ 3615678 h 5234271"/>
              <a:gd name="connsiteX232" fmla="*/ 3384331 w 7142952"/>
              <a:gd name="connsiteY232" fmla="*/ 3626188 h 5234271"/>
              <a:gd name="connsiteX233" fmla="*/ 3373821 w 7142952"/>
              <a:gd name="connsiteY233" fmla="*/ 3657719 h 5234271"/>
              <a:gd name="connsiteX234" fmla="*/ 3363311 w 7142952"/>
              <a:gd name="connsiteY234" fmla="*/ 3783843 h 5234271"/>
              <a:gd name="connsiteX235" fmla="*/ 3331780 w 7142952"/>
              <a:gd name="connsiteY235" fmla="*/ 3794353 h 5234271"/>
              <a:gd name="connsiteX236" fmla="*/ 3300249 w 7142952"/>
              <a:gd name="connsiteY236" fmla="*/ 3815374 h 5234271"/>
              <a:gd name="connsiteX237" fmla="*/ 3153104 w 7142952"/>
              <a:gd name="connsiteY237" fmla="*/ 3836395 h 5234271"/>
              <a:gd name="connsiteX238" fmla="*/ 3090042 w 7142952"/>
              <a:gd name="connsiteY238" fmla="*/ 3878436 h 5234271"/>
              <a:gd name="connsiteX239" fmla="*/ 2995449 w 7142952"/>
              <a:gd name="connsiteY239" fmla="*/ 3899457 h 5234271"/>
              <a:gd name="connsiteX240" fmla="*/ 2932386 w 7142952"/>
              <a:gd name="connsiteY240" fmla="*/ 3952009 h 5234271"/>
              <a:gd name="connsiteX241" fmla="*/ 2869324 w 7142952"/>
              <a:gd name="connsiteY241" fmla="*/ 3983540 h 5234271"/>
              <a:gd name="connsiteX242" fmla="*/ 2806262 w 7142952"/>
              <a:gd name="connsiteY242" fmla="*/ 4015071 h 5234271"/>
              <a:gd name="connsiteX243" fmla="*/ 2764221 w 7142952"/>
              <a:gd name="connsiteY243" fmla="*/ 4057112 h 5234271"/>
              <a:gd name="connsiteX244" fmla="*/ 2743200 w 7142952"/>
              <a:gd name="connsiteY244" fmla="*/ 4088643 h 5234271"/>
              <a:gd name="connsiteX245" fmla="*/ 2711669 w 7142952"/>
              <a:gd name="connsiteY245" fmla="*/ 4109664 h 5234271"/>
              <a:gd name="connsiteX246" fmla="*/ 2617076 w 7142952"/>
              <a:gd name="connsiteY246" fmla="*/ 4183236 h 5234271"/>
              <a:gd name="connsiteX247" fmla="*/ 2585545 w 7142952"/>
              <a:gd name="connsiteY247" fmla="*/ 4214767 h 5234271"/>
              <a:gd name="connsiteX248" fmla="*/ 2522483 w 7142952"/>
              <a:gd name="connsiteY248" fmla="*/ 4235788 h 5234271"/>
              <a:gd name="connsiteX249" fmla="*/ 2459421 w 7142952"/>
              <a:gd name="connsiteY249" fmla="*/ 4277829 h 5234271"/>
              <a:gd name="connsiteX250" fmla="*/ 2396359 w 7142952"/>
              <a:gd name="connsiteY250" fmla="*/ 4330381 h 5234271"/>
              <a:gd name="connsiteX251" fmla="*/ 2375338 w 7142952"/>
              <a:gd name="connsiteY251" fmla="*/ 4361912 h 5234271"/>
              <a:gd name="connsiteX252" fmla="*/ 2270235 w 7142952"/>
              <a:gd name="connsiteY252" fmla="*/ 4414464 h 5234271"/>
              <a:gd name="connsiteX253" fmla="*/ 2217683 w 7142952"/>
              <a:gd name="connsiteY253" fmla="*/ 4424974 h 5234271"/>
              <a:gd name="connsiteX254" fmla="*/ 2154621 w 7142952"/>
              <a:gd name="connsiteY254" fmla="*/ 4445995 h 5234271"/>
              <a:gd name="connsiteX255" fmla="*/ 2091559 w 7142952"/>
              <a:gd name="connsiteY255" fmla="*/ 4488036 h 5234271"/>
              <a:gd name="connsiteX256" fmla="*/ 2028497 w 7142952"/>
              <a:gd name="connsiteY256" fmla="*/ 4519567 h 5234271"/>
              <a:gd name="connsiteX257" fmla="*/ 1933904 w 7142952"/>
              <a:gd name="connsiteY257" fmla="*/ 4572119 h 5234271"/>
              <a:gd name="connsiteX258" fmla="*/ 1723697 w 7142952"/>
              <a:gd name="connsiteY258" fmla="*/ 4603650 h 5234271"/>
              <a:gd name="connsiteX259" fmla="*/ 1713186 w 7142952"/>
              <a:gd name="connsiteY259" fmla="*/ 4635181 h 5234271"/>
              <a:gd name="connsiteX260" fmla="*/ 1650124 w 7142952"/>
              <a:gd name="connsiteY260" fmla="*/ 4687733 h 5234271"/>
              <a:gd name="connsiteX261" fmla="*/ 1618593 w 7142952"/>
              <a:gd name="connsiteY261" fmla="*/ 4719264 h 5234271"/>
              <a:gd name="connsiteX262" fmla="*/ 1555531 w 7142952"/>
              <a:gd name="connsiteY262" fmla="*/ 4740284 h 5234271"/>
              <a:gd name="connsiteX263" fmla="*/ 1524000 w 7142952"/>
              <a:gd name="connsiteY263" fmla="*/ 4750795 h 5234271"/>
              <a:gd name="connsiteX264" fmla="*/ 1460938 w 7142952"/>
              <a:gd name="connsiteY264" fmla="*/ 4792836 h 5234271"/>
              <a:gd name="connsiteX265" fmla="*/ 1397876 w 7142952"/>
              <a:gd name="connsiteY265" fmla="*/ 4834878 h 5234271"/>
              <a:gd name="connsiteX266" fmla="*/ 1366345 w 7142952"/>
              <a:gd name="connsiteY266" fmla="*/ 4845388 h 5234271"/>
              <a:gd name="connsiteX267" fmla="*/ 1271752 w 7142952"/>
              <a:gd name="connsiteY267" fmla="*/ 4866409 h 5234271"/>
              <a:gd name="connsiteX268" fmla="*/ 1208690 w 7142952"/>
              <a:gd name="connsiteY268" fmla="*/ 4876919 h 5234271"/>
              <a:gd name="connsiteX269" fmla="*/ 1093076 w 7142952"/>
              <a:gd name="connsiteY269" fmla="*/ 4908450 h 5234271"/>
              <a:gd name="connsiteX270" fmla="*/ 1061545 w 7142952"/>
              <a:gd name="connsiteY270" fmla="*/ 4929471 h 5234271"/>
              <a:gd name="connsiteX271" fmla="*/ 998483 w 7142952"/>
              <a:gd name="connsiteY271" fmla="*/ 4950491 h 5234271"/>
              <a:gd name="connsiteX272" fmla="*/ 935421 w 7142952"/>
              <a:gd name="connsiteY272" fmla="*/ 4982022 h 5234271"/>
              <a:gd name="connsiteX273" fmla="*/ 872359 w 7142952"/>
              <a:gd name="connsiteY273" fmla="*/ 5024064 h 5234271"/>
              <a:gd name="connsiteX274" fmla="*/ 777766 w 7142952"/>
              <a:gd name="connsiteY274" fmla="*/ 5034574 h 5234271"/>
              <a:gd name="connsiteX275" fmla="*/ 756745 w 7142952"/>
              <a:gd name="connsiteY275" fmla="*/ 5066105 h 5234271"/>
              <a:gd name="connsiteX276" fmla="*/ 693683 w 7142952"/>
              <a:gd name="connsiteY276" fmla="*/ 5097636 h 5234271"/>
              <a:gd name="connsiteX277" fmla="*/ 493986 w 7142952"/>
              <a:gd name="connsiteY277" fmla="*/ 5087126 h 5234271"/>
              <a:gd name="connsiteX278" fmla="*/ 388883 w 7142952"/>
              <a:gd name="connsiteY278" fmla="*/ 5097636 h 5234271"/>
              <a:gd name="connsiteX279" fmla="*/ 325821 w 7142952"/>
              <a:gd name="connsiteY279" fmla="*/ 5118657 h 5234271"/>
              <a:gd name="connsiteX280" fmla="*/ 294290 w 7142952"/>
              <a:gd name="connsiteY280" fmla="*/ 5139678 h 5234271"/>
              <a:gd name="connsiteX281" fmla="*/ 252249 w 7142952"/>
              <a:gd name="connsiteY281" fmla="*/ 5181719 h 5234271"/>
              <a:gd name="connsiteX282" fmla="*/ 220717 w 7142952"/>
              <a:gd name="connsiteY282" fmla="*/ 5202740 h 5234271"/>
              <a:gd name="connsiteX283" fmla="*/ 94593 w 7142952"/>
              <a:gd name="connsiteY283" fmla="*/ 5234271 h 5234271"/>
              <a:gd name="connsiteX284" fmla="*/ 52552 w 7142952"/>
              <a:gd name="connsiteY284" fmla="*/ 5171209 h 5234271"/>
              <a:gd name="connsiteX285" fmla="*/ 63062 w 7142952"/>
              <a:gd name="connsiteY285" fmla="*/ 5139678 h 5234271"/>
              <a:gd name="connsiteX286" fmla="*/ 94593 w 7142952"/>
              <a:gd name="connsiteY286" fmla="*/ 5118657 h 5234271"/>
              <a:gd name="connsiteX287" fmla="*/ 94593 w 7142952"/>
              <a:gd name="connsiteY287" fmla="*/ 5118657 h 5234271"/>
              <a:gd name="connsiteX0" fmla="*/ 0 w 7142952"/>
              <a:gd name="connsiteY0" fmla="*/ 5181719 h 5234271"/>
              <a:gd name="connsiteX1" fmla="*/ 0 w 7142952"/>
              <a:gd name="connsiteY1" fmla="*/ 5181719 h 5234271"/>
              <a:gd name="connsiteX2" fmla="*/ 73573 w 7142952"/>
              <a:gd name="connsiteY2" fmla="*/ 5118657 h 5234271"/>
              <a:gd name="connsiteX3" fmla="*/ 136635 w 7142952"/>
              <a:gd name="connsiteY3" fmla="*/ 5066105 h 5234271"/>
              <a:gd name="connsiteX4" fmla="*/ 199697 w 7142952"/>
              <a:gd name="connsiteY4" fmla="*/ 5045084 h 5234271"/>
              <a:gd name="connsiteX5" fmla="*/ 220717 w 7142952"/>
              <a:gd name="connsiteY5" fmla="*/ 5013553 h 5234271"/>
              <a:gd name="connsiteX6" fmla="*/ 283780 w 7142952"/>
              <a:gd name="connsiteY6" fmla="*/ 4982022 h 5234271"/>
              <a:gd name="connsiteX7" fmla="*/ 304800 w 7142952"/>
              <a:gd name="connsiteY7" fmla="*/ 4950491 h 5234271"/>
              <a:gd name="connsiteX8" fmla="*/ 367862 w 7142952"/>
              <a:gd name="connsiteY8" fmla="*/ 4918960 h 5234271"/>
              <a:gd name="connsiteX9" fmla="*/ 399393 w 7142952"/>
              <a:gd name="connsiteY9" fmla="*/ 4887429 h 5234271"/>
              <a:gd name="connsiteX10" fmla="*/ 430924 w 7142952"/>
              <a:gd name="connsiteY10" fmla="*/ 4866409 h 5234271"/>
              <a:gd name="connsiteX11" fmla="*/ 483476 w 7142952"/>
              <a:gd name="connsiteY11" fmla="*/ 4813857 h 5234271"/>
              <a:gd name="connsiteX12" fmla="*/ 504497 w 7142952"/>
              <a:gd name="connsiteY12" fmla="*/ 4782326 h 5234271"/>
              <a:gd name="connsiteX13" fmla="*/ 536028 w 7142952"/>
              <a:gd name="connsiteY13" fmla="*/ 4761305 h 5234271"/>
              <a:gd name="connsiteX14" fmla="*/ 546538 w 7142952"/>
              <a:gd name="connsiteY14" fmla="*/ 4729774 h 5234271"/>
              <a:gd name="connsiteX15" fmla="*/ 567559 w 7142952"/>
              <a:gd name="connsiteY15" fmla="*/ 4698243 h 5234271"/>
              <a:gd name="connsiteX16" fmla="*/ 578069 w 7142952"/>
              <a:gd name="connsiteY16" fmla="*/ 4666712 h 5234271"/>
              <a:gd name="connsiteX17" fmla="*/ 609600 w 7142952"/>
              <a:gd name="connsiteY17" fmla="*/ 4635181 h 5234271"/>
              <a:gd name="connsiteX18" fmla="*/ 683173 w 7142952"/>
              <a:gd name="connsiteY18" fmla="*/ 4593140 h 5234271"/>
              <a:gd name="connsiteX19" fmla="*/ 777766 w 7142952"/>
              <a:gd name="connsiteY19" fmla="*/ 4519567 h 5234271"/>
              <a:gd name="connsiteX20" fmla="*/ 819807 w 7142952"/>
              <a:gd name="connsiteY20" fmla="*/ 4498547 h 5234271"/>
              <a:gd name="connsiteX21" fmla="*/ 882869 w 7142952"/>
              <a:gd name="connsiteY21" fmla="*/ 4456505 h 5234271"/>
              <a:gd name="connsiteX22" fmla="*/ 914400 w 7142952"/>
              <a:gd name="connsiteY22" fmla="*/ 4435484 h 5234271"/>
              <a:gd name="connsiteX23" fmla="*/ 1008993 w 7142952"/>
              <a:gd name="connsiteY23" fmla="*/ 4403953 h 5234271"/>
              <a:gd name="connsiteX24" fmla="*/ 1040524 w 7142952"/>
              <a:gd name="connsiteY24" fmla="*/ 4393443 h 5234271"/>
              <a:gd name="connsiteX25" fmla="*/ 1072055 w 7142952"/>
              <a:gd name="connsiteY25" fmla="*/ 4382933 h 5234271"/>
              <a:gd name="connsiteX26" fmla="*/ 1135117 w 7142952"/>
              <a:gd name="connsiteY26" fmla="*/ 4340891 h 5234271"/>
              <a:gd name="connsiteX27" fmla="*/ 1229711 w 7142952"/>
              <a:gd name="connsiteY27" fmla="*/ 4267319 h 5234271"/>
              <a:gd name="connsiteX28" fmla="*/ 1345324 w 7142952"/>
              <a:gd name="connsiteY28" fmla="*/ 4235788 h 5234271"/>
              <a:gd name="connsiteX29" fmla="*/ 1408386 w 7142952"/>
              <a:gd name="connsiteY29" fmla="*/ 4204257 h 5234271"/>
              <a:gd name="connsiteX30" fmla="*/ 1439917 w 7142952"/>
              <a:gd name="connsiteY30" fmla="*/ 4183236 h 5234271"/>
              <a:gd name="connsiteX31" fmla="*/ 1502980 w 7142952"/>
              <a:gd name="connsiteY31" fmla="*/ 4162216 h 5234271"/>
              <a:gd name="connsiteX32" fmla="*/ 1534511 w 7142952"/>
              <a:gd name="connsiteY32" fmla="*/ 4151705 h 5234271"/>
              <a:gd name="connsiteX33" fmla="*/ 1629104 w 7142952"/>
              <a:gd name="connsiteY33" fmla="*/ 4078133 h 5234271"/>
              <a:gd name="connsiteX34" fmla="*/ 1660635 w 7142952"/>
              <a:gd name="connsiteY34" fmla="*/ 4057112 h 5234271"/>
              <a:gd name="connsiteX35" fmla="*/ 1692166 w 7142952"/>
              <a:gd name="connsiteY35" fmla="*/ 4025581 h 5234271"/>
              <a:gd name="connsiteX36" fmla="*/ 1723697 w 7142952"/>
              <a:gd name="connsiteY36" fmla="*/ 4004560 h 5234271"/>
              <a:gd name="connsiteX37" fmla="*/ 1786759 w 7142952"/>
              <a:gd name="connsiteY37" fmla="*/ 3952009 h 5234271"/>
              <a:gd name="connsiteX38" fmla="*/ 1849821 w 7142952"/>
              <a:gd name="connsiteY38" fmla="*/ 3930988 h 5234271"/>
              <a:gd name="connsiteX39" fmla="*/ 1881352 w 7142952"/>
              <a:gd name="connsiteY39" fmla="*/ 3909967 h 5234271"/>
              <a:gd name="connsiteX40" fmla="*/ 1912883 w 7142952"/>
              <a:gd name="connsiteY40" fmla="*/ 3899457 h 5234271"/>
              <a:gd name="connsiteX41" fmla="*/ 1965435 w 7142952"/>
              <a:gd name="connsiteY41" fmla="*/ 3857416 h 5234271"/>
              <a:gd name="connsiteX42" fmla="*/ 2028497 w 7142952"/>
              <a:gd name="connsiteY42" fmla="*/ 3804864 h 5234271"/>
              <a:gd name="connsiteX43" fmla="*/ 2091559 w 7142952"/>
              <a:gd name="connsiteY43" fmla="*/ 3783843 h 5234271"/>
              <a:gd name="connsiteX44" fmla="*/ 2154621 w 7142952"/>
              <a:gd name="connsiteY44" fmla="*/ 3741802 h 5234271"/>
              <a:gd name="connsiteX45" fmla="*/ 2186152 w 7142952"/>
              <a:gd name="connsiteY45" fmla="*/ 3710271 h 5234271"/>
              <a:gd name="connsiteX46" fmla="*/ 2249214 w 7142952"/>
              <a:gd name="connsiteY46" fmla="*/ 3689250 h 5234271"/>
              <a:gd name="connsiteX47" fmla="*/ 2301766 w 7142952"/>
              <a:gd name="connsiteY47" fmla="*/ 3636698 h 5234271"/>
              <a:gd name="connsiteX48" fmla="*/ 2333297 w 7142952"/>
              <a:gd name="connsiteY48" fmla="*/ 3615678 h 5234271"/>
              <a:gd name="connsiteX49" fmla="*/ 2385849 w 7142952"/>
              <a:gd name="connsiteY49" fmla="*/ 3552616 h 5234271"/>
              <a:gd name="connsiteX50" fmla="*/ 2417380 w 7142952"/>
              <a:gd name="connsiteY50" fmla="*/ 3531595 h 5234271"/>
              <a:gd name="connsiteX51" fmla="*/ 2448911 w 7142952"/>
              <a:gd name="connsiteY51" fmla="*/ 3500064 h 5234271"/>
              <a:gd name="connsiteX52" fmla="*/ 2511973 w 7142952"/>
              <a:gd name="connsiteY52" fmla="*/ 3479043 h 5234271"/>
              <a:gd name="connsiteX53" fmla="*/ 2543504 w 7142952"/>
              <a:gd name="connsiteY53" fmla="*/ 3447512 h 5234271"/>
              <a:gd name="connsiteX54" fmla="*/ 2575035 w 7142952"/>
              <a:gd name="connsiteY54" fmla="*/ 3437002 h 5234271"/>
              <a:gd name="connsiteX55" fmla="*/ 2606566 w 7142952"/>
              <a:gd name="connsiteY55" fmla="*/ 3415981 h 5234271"/>
              <a:gd name="connsiteX56" fmla="*/ 2659117 w 7142952"/>
              <a:gd name="connsiteY56" fmla="*/ 3363429 h 5234271"/>
              <a:gd name="connsiteX57" fmla="*/ 2690649 w 7142952"/>
              <a:gd name="connsiteY57" fmla="*/ 3331898 h 5234271"/>
              <a:gd name="connsiteX58" fmla="*/ 2795752 w 7142952"/>
              <a:gd name="connsiteY58" fmla="*/ 3258326 h 5234271"/>
              <a:gd name="connsiteX59" fmla="*/ 2827283 w 7142952"/>
              <a:gd name="connsiteY59" fmla="*/ 3237305 h 5234271"/>
              <a:gd name="connsiteX60" fmla="*/ 2858814 w 7142952"/>
              <a:gd name="connsiteY60" fmla="*/ 3205774 h 5234271"/>
              <a:gd name="connsiteX61" fmla="*/ 2890345 w 7142952"/>
              <a:gd name="connsiteY61" fmla="*/ 3195264 h 5234271"/>
              <a:gd name="connsiteX62" fmla="*/ 2921876 w 7142952"/>
              <a:gd name="connsiteY62" fmla="*/ 3163733 h 5234271"/>
              <a:gd name="connsiteX63" fmla="*/ 2984938 w 7142952"/>
              <a:gd name="connsiteY63" fmla="*/ 3121691 h 5234271"/>
              <a:gd name="connsiteX64" fmla="*/ 3048000 w 7142952"/>
              <a:gd name="connsiteY64" fmla="*/ 3058629 h 5234271"/>
              <a:gd name="connsiteX65" fmla="*/ 3111062 w 7142952"/>
              <a:gd name="connsiteY65" fmla="*/ 3016588 h 5234271"/>
              <a:gd name="connsiteX66" fmla="*/ 3174124 w 7142952"/>
              <a:gd name="connsiteY66" fmla="*/ 2974547 h 5234271"/>
              <a:gd name="connsiteX67" fmla="*/ 3205655 w 7142952"/>
              <a:gd name="connsiteY67" fmla="*/ 2953526 h 5234271"/>
              <a:gd name="connsiteX68" fmla="*/ 3237186 w 7142952"/>
              <a:gd name="connsiteY68" fmla="*/ 2943016 h 5234271"/>
              <a:gd name="connsiteX69" fmla="*/ 3289738 w 7142952"/>
              <a:gd name="connsiteY69" fmla="*/ 2879953 h 5234271"/>
              <a:gd name="connsiteX70" fmla="*/ 3321269 w 7142952"/>
              <a:gd name="connsiteY70" fmla="*/ 2858933 h 5234271"/>
              <a:gd name="connsiteX71" fmla="*/ 3331780 w 7142952"/>
              <a:gd name="connsiteY71" fmla="*/ 2827402 h 5234271"/>
              <a:gd name="connsiteX72" fmla="*/ 3363311 w 7142952"/>
              <a:gd name="connsiteY72" fmla="*/ 2806381 h 5234271"/>
              <a:gd name="connsiteX73" fmla="*/ 3426373 w 7142952"/>
              <a:gd name="connsiteY73" fmla="*/ 2753829 h 5234271"/>
              <a:gd name="connsiteX74" fmla="*/ 3531476 w 7142952"/>
              <a:gd name="connsiteY74" fmla="*/ 2596174 h 5234271"/>
              <a:gd name="connsiteX75" fmla="*/ 3552497 w 7142952"/>
              <a:gd name="connsiteY75" fmla="*/ 2564643 h 5234271"/>
              <a:gd name="connsiteX76" fmla="*/ 3573517 w 7142952"/>
              <a:gd name="connsiteY76" fmla="*/ 2533112 h 5234271"/>
              <a:gd name="connsiteX77" fmla="*/ 3636580 w 7142952"/>
              <a:gd name="connsiteY77" fmla="*/ 2480560 h 5234271"/>
              <a:gd name="connsiteX78" fmla="*/ 3657600 w 7142952"/>
              <a:gd name="connsiteY78" fmla="*/ 2449029 h 5234271"/>
              <a:gd name="connsiteX79" fmla="*/ 3720662 w 7142952"/>
              <a:gd name="connsiteY79" fmla="*/ 2406988 h 5234271"/>
              <a:gd name="connsiteX80" fmla="*/ 3752193 w 7142952"/>
              <a:gd name="connsiteY80" fmla="*/ 2385967 h 5234271"/>
              <a:gd name="connsiteX81" fmla="*/ 3815255 w 7142952"/>
              <a:gd name="connsiteY81" fmla="*/ 2364947 h 5234271"/>
              <a:gd name="connsiteX82" fmla="*/ 3878317 w 7142952"/>
              <a:gd name="connsiteY82" fmla="*/ 2322905 h 5234271"/>
              <a:gd name="connsiteX83" fmla="*/ 3909849 w 7142952"/>
              <a:gd name="connsiteY83" fmla="*/ 2301884 h 5234271"/>
              <a:gd name="connsiteX84" fmla="*/ 3941380 w 7142952"/>
              <a:gd name="connsiteY84" fmla="*/ 2291374 h 5234271"/>
              <a:gd name="connsiteX85" fmla="*/ 3972911 w 7142952"/>
              <a:gd name="connsiteY85" fmla="*/ 2270353 h 5234271"/>
              <a:gd name="connsiteX86" fmla="*/ 4025462 w 7142952"/>
              <a:gd name="connsiteY86" fmla="*/ 2259843 h 5234271"/>
              <a:gd name="connsiteX87" fmla="*/ 4056993 w 7142952"/>
              <a:gd name="connsiteY87" fmla="*/ 2249333 h 5234271"/>
              <a:gd name="connsiteX88" fmla="*/ 4120055 w 7142952"/>
              <a:gd name="connsiteY88" fmla="*/ 2196781 h 5234271"/>
              <a:gd name="connsiteX89" fmla="*/ 4151586 w 7142952"/>
              <a:gd name="connsiteY89" fmla="*/ 2175760 h 5234271"/>
              <a:gd name="connsiteX90" fmla="*/ 4214649 w 7142952"/>
              <a:gd name="connsiteY90" fmla="*/ 2133719 h 5234271"/>
              <a:gd name="connsiteX91" fmla="*/ 4309242 w 7142952"/>
              <a:gd name="connsiteY91" fmla="*/ 2091678 h 5234271"/>
              <a:gd name="connsiteX92" fmla="*/ 4340773 w 7142952"/>
              <a:gd name="connsiteY92" fmla="*/ 2081167 h 5234271"/>
              <a:gd name="connsiteX93" fmla="*/ 4372304 w 7142952"/>
              <a:gd name="connsiteY93" fmla="*/ 2070657 h 5234271"/>
              <a:gd name="connsiteX94" fmla="*/ 4403835 w 7142952"/>
              <a:gd name="connsiteY94" fmla="*/ 2039126 h 5234271"/>
              <a:gd name="connsiteX95" fmla="*/ 4435366 w 7142952"/>
              <a:gd name="connsiteY95" fmla="*/ 2018105 h 5234271"/>
              <a:gd name="connsiteX96" fmla="*/ 4466897 w 7142952"/>
              <a:gd name="connsiteY96" fmla="*/ 1955043 h 5234271"/>
              <a:gd name="connsiteX97" fmla="*/ 4529959 w 7142952"/>
              <a:gd name="connsiteY97" fmla="*/ 1913002 h 5234271"/>
              <a:gd name="connsiteX98" fmla="*/ 4656083 w 7142952"/>
              <a:gd name="connsiteY98" fmla="*/ 1913002 h 5234271"/>
              <a:gd name="connsiteX99" fmla="*/ 4687614 w 7142952"/>
              <a:gd name="connsiteY99" fmla="*/ 1902491 h 5234271"/>
              <a:gd name="connsiteX100" fmla="*/ 4750676 w 7142952"/>
              <a:gd name="connsiteY100" fmla="*/ 1860450 h 5234271"/>
              <a:gd name="connsiteX101" fmla="*/ 4876800 w 7142952"/>
              <a:gd name="connsiteY101" fmla="*/ 1818409 h 5234271"/>
              <a:gd name="connsiteX102" fmla="*/ 4908331 w 7142952"/>
              <a:gd name="connsiteY102" fmla="*/ 1807898 h 5234271"/>
              <a:gd name="connsiteX103" fmla="*/ 4971393 w 7142952"/>
              <a:gd name="connsiteY103" fmla="*/ 1765857 h 5234271"/>
              <a:gd name="connsiteX104" fmla="*/ 5002924 w 7142952"/>
              <a:gd name="connsiteY104" fmla="*/ 1744836 h 5234271"/>
              <a:gd name="connsiteX105" fmla="*/ 5034455 w 7142952"/>
              <a:gd name="connsiteY105" fmla="*/ 1713305 h 5234271"/>
              <a:gd name="connsiteX106" fmla="*/ 5065986 w 7142952"/>
              <a:gd name="connsiteY106" fmla="*/ 1702795 h 5234271"/>
              <a:gd name="connsiteX107" fmla="*/ 5171090 w 7142952"/>
              <a:gd name="connsiteY107" fmla="*/ 1671264 h 5234271"/>
              <a:gd name="connsiteX108" fmla="*/ 5202621 w 7142952"/>
              <a:gd name="connsiteY108" fmla="*/ 1660753 h 5234271"/>
              <a:gd name="connsiteX109" fmla="*/ 5276193 w 7142952"/>
              <a:gd name="connsiteY109" fmla="*/ 1608202 h 5234271"/>
              <a:gd name="connsiteX110" fmla="*/ 5349766 w 7142952"/>
              <a:gd name="connsiteY110" fmla="*/ 1555650 h 5234271"/>
              <a:gd name="connsiteX111" fmla="*/ 5391807 w 7142952"/>
              <a:gd name="connsiteY111" fmla="*/ 1524119 h 5234271"/>
              <a:gd name="connsiteX112" fmla="*/ 5391807 w 7142952"/>
              <a:gd name="connsiteY112" fmla="*/ 1471567 h 5234271"/>
              <a:gd name="connsiteX113" fmla="*/ 5465380 w 7142952"/>
              <a:gd name="connsiteY113" fmla="*/ 1408505 h 5234271"/>
              <a:gd name="connsiteX114" fmla="*/ 5475890 w 7142952"/>
              <a:gd name="connsiteY114" fmla="*/ 1376974 h 5234271"/>
              <a:gd name="connsiteX115" fmla="*/ 5538952 w 7142952"/>
              <a:gd name="connsiteY115" fmla="*/ 1345443 h 5234271"/>
              <a:gd name="connsiteX116" fmla="*/ 5602014 w 7142952"/>
              <a:gd name="connsiteY116" fmla="*/ 1282381 h 5234271"/>
              <a:gd name="connsiteX117" fmla="*/ 5654566 w 7142952"/>
              <a:gd name="connsiteY117" fmla="*/ 1229829 h 5234271"/>
              <a:gd name="connsiteX118" fmla="*/ 5707117 w 7142952"/>
              <a:gd name="connsiteY118" fmla="*/ 1135236 h 5234271"/>
              <a:gd name="connsiteX119" fmla="*/ 5728138 w 7142952"/>
              <a:gd name="connsiteY119" fmla="*/ 1103705 h 5234271"/>
              <a:gd name="connsiteX120" fmla="*/ 5791200 w 7142952"/>
              <a:gd name="connsiteY120" fmla="*/ 1061664 h 5234271"/>
              <a:gd name="connsiteX121" fmla="*/ 5822731 w 7142952"/>
              <a:gd name="connsiteY121" fmla="*/ 1040643 h 5234271"/>
              <a:gd name="connsiteX122" fmla="*/ 5854262 w 7142952"/>
              <a:gd name="connsiteY122" fmla="*/ 1009112 h 5234271"/>
              <a:gd name="connsiteX123" fmla="*/ 5917324 w 7142952"/>
              <a:gd name="connsiteY123" fmla="*/ 967071 h 5234271"/>
              <a:gd name="connsiteX124" fmla="*/ 5969876 w 7142952"/>
              <a:gd name="connsiteY124" fmla="*/ 904009 h 5234271"/>
              <a:gd name="connsiteX125" fmla="*/ 6032938 w 7142952"/>
              <a:gd name="connsiteY125" fmla="*/ 851457 h 5234271"/>
              <a:gd name="connsiteX126" fmla="*/ 6074980 w 7142952"/>
              <a:gd name="connsiteY126" fmla="*/ 809416 h 5234271"/>
              <a:gd name="connsiteX127" fmla="*/ 6138042 w 7142952"/>
              <a:gd name="connsiteY127" fmla="*/ 767374 h 5234271"/>
              <a:gd name="connsiteX128" fmla="*/ 6222124 w 7142952"/>
              <a:gd name="connsiteY128" fmla="*/ 693802 h 5234271"/>
              <a:gd name="connsiteX129" fmla="*/ 6253655 w 7142952"/>
              <a:gd name="connsiteY129" fmla="*/ 662271 h 5234271"/>
              <a:gd name="connsiteX130" fmla="*/ 6274676 w 7142952"/>
              <a:gd name="connsiteY130" fmla="*/ 630740 h 5234271"/>
              <a:gd name="connsiteX131" fmla="*/ 6306207 w 7142952"/>
              <a:gd name="connsiteY131" fmla="*/ 620229 h 5234271"/>
              <a:gd name="connsiteX132" fmla="*/ 6358759 w 7142952"/>
              <a:gd name="connsiteY132" fmla="*/ 557167 h 5234271"/>
              <a:gd name="connsiteX133" fmla="*/ 6379780 w 7142952"/>
              <a:gd name="connsiteY133" fmla="*/ 525636 h 5234271"/>
              <a:gd name="connsiteX134" fmla="*/ 6442842 w 7142952"/>
              <a:gd name="connsiteY134" fmla="*/ 473084 h 5234271"/>
              <a:gd name="connsiteX135" fmla="*/ 6453352 w 7142952"/>
              <a:gd name="connsiteY135" fmla="*/ 441553 h 5234271"/>
              <a:gd name="connsiteX136" fmla="*/ 6484883 w 7142952"/>
              <a:gd name="connsiteY136" fmla="*/ 420533 h 5234271"/>
              <a:gd name="connsiteX137" fmla="*/ 6516414 w 7142952"/>
              <a:gd name="connsiteY137" fmla="*/ 389002 h 5234271"/>
              <a:gd name="connsiteX138" fmla="*/ 6547945 w 7142952"/>
              <a:gd name="connsiteY138" fmla="*/ 367981 h 5234271"/>
              <a:gd name="connsiteX139" fmla="*/ 6579476 w 7142952"/>
              <a:gd name="connsiteY139" fmla="*/ 336450 h 5234271"/>
              <a:gd name="connsiteX140" fmla="*/ 6611007 w 7142952"/>
              <a:gd name="connsiteY140" fmla="*/ 315429 h 5234271"/>
              <a:gd name="connsiteX141" fmla="*/ 6695090 w 7142952"/>
              <a:gd name="connsiteY141" fmla="*/ 220836 h 5234271"/>
              <a:gd name="connsiteX142" fmla="*/ 6726621 w 7142952"/>
              <a:gd name="connsiteY142" fmla="*/ 157774 h 5234271"/>
              <a:gd name="connsiteX143" fmla="*/ 6737131 w 7142952"/>
              <a:gd name="connsiteY143" fmla="*/ 126243 h 5234271"/>
              <a:gd name="connsiteX144" fmla="*/ 6747642 w 7142952"/>
              <a:gd name="connsiteY144" fmla="*/ 42160 h 5234271"/>
              <a:gd name="connsiteX145" fmla="*/ 6768662 w 7142952"/>
              <a:gd name="connsiteY145" fmla="*/ 10629 h 5234271"/>
              <a:gd name="connsiteX146" fmla="*/ 6873766 w 7142952"/>
              <a:gd name="connsiteY146" fmla="*/ 10629 h 5234271"/>
              <a:gd name="connsiteX147" fmla="*/ 7020911 w 7142952"/>
              <a:gd name="connsiteY147" fmla="*/ 21140 h 5234271"/>
              <a:gd name="connsiteX148" fmla="*/ 7062952 w 7142952"/>
              <a:gd name="connsiteY148" fmla="*/ 147264 h 5234271"/>
              <a:gd name="connsiteX149" fmla="*/ 7073462 w 7142952"/>
              <a:gd name="connsiteY149" fmla="*/ 178795 h 5234271"/>
              <a:gd name="connsiteX150" fmla="*/ 7094483 w 7142952"/>
              <a:gd name="connsiteY150" fmla="*/ 210326 h 5234271"/>
              <a:gd name="connsiteX151" fmla="*/ 7083973 w 7142952"/>
              <a:gd name="connsiteY151" fmla="*/ 410022 h 5234271"/>
              <a:gd name="connsiteX152" fmla="*/ 7052442 w 7142952"/>
              <a:gd name="connsiteY152" fmla="*/ 473084 h 5234271"/>
              <a:gd name="connsiteX153" fmla="*/ 7071762 w 7142952"/>
              <a:gd name="connsiteY153" fmla="*/ 591599 h 5234271"/>
              <a:gd name="connsiteX154" fmla="*/ 7053986 w 7142952"/>
              <a:gd name="connsiteY154" fmla="*/ 654472 h 5234271"/>
              <a:gd name="connsiteX155" fmla="*/ 7054760 w 7142952"/>
              <a:gd name="connsiteY155" fmla="*/ 697416 h 5234271"/>
              <a:gd name="connsiteX156" fmla="*/ 7055532 w 7142952"/>
              <a:gd name="connsiteY156" fmla="*/ 773891 h 5234271"/>
              <a:gd name="connsiteX157" fmla="*/ 7056864 w 7142952"/>
              <a:gd name="connsiteY157" fmla="*/ 762396 h 5234271"/>
              <a:gd name="connsiteX158" fmla="*/ 7059551 w 7142952"/>
              <a:gd name="connsiteY158" fmla="*/ 718248 h 5234271"/>
              <a:gd name="connsiteX159" fmla="*/ 7056864 w 7142952"/>
              <a:gd name="connsiteY159" fmla="*/ 789219 h 5234271"/>
              <a:gd name="connsiteX160" fmla="*/ 7056864 w 7142952"/>
              <a:gd name="connsiteY160" fmla="*/ 829453 h 5234271"/>
              <a:gd name="connsiteX161" fmla="*/ 7034512 w 7142952"/>
              <a:gd name="connsiteY161" fmla="*/ 880991 h 5234271"/>
              <a:gd name="connsiteX162" fmla="*/ 7060324 w 7142952"/>
              <a:gd name="connsiteY162" fmla="*/ 870291 h 5234271"/>
              <a:gd name="connsiteX163" fmla="*/ 7068361 w 7142952"/>
              <a:gd name="connsiteY163" fmla="*/ 874999 h 5234271"/>
              <a:gd name="connsiteX164" fmla="*/ 7058623 w 7142952"/>
              <a:gd name="connsiteY164" fmla="*/ 857594 h 5234271"/>
              <a:gd name="connsiteX165" fmla="*/ 7096490 w 7142952"/>
              <a:gd name="connsiteY165" fmla="*/ 934067 h 5234271"/>
              <a:gd name="connsiteX166" fmla="*/ 7076242 w 7142952"/>
              <a:gd name="connsiteY166" fmla="*/ 1042071 h 5234271"/>
              <a:gd name="connsiteX167" fmla="*/ 6986595 w 7142952"/>
              <a:gd name="connsiteY167" fmla="*/ 1147364 h 5234271"/>
              <a:gd name="connsiteX168" fmla="*/ 7029254 w 7142952"/>
              <a:gd name="connsiteY168" fmla="*/ 1110746 h 5234271"/>
              <a:gd name="connsiteX169" fmla="*/ 6992003 w 7142952"/>
              <a:gd name="connsiteY169" fmla="*/ 1224553 h 5234271"/>
              <a:gd name="connsiteX170" fmla="*/ 6970158 w 7142952"/>
              <a:gd name="connsiteY170" fmla="*/ 1346157 h 5234271"/>
              <a:gd name="connsiteX171" fmla="*/ 6878863 w 7142952"/>
              <a:gd name="connsiteY171" fmla="*/ 1637211 h 5234271"/>
              <a:gd name="connsiteX172" fmla="*/ 7135436 w 7142952"/>
              <a:gd name="connsiteY172" fmla="*/ 1484789 h 5234271"/>
              <a:gd name="connsiteX173" fmla="*/ 7074847 w 7142952"/>
              <a:gd name="connsiteY173" fmla="*/ 1576671 h 5234271"/>
              <a:gd name="connsiteX174" fmla="*/ 7078709 w 7142952"/>
              <a:gd name="connsiteY174" fmla="*/ 1612910 h 5234271"/>
              <a:gd name="connsiteX175" fmla="*/ 7051970 w 7142952"/>
              <a:gd name="connsiteY175" fmla="*/ 1724909 h 5234271"/>
              <a:gd name="connsiteX176" fmla="*/ 7060006 w 7142952"/>
              <a:gd name="connsiteY176" fmla="*/ 1870436 h 5234271"/>
              <a:gd name="connsiteX177" fmla="*/ 7020785 w 7142952"/>
              <a:gd name="connsiteY177" fmla="*/ 1922724 h 5234271"/>
              <a:gd name="connsiteX178" fmla="*/ 6972547 w 7142952"/>
              <a:gd name="connsiteY178" fmla="*/ 2019500 h 5234271"/>
              <a:gd name="connsiteX179" fmla="*/ 6938674 w 7142952"/>
              <a:gd name="connsiteY179" fmla="*/ 2042595 h 5234271"/>
              <a:gd name="connsiteX180" fmla="*/ 6885350 w 7142952"/>
              <a:gd name="connsiteY180" fmla="*/ 2033892 h 5234271"/>
              <a:gd name="connsiteX181" fmla="*/ 6878859 w 7142952"/>
              <a:gd name="connsiteY181" fmla="*/ 2078834 h 5234271"/>
              <a:gd name="connsiteX182" fmla="*/ 6801948 w 7142952"/>
              <a:gd name="connsiteY182" fmla="*/ 2100410 h 5234271"/>
              <a:gd name="connsiteX183" fmla="*/ 6669077 w 7142952"/>
              <a:gd name="connsiteY183" fmla="*/ 2157124 h 5234271"/>
              <a:gd name="connsiteX184" fmla="*/ 6575142 w 7142952"/>
              <a:gd name="connsiteY184" fmla="*/ 2218370 h 5234271"/>
              <a:gd name="connsiteX185" fmla="*/ 6542401 w 7142952"/>
              <a:gd name="connsiteY185" fmla="*/ 2240218 h 5234271"/>
              <a:gd name="connsiteX186" fmla="*/ 6468493 w 7142952"/>
              <a:gd name="connsiteY186" fmla="*/ 2276724 h 5234271"/>
              <a:gd name="connsiteX187" fmla="*/ 6454556 w 7142952"/>
              <a:gd name="connsiteY187" fmla="*/ 2295943 h 5234271"/>
              <a:gd name="connsiteX188" fmla="*/ 6376668 w 7142952"/>
              <a:gd name="connsiteY188" fmla="*/ 2316962 h 5234271"/>
              <a:gd name="connsiteX189" fmla="*/ 6234019 w 7142952"/>
              <a:gd name="connsiteY189" fmla="*/ 2368416 h 5234271"/>
              <a:gd name="connsiteX190" fmla="*/ 6186931 w 7142952"/>
              <a:gd name="connsiteY190" fmla="*/ 2391526 h 5234271"/>
              <a:gd name="connsiteX191" fmla="*/ 6063537 w 7142952"/>
              <a:gd name="connsiteY191" fmla="*/ 2416973 h 5234271"/>
              <a:gd name="connsiteX192" fmla="*/ 6029533 w 7142952"/>
              <a:gd name="connsiteY192" fmla="*/ 2432193 h 5234271"/>
              <a:gd name="connsiteX193" fmla="*/ 6084260 w 7142952"/>
              <a:gd name="connsiteY193" fmla="*/ 2405007 h 5234271"/>
              <a:gd name="connsiteX194" fmla="*/ 5819399 w 7142952"/>
              <a:gd name="connsiteY194" fmla="*/ 2546595 h 5234271"/>
              <a:gd name="connsiteX195" fmla="*/ 5833236 w 7142952"/>
              <a:gd name="connsiteY195" fmla="*/ 2552705 h 5234271"/>
              <a:gd name="connsiteX196" fmla="*/ 5756419 w 7142952"/>
              <a:gd name="connsiteY196" fmla="*/ 2546713 h 5234271"/>
              <a:gd name="connsiteX197" fmla="*/ 5753945 w 7142952"/>
              <a:gd name="connsiteY197" fmla="*/ 2564833 h 5234271"/>
              <a:gd name="connsiteX198" fmla="*/ 5734741 w 7142952"/>
              <a:gd name="connsiteY198" fmla="*/ 2579623 h 5234271"/>
              <a:gd name="connsiteX199" fmla="*/ 5642506 w 7142952"/>
              <a:gd name="connsiteY199" fmla="*/ 2599264 h 5234271"/>
              <a:gd name="connsiteX200" fmla="*/ 5683619 w 7142952"/>
              <a:gd name="connsiteY200" fmla="*/ 2577150 h 5234271"/>
              <a:gd name="connsiteX201" fmla="*/ 5584304 w 7142952"/>
              <a:gd name="connsiteY201" fmla="*/ 2588837 h 5234271"/>
              <a:gd name="connsiteX202" fmla="*/ 5417469 w 7142952"/>
              <a:gd name="connsiteY202" fmla="*/ 2726664 h 5234271"/>
              <a:gd name="connsiteX203" fmla="*/ 5308050 w 7142952"/>
              <a:gd name="connsiteY203" fmla="*/ 2742330 h 5234271"/>
              <a:gd name="connsiteX204" fmla="*/ 5211024 w 7142952"/>
              <a:gd name="connsiteY204" fmla="*/ 2798054 h 5234271"/>
              <a:gd name="connsiteX205" fmla="*/ 5132480 w 7142952"/>
              <a:gd name="connsiteY205" fmla="*/ 2801128 h 5234271"/>
              <a:gd name="connsiteX206" fmla="*/ 4961500 w 7142952"/>
              <a:gd name="connsiteY206" fmla="*/ 2837008 h 5234271"/>
              <a:gd name="connsiteX207" fmla="*/ 4771697 w 7142952"/>
              <a:gd name="connsiteY207" fmla="*/ 2900974 h 5234271"/>
              <a:gd name="connsiteX208" fmla="*/ 4683284 w 7142952"/>
              <a:gd name="connsiteY208" fmla="*/ 2934502 h 5234271"/>
              <a:gd name="connsiteX209" fmla="*/ 4629960 w 7142952"/>
              <a:gd name="connsiteY209" fmla="*/ 2972739 h 5234271"/>
              <a:gd name="connsiteX210" fmla="*/ 4576636 w 7142952"/>
              <a:gd name="connsiteY210" fmla="*/ 2993760 h 5234271"/>
              <a:gd name="connsiteX211" fmla="*/ 4536912 w 7142952"/>
              <a:gd name="connsiteY211" fmla="*/ 3045407 h 5234271"/>
              <a:gd name="connsiteX212" fmla="*/ 4512646 w 7142952"/>
              <a:gd name="connsiteY212" fmla="*/ 3089446 h 5234271"/>
              <a:gd name="connsiteX213" fmla="*/ 4401206 w 7142952"/>
              <a:gd name="connsiteY213" fmla="*/ 3141094 h 5234271"/>
              <a:gd name="connsiteX214" fmla="*/ 4333353 w 7142952"/>
              <a:gd name="connsiteY214" fmla="*/ 3162115 h 5234271"/>
              <a:gd name="connsiteX215" fmla="*/ 4261481 w 7142952"/>
              <a:gd name="connsiteY215" fmla="*/ 3180235 h 5234271"/>
              <a:gd name="connsiteX216" fmla="*/ 4200892 w 7142952"/>
              <a:gd name="connsiteY216" fmla="*/ 3207961 h 5234271"/>
              <a:gd name="connsiteX217" fmla="*/ 4157151 w 7142952"/>
              <a:gd name="connsiteY217" fmla="*/ 3241299 h 5234271"/>
              <a:gd name="connsiteX218" fmla="*/ 4118355 w 7142952"/>
              <a:gd name="connsiteY218" fmla="*/ 3255615 h 5234271"/>
              <a:gd name="connsiteX219" fmla="*/ 4077087 w 7142952"/>
              <a:gd name="connsiteY219" fmla="*/ 3283340 h 5234271"/>
              <a:gd name="connsiteX220" fmla="*/ 4031027 w 7142952"/>
              <a:gd name="connsiteY220" fmla="*/ 3320674 h 5234271"/>
              <a:gd name="connsiteX221" fmla="*/ 3924378 w 7142952"/>
              <a:gd name="connsiteY221" fmla="*/ 3337890 h 5234271"/>
              <a:gd name="connsiteX222" fmla="*/ 3887899 w 7142952"/>
              <a:gd name="connsiteY222" fmla="*/ 3382831 h 5234271"/>
              <a:gd name="connsiteX223" fmla="*/ 3834575 w 7142952"/>
              <a:gd name="connsiteY223" fmla="*/ 3433577 h 5234271"/>
              <a:gd name="connsiteX224" fmla="*/ 3773986 w 7142952"/>
              <a:gd name="connsiteY224" fmla="*/ 3441185 h 5234271"/>
              <a:gd name="connsiteX225" fmla="*/ 3738437 w 7142952"/>
              <a:gd name="connsiteY225" fmla="*/ 3470720 h 5234271"/>
              <a:gd name="connsiteX226" fmla="*/ 3665637 w 7142952"/>
              <a:gd name="connsiteY226" fmla="*/ 3496449 h 5234271"/>
              <a:gd name="connsiteX227" fmla="*/ 3584028 w 7142952"/>
              <a:gd name="connsiteY227" fmla="*/ 3542295 h 5234271"/>
              <a:gd name="connsiteX228" fmla="*/ 3541986 w 7142952"/>
              <a:gd name="connsiteY228" fmla="*/ 3563126 h 5234271"/>
              <a:gd name="connsiteX229" fmla="*/ 3478924 w 7142952"/>
              <a:gd name="connsiteY229" fmla="*/ 3584147 h 5234271"/>
              <a:gd name="connsiteX230" fmla="*/ 3447393 w 7142952"/>
              <a:gd name="connsiteY230" fmla="*/ 3594657 h 5234271"/>
              <a:gd name="connsiteX231" fmla="*/ 3415862 w 7142952"/>
              <a:gd name="connsiteY231" fmla="*/ 3615678 h 5234271"/>
              <a:gd name="connsiteX232" fmla="*/ 3384331 w 7142952"/>
              <a:gd name="connsiteY232" fmla="*/ 3626188 h 5234271"/>
              <a:gd name="connsiteX233" fmla="*/ 3373821 w 7142952"/>
              <a:gd name="connsiteY233" fmla="*/ 3657719 h 5234271"/>
              <a:gd name="connsiteX234" fmla="*/ 3363311 w 7142952"/>
              <a:gd name="connsiteY234" fmla="*/ 3783843 h 5234271"/>
              <a:gd name="connsiteX235" fmla="*/ 3331780 w 7142952"/>
              <a:gd name="connsiteY235" fmla="*/ 3794353 h 5234271"/>
              <a:gd name="connsiteX236" fmla="*/ 3300249 w 7142952"/>
              <a:gd name="connsiteY236" fmla="*/ 3815374 h 5234271"/>
              <a:gd name="connsiteX237" fmla="*/ 3153104 w 7142952"/>
              <a:gd name="connsiteY237" fmla="*/ 3836395 h 5234271"/>
              <a:gd name="connsiteX238" fmla="*/ 3090042 w 7142952"/>
              <a:gd name="connsiteY238" fmla="*/ 3878436 h 5234271"/>
              <a:gd name="connsiteX239" fmla="*/ 2995449 w 7142952"/>
              <a:gd name="connsiteY239" fmla="*/ 3899457 h 5234271"/>
              <a:gd name="connsiteX240" fmla="*/ 2932386 w 7142952"/>
              <a:gd name="connsiteY240" fmla="*/ 3952009 h 5234271"/>
              <a:gd name="connsiteX241" fmla="*/ 2869324 w 7142952"/>
              <a:gd name="connsiteY241" fmla="*/ 3983540 h 5234271"/>
              <a:gd name="connsiteX242" fmla="*/ 2806262 w 7142952"/>
              <a:gd name="connsiteY242" fmla="*/ 4015071 h 5234271"/>
              <a:gd name="connsiteX243" fmla="*/ 2764221 w 7142952"/>
              <a:gd name="connsiteY243" fmla="*/ 4057112 h 5234271"/>
              <a:gd name="connsiteX244" fmla="*/ 2743200 w 7142952"/>
              <a:gd name="connsiteY244" fmla="*/ 4088643 h 5234271"/>
              <a:gd name="connsiteX245" fmla="*/ 2711669 w 7142952"/>
              <a:gd name="connsiteY245" fmla="*/ 4109664 h 5234271"/>
              <a:gd name="connsiteX246" fmla="*/ 2617076 w 7142952"/>
              <a:gd name="connsiteY246" fmla="*/ 4183236 h 5234271"/>
              <a:gd name="connsiteX247" fmla="*/ 2585545 w 7142952"/>
              <a:gd name="connsiteY247" fmla="*/ 4214767 h 5234271"/>
              <a:gd name="connsiteX248" fmla="*/ 2522483 w 7142952"/>
              <a:gd name="connsiteY248" fmla="*/ 4235788 h 5234271"/>
              <a:gd name="connsiteX249" fmla="*/ 2459421 w 7142952"/>
              <a:gd name="connsiteY249" fmla="*/ 4277829 h 5234271"/>
              <a:gd name="connsiteX250" fmla="*/ 2396359 w 7142952"/>
              <a:gd name="connsiteY250" fmla="*/ 4330381 h 5234271"/>
              <a:gd name="connsiteX251" fmla="*/ 2375338 w 7142952"/>
              <a:gd name="connsiteY251" fmla="*/ 4361912 h 5234271"/>
              <a:gd name="connsiteX252" fmla="*/ 2270235 w 7142952"/>
              <a:gd name="connsiteY252" fmla="*/ 4414464 h 5234271"/>
              <a:gd name="connsiteX253" fmla="*/ 2217683 w 7142952"/>
              <a:gd name="connsiteY253" fmla="*/ 4424974 h 5234271"/>
              <a:gd name="connsiteX254" fmla="*/ 2154621 w 7142952"/>
              <a:gd name="connsiteY254" fmla="*/ 4445995 h 5234271"/>
              <a:gd name="connsiteX255" fmla="*/ 2091559 w 7142952"/>
              <a:gd name="connsiteY255" fmla="*/ 4488036 h 5234271"/>
              <a:gd name="connsiteX256" fmla="*/ 2028497 w 7142952"/>
              <a:gd name="connsiteY256" fmla="*/ 4519567 h 5234271"/>
              <a:gd name="connsiteX257" fmla="*/ 1933904 w 7142952"/>
              <a:gd name="connsiteY257" fmla="*/ 4572119 h 5234271"/>
              <a:gd name="connsiteX258" fmla="*/ 1723697 w 7142952"/>
              <a:gd name="connsiteY258" fmla="*/ 4603650 h 5234271"/>
              <a:gd name="connsiteX259" fmla="*/ 1713186 w 7142952"/>
              <a:gd name="connsiteY259" fmla="*/ 4635181 h 5234271"/>
              <a:gd name="connsiteX260" fmla="*/ 1650124 w 7142952"/>
              <a:gd name="connsiteY260" fmla="*/ 4687733 h 5234271"/>
              <a:gd name="connsiteX261" fmla="*/ 1618593 w 7142952"/>
              <a:gd name="connsiteY261" fmla="*/ 4719264 h 5234271"/>
              <a:gd name="connsiteX262" fmla="*/ 1555531 w 7142952"/>
              <a:gd name="connsiteY262" fmla="*/ 4740284 h 5234271"/>
              <a:gd name="connsiteX263" fmla="*/ 1524000 w 7142952"/>
              <a:gd name="connsiteY263" fmla="*/ 4750795 h 5234271"/>
              <a:gd name="connsiteX264" fmla="*/ 1460938 w 7142952"/>
              <a:gd name="connsiteY264" fmla="*/ 4792836 h 5234271"/>
              <a:gd name="connsiteX265" fmla="*/ 1397876 w 7142952"/>
              <a:gd name="connsiteY265" fmla="*/ 4834878 h 5234271"/>
              <a:gd name="connsiteX266" fmla="*/ 1366345 w 7142952"/>
              <a:gd name="connsiteY266" fmla="*/ 4845388 h 5234271"/>
              <a:gd name="connsiteX267" fmla="*/ 1271752 w 7142952"/>
              <a:gd name="connsiteY267" fmla="*/ 4866409 h 5234271"/>
              <a:gd name="connsiteX268" fmla="*/ 1208690 w 7142952"/>
              <a:gd name="connsiteY268" fmla="*/ 4876919 h 5234271"/>
              <a:gd name="connsiteX269" fmla="*/ 1093076 w 7142952"/>
              <a:gd name="connsiteY269" fmla="*/ 4908450 h 5234271"/>
              <a:gd name="connsiteX270" fmla="*/ 1061545 w 7142952"/>
              <a:gd name="connsiteY270" fmla="*/ 4929471 h 5234271"/>
              <a:gd name="connsiteX271" fmla="*/ 998483 w 7142952"/>
              <a:gd name="connsiteY271" fmla="*/ 4950491 h 5234271"/>
              <a:gd name="connsiteX272" fmla="*/ 935421 w 7142952"/>
              <a:gd name="connsiteY272" fmla="*/ 4982022 h 5234271"/>
              <a:gd name="connsiteX273" fmla="*/ 872359 w 7142952"/>
              <a:gd name="connsiteY273" fmla="*/ 5024064 h 5234271"/>
              <a:gd name="connsiteX274" fmla="*/ 777766 w 7142952"/>
              <a:gd name="connsiteY274" fmla="*/ 5034574 h 5234271"/>
              <a:gd name="connsiteX275" fmla="*/ 756745 w 7142952"/>
              <a:gd name="connsiteY275" fmla="*/ 5066105 h 5234271"/>
              <a:gd name="connsiteX276" fmla="*/ 693683 w 7142952"/>
              <a:gd name="connsiteY276" fmla="*/ 5097636 h 5234271"/>
              <a:gd name="connsiteX277" fmla="*/ 493986 w 7142952"/>
              <a:gd name="connsiteY277" fmla="*/ 5087126 h 5234271"/>
              <a:gd name="connsiteX278" fmla="*/ 388883 w 7142952"/>
              <a:gd name="connsiteY278" fmla="*/ 5097636 h 5234271"/>
              <a:gd name="connsiteX279" fmla="*/ 325821 w 7142952"/>
              <a:gd name="connsiteY279" fmla="*/ 5118657 h 5234271"/>
              <a:gd name="connsiteX280" fmla="*/ 294290 w 7142952"/>
              <a:gd name="connsiteY280" fmla="*/ 5139678 h 5234271"/>
              <a:gd name="connsiteX281" fmla="*/ 252249 w 7142952"/>
              <a:gd name="connsiteY281" fmla="*/ 5181719 h 5234271"/>
              <a:gd name="connsiteX282" fmla="*/ 220717 w 7142952"/>
              <a:gd name="connsiteY282" fmla="*/ 5202740 h 5234271"/>
              <a:gd name="connsiteX283" fmla="*/ 94593 w 7142952"/>
              <a:gd name="connsiteY283" fmla="*/ 5234271 h 5234271"/>
              <a:gd name="connsiteX284" fmla="*/ 52552 w 7142952"/>
              <a:gd name="connsiteY284" fmla="*/ 5171209 h 5234271"/>
              <a:gd name="connsiteX285" fmla="*/ 63062 w 7142952"/>
              <a:gd name="connsiteY285" fmla="*/ 5139678 h 5234271"/>
              <a:gd name="connsiteX286" fmla="*/ 94593 w 7142952"/>
              <a:gd name="connsiteY286" fmla="*/ 5118657 h 5234271"/>
              <a:gd name="connsiteX287" fmla="*/ 94593 w 7142952"/>
              <a:gd name="connsiteY287" fmla="*/ 5118657 h 5234271"/>
              <a:gd name="connsiteX0" fmla="*/ 0 w 7142406"/>
              <a:gd name="connsiteY0" fmla="*/ 5181719 h 5234271"/>
              <a:gd name="connsiteX1" fmla="*/ 0 w 7142406"/>
              <a:gd name="connsiteY1" fmla="*/ 5181719 h 5234271"/>
              <a:gd name="connsiteX2" fmla="*/ 73573 w 7142406"/>
              <a:gd name="connsiteY2" fmla="*/ 5118657 h 5234271"/>
              <a:gd name="connsiteX3" fmla="*/ 136635 w 7142406"/>
              <a:gd name="connsiteY3" fmla="*/ 5066105 h 5234271"/>
              <a:gd name="connsiteX4" fmla="*/ 199697 w 7142406"/>
              <a:gd name="connsiteY4" fmla="*/ 5045084 h 5234271"/>
              <a:gd name="connsiteX5" fmla="*/ 220717 w 7142406"/>
              <a:gd name="connsiteY5" fmla="*/ 5013553 h 5234271"/>
              <a:gd name="connsiteX6" fmla="*/ 283780 w 7142406"/>
              <a:gd name="connsiteY6" fmla="*/ 4982022 h 5234271"/>
              <a:gd name="connsiteX7" fmla="*/ 304800 w 7142406"/>
              <a:gd name="connsiteY7" fmla="*/ 4950491 h 5234271"/>
              <a:gd name="connsiteX8" fmla="*/ 367862 w 7142406"/>
              <a:gd name="connsiteY8" fmla="*/ 4918960 h 5234271"/>
              <a:gd name="connsiteX9" fmla="*/ 399393 w 7142406"/>
              <a:gd name="connsiteY9" fmla="*/ 4887429 h 5234271"/>
              <a:gd name="connsiteX10" fmla="*/ 430924 w 7142406"/>
              <a:gd name="connsiteY10" fmla="*/ 4866409 h 5234271"/>
              <a:gd name="connsiteX11" fmla="*/ 483476 w 7142406"/>
              <a:gd name="connsiteY11" fmla="*/ 4813857 h 5234271"/>
              <a:gd name="connsiteX12" fmla="*/ 504497 w 7142406"/>
              <a:gd name="connsiteY12" fmla="*/ 4782326 h 5234271"/>
              <a:gd name="connsiteX13" fmla="*/ 536028 w 7142406"/>
              <a:gd name="connsiteY13" fmla="*/ 4761305 h 5234271"/>
              <a:gd name="connsiteX14" fmla="*/ 546538 w 7142406"/>
              <a:gd name="connsiteY14" fmla="*/ 4729774 h 5234271"/>
              <a:gd name="connsiteX15" fmla="*/ 567559 w 7142406"/>
              <a:gd name="connsiteY15" fmla="*/ 4698243 h 5234271"/>
              <a:gd name="connsiteX16" fmla="*/ 578069 w 7142406"/>
              <a:gd name="connsiteY16" fmla="*/ 4666712 h 5234271"/>
              <a:gd name="connsiteX17" fmla="*/ 609600 w 7142406"/>
              <a:gd name="connsiteY17" fmla="*/ 4635181 h 5234271"/>
              <a:gd name="connsiteX18" fmla="*/ 683173 w 7142406"/>
              <a:gd name="connsiteY18" fmla="*/ 4593140 h 5234271"/>
              <a:gd name="connsiteX19" fmla="*/ 777766 w 7142406"/>
              <a:gd name="connsiteY19" fmla="*/ 4519567 h 5234271"/>
              <a:gd name="connsiteX20" fmla="*/ 819807 w 7142406"/>
              <a:gd name="connsiteY20" fmla="*/ 4498547 h 5234271"/>
              <a:gd name="connsiteX21" fmla="*/ 882869 w 7142406"/>
              <a:gd name="connsiteY21" fmla="*/ 4456505 h 5234271"/>
              <a:gd name="connsiteX22" fmla="*/ 914400 w 7142406"/>
              <a:gd name="connsiteY22" fmla="*/ 4435484 h 5234271"/>
              <a:gd name="connsiteX23" fmla="*/ 1008993 w 7142406"/>
              <a:gd name="connsiteY23" fmla="*/ 4403953 h 5234271"/>
              <a:gd name="connsiteX24" fmla="*/ 1040524 w 7142406"/>
              <a:gd name="connsiteY24" fmla="*/ 4393443 h 5234271"/>
              <a:gd name="connsiteX25" fmla="*/ 1072055 w 7142406"/>
              <a:gd name="connsiteY25" fmla="*/ 4382933 h 5234271"/>
              <a:gd name="connsiteX26" fmla="*/ 1135117 w 7142406"/>
              <a:gd name="connsiteY26" fmla="*/ 4340891 h 5234271"/>
              <a:gd name="connsiteX27" fmla="*/ 1229711 w 7142406"/>
              <a:gd name="connsiteY27" fmla="*/ 4267319 h 5234271"/>
              <a:gd name="connsiteX28" fmla="*/ 1345324 w 7142406"/>
              <a:gd name="connsiteY28" fmla="*/ 4235788 h 5234271"/>
              <a:gd name="connsiteX29" fmla="*/ 1408386 w 7142406"/>
              <a:gd name="connsiteY29" fmla="*/ 4204257 h 5234271"/>
              <a:gd name="connsiteX30" fmla="*/ 1439917 w 7142406"/>
              <a:gd name="connsiteY30" fmla="*/ 4183236 h 5234271"/>
              <a:gd name="connsiteX31" fmla="*/ 1502980 w 7142406"/>
              <a:gd name="connsiteY31" fmla="*/ 4162216 h 5234271"/>
              <a:gd name="connsiteX32" fmla="*/ 1534511 w 7142406"/>
              <a:gd name="connsiteY32" fmla="*/ 4151705 h 5234271"/>
              <a:gd name="connsiteX33" fmla="*/ 1629104 w 7142406"/>
              <a:gd name="connsiteY33" fmla="*/ 4078133 h 5234271"/>
              <a:gd name="connsiteX34" fmla="*/ 1660635 w 7142406"/>
              <a:gd name="connsiteY34" fmla="*/ 4057112 h 5234271"/>
              <a:gd name="connsiteX35" fmla="*/ 1692166 w 7142406"/>
              <a:gd name="connsiteY35" fmla="*/ 4025581 h 5234271"/>
              <a:gd name="connsiteX36" fmla="*/ 1723697 w 7142406"/>
              <a:gd name="connsiteY36" fmla="*/ 4004560 h 5234271"/>
              <a:gd name="connsiteX37" fmla="*/ 1786759 w 7142406"/>
              <a:gd name="connsiteY37" fmla="*/ 3952009 h 5234271"/>
              <a:gd name="connsiteX38" fmla="*/ 1849821 w 7142406"/>
              <a:gd name="connsiteY38" fmla="*/ 3930988 h 5234271"/>
              <a:gd name="connsiteX39" fmla="*/ 1881352 w 7142406"/>
              <a:gd name="connsiteY39" fmla="*/ 3909967 h 5234271"/>
              <a:gd name="connsiteX40" fmla="*/ 1912883 w 7142406"/>
              <a:gd name="connsiteY40" fmla="*/ 3899457 h 5234271"/>
              <a:gd name="connsiteX41" fmla="*/ 1965435 w 7142406"/>
              <a:gd name="connsiteY41" fmla="*/ 3857416 h 5234271"/>
              <a:gd name="connsiteX42" fmla="*/ 2028497 w 7142406"/>
              <a:gd name="connsiteY42" fmla="*/ 3804864 h 5234271"/>
              <a:gd name="connsiteX43" fmla="*/ 2091559 w 7142406"/>
              <a:gd name="connsiteY43" fmla="*/ 3783843 h 5234271"/>
              <a:gd name="connsiteX44" fmla="*/ 2154621 w 7142406"/>
              <a:gd name="connsiteY44" fmla="*/ 3741802 h 5234271"/>
              <a:gd name="connsiteX45" fmla="*/ 2186152 w 7142406"/>
              <a:gd name="connsiteY45" fmla="*/ 3710271 h 5234271"/>
              <a:gd name="connsiteX46" fmla="*/ 2249214 w 7142406"/>
              <a:gd name="connsiteY46" fmla="*/ 3689250 h 5234271"/>
              <a:gd name="connsiteX47" fmla="*/ 2301766 w 7142406"/>
              <a:gd name="connsiteY47" fmla="*/ 3636698 h 5234271"/>
              <a:gd name="connsiteX48" fmla="*/ 2333297 w 7142406"/>
              <a:gd name="connsiteY48" fmla="*/ 3615678 h 5234271"/>
              <a:gd name="connsiteX49" fmla="*/ 2385849 w 7142406"/>
              <a:gd name="connsiteY49" fmla="*/ 3552616 h 5234271"/>
              <a:gd name="connsiteX50" fmla="*/ 2417380 w 7142406"/>
              <a:gd name="connsiteY50" fmla="*/ 3531595 h 5234271"/>
              <a:gd name="connsiteX51" fmla="*/ 2448911 w 7142406"/>
              <a:gd name="connsiteY51" fmla="*/ 3500064 h 5234271"/>
              <a:gd name="connsiteX52" fmla="*/ 2511973 w 7142406"/>
              <a:gd name="connsiteY52" fmla="*/ 3479043 h 5234271"/>
              <a:gd name="connsiteX53" fmla="*/ 2543504 w 7142406"/>
              <a:gd name="connsiteY53" fmla="*/ 3447512 h 5234271"/>
              <a:gd name="connsiteX54" fmla="*/ 2575035 w 7142406"/>
              <a:gd name="connsiteY54" fmla="*/ 3437002 h 5234271"/>
              <a:gd name="connsiteX55" fmla="*/ 2606566 w 7142406"/>
              <a:gd name="connsiteY55" fmla="*/ 3415981 h 5234271"/>
              <a:gd name="connsiteX56" fmla="*/ 2659117 w 7142406"/>
              <a:gd name="connsiteY56" fmla="*/ 3363429 h 5234271"/>
              <a:gd name="connsiteX57" fmla="*/ 2690649 w 7142406"/>
              <a:gd name="connsiteY57" fmla="*/ 3331898 h 5234271"/>
              <a:gd name="connsiteX58" fmla="*/ 2795752 w 7142406"/>
              <a:gd name="connsiteY58" fmla="*/ 3258326 h 5234271"/>
              <a:gd name="connsiteX59" fmla="*/ 2827283 w 7142406"/>
              <a:gd name="connsiteY59" fmla="*/ 3237305 h 5234271"/>
              <a:gd name="connsiteX60" fmla="*/ 2858814 w 7142406"/>
              <a:gd name="connsiteY60" fmla="*/ 3205774 h 5234271"/>
              <a:gd name="connsiteX61" fmla="*/ 2890345 w 7142406"/>
              <a:gd name="connsiteY61" fmla="*/ 3195264 h 5234271"/>
              <a:gd name="connsiteX62" fmla="*/ 2921876 w 7142406"/>
              <a:gd name="connsiteY62" fmla="*/ 3163733 h 5234271"/>
              <a:gd name="connsiteX63" fmla="*/ 2984938 w 7142406"/>
              <a:gd name="connsiteY63" fmla="*/ 3121691 h 5234271"/>
              <a:gd name="connsiteX64" fmla="*/ 3048000 w 7142406"/>
              <a:gd name="connsiteY64" fmla="*/ 3058629 h 5234271"/>
              <a:gd name="connsiteX65" fmla="*/ 3111062 w 7142406"/>
              <a:gd name="connsiteY65" fmla="*/ 3016588 h 5234271"/>
              <a:gd name="connsiteX66" fmla="*/ 3174124 w 7142406"/>
              <a:gd name="connsiteY66" fmla="*/ 2974547 h 5234271"/>
              <a:gd name="connsiteX67" fmla="*/ 3205655 w 7142406"/>
              <a:gd name="connsiteY67" fmla="*/ 2953526 h 5234271"/>
              <a:gd name="connsiteX68" fmla="*/ 3237186 w 7142406"/>
              <a:gd name="connsiteY68" fmla="*/ 2943016 h 5234271"/>
              <a:gd name="connsiteX69" fmla="*/ 3289738 w 7142406"/>
              <a:gd name="connsiteY69" fmla="*/ 2879953 h 5234271"/>
              <a:gd name="connsiteX70" fmla="*/ 3321269 w 7142406"/>
              <a:gd name="connsiteY70" fmla="*/ 2858933 h 5234271"/>
              <a:gd name="connsiteX71" fmla="*/ 3331780 w 7142406"/>
              <a:gd name="connsiteY71" fmla="*/ 2827402 h 5234271"/>
              <a:gd name="connsiteX72" fmla="*/ 3363311 w 7142406"/>
              <a:gd name="connsiteY72" fmla="*/ 2806381 h 5234271"/>
              <a:gd name="connsiteX73" fmla="*/ 3426373 w 7142406"/>
              <a:gd name="connsiteY73" fmla="*/ 2753829 h 5234271"/>
              <a:gd name="connsiteX74" fmla="*/ 3531476 w 7142406"/>
              <a:gd name="connsiteY74" fmla="*/ 2596174 h 5234271"/>
              <a:gd name="connsiteX75" fmla="*/ 3552497 w 7142406"/>
              <a:gd name="connsiteY75" fmla="*/ 2564643 h 5234271"/>
              <a:gd name="connsiteX76" fmla="*/ 3573517 w 7142406"/>
              <a:gd name="connsiteY76" fmla="*/ 2533112 h 5234271"/>
              <a:gd name="connsiteX77" fmla="*/ 3636580 w 7142406"/>
              <a:gd name="connsiteY77" fmla="*/ 2480560 h 5234271"/>
              <a:gd name="connsiteX78" fmla="*/ 3657600 w 7142406"/>
              <a:gd name="connsiteY78" fmla="*/ 2449029 h 5234271"/>
              <a:gd name="connsiteX79" fmla="*/ 3720662 w 7142406"/>
              <a:gd name="connsiteY79" fmla="*/ 2406988 h 5234271"/>
              <a:gd name="connsiteX80" fmla="*/ 3752193 w 7142406"/>
              <a:gd name="connsiteY80" fmla="*/ 2385967 h 5234271"/>
              <a:gd name="connsiteX81" fmla="*/ 3815255 w 7142406"/>
              <a:gd name="connsiteY81" fmla="*/ 2364947 h 5234271"/>
              <a:gd name="connsiteX82" fmla="*/ 3878317 w 7142406"/>
              <a:gd name="connsiteY82" fmla="*/ 2322905 h 5234271"/>
              <a:gd name="connsiteX83" fmla="*/ 3909849 w 7142406"/>
              <a:gd name="connsiteY83" fmla="*/ 2301884 h 5234271"/>
              <a:gd name="connsiteX84" fmla="*/ 3941380 w 7142406"/>
              <a:gd name="connsiteY84" fmla="*/ 2291374 h 5234271"/>
              <a:gd name="connsiteX85" fmla="*/ 3972911 w 7142406"/>
              <a:gd name="connsiteY85" fmla="*/ 2270353 h 5234271"/>
              <a:gd name="connsiteX86" fmla="*/ 4025462 w 7142406"/>
              <a:gd name="connsiteY86" fmla="*/ 2259843 h 5234271"/>
              <a:gd name="connsiteX87" fmla="*/ 4056993 w 7142406"/>
              <a:gd name="connsiteY87" fmla="*/ 2249333 h 5234271"/>
              <a:gd name="connsiteX88" fmla="*/ 4120055 w 7142406"/>
              <a:gd name="connsiteY88" fmla="*/ 2196781 h 5234271"/>
              <a:gd name="connsiteX89" fmla="*/ 4151586 w 7142406"/>
              <a:gd name="connsiteY89" fmla="*/ 2175760 h 5234271"/>
              <a:gd name="connsiteX90" fmla="*/ 4214649 w 7142406"/>
              <a:gd name="connsiteY90" fmla="*/ 2133719 h 5234271"/>
              <a:gd name="connsiteX91" fmla="*/ 4309242 w 7142406"/>
              <a:gd name="connsiteY91" fmla="*/ 2091678 h 5234271"/>
              <a:gd name="connsiteX92" fmla="*/ 4340773 w 7142406"/>
              <a:gd name="connsiteY92" fmla="*/ 2081167 h 5234271"/>
              <a:gd name="connsiteX93" fmla="*/ 4372304 w 7142406"/>
              <a:gd name="connsiteY93" fmla="*/ 2070657 h 5234271"/>
              <a:gd name="connsiteX94" fmla="*/ 4403835 w 7142406"/>
              <a:gd name="connsiteY94" fmla="*/ 2039126 h 5234271"/>
              <a:gd name="connsiteX95" fmla="*/ 4435366 w 7142406"/>
              <a:gd name="connsiteY95" fmla="*/ 2018105 h 5234271"/>
              <a:gd name="connsiteX96" fmla="*/ 4466897 w 7142406"/>
              <a:gd name="connsiteY96" fmla="*/ 1955043 h 5234271"/>
              <a:gd name="connsiteX97" fmla="*/ 4529959 w 7142406"/>
              <a:gd name="connsiteY97" fmla="*/ 1913002 h 5234271"/>
              <a:gd name="connsiteX98" fmla="*/ 4656083 w 7142406"/>
              <a:gd name="connsiteY98" fmla="*/ 1913002 h 5234271"/>
              <a:gd name="connsiteX99" fmla="*/ 4687614 w 7142406"/>
              <a:gd name="connsiteY99" fmla="*/ 1902491 h 5234271"/>
              <a:gd name="connsiteX100" fmla="*/ 4750676 w 7142406"/>
              <a:gd name="connsiteY100" fmla="*/ 1860450 h 5234271"/>
              <a:gd name="connsiteX101" fmla="*/ 4876800 w 7142406"/>
              <a:gd name="connsiteY101" fmla="*/ 1818409 h 5234271"/>
              <a:gd name="connsiteX102" fmla="*/ 4908331 w 7142406"/>
              <a:gd name="connsiteY102" fmla="*/ 1807898 h 5234271"/>
              <a:gd name="connsiteX103" fmla="*/ 4971393 w 7142406"/>
              <a:gd name="connsiteY103" fmla="*/ 1765857 h 5234271"/>
              <a:gd name="connsiteX104" fmla="*/ 5002924 w 7142406"/>
              <a:gd name="connsiteY104" fmla="*/ 1744836 h 5234271"/>
              <a:gd name="connsiteX105" fmla="*/ 5034455 w 7142406"/>
              <a:gd name="connsiteY105" fmla="*/ 1713305 h 5234271"/>
              <a:gd name="connsiteX106" fmla="*/ 5065986 w 7142406"/>
              <a:gd name="connsiteY106" fmla="*/ 1702795 h 5234271"/>
              <a:gd name="connsiteX107" fmla="*/ 5171090 w 7142406"/>
              <a:gd name="connsiteY107" fmla="*/ 1671264 h 5234271"/>
              <a:gd name="connsiteX108" fmla="*/ 5202621 w 7142406"/>
              <a:gd name="connsiteY108" fmla="*/ 1660753 h 5234271"/>
              <a:gd name="connsiteX109" fmla="*/ 5276193 w 7142406"/>
              <a:gd name="connsiteY109" fmla="*/ 1608202 h 5234271"/>
              <a:gd name="connsiteX110" fmla="*/ 5349766 w 7142406"/>
              <a:gd name="connsiteY110" fmla="*/ 1555650 h 5234271"/>
              <a:gd name="connsiteX111" fmla="*/ 5391807 w 7142406"/>
              <a:gd name="connsiteY111" fmla="*/ 1524119 h 5234271"/>
              <a:gd name="connsiteX112" fmla="*/ 5391807 w 7142406"/>
              <a:gd name="connsiteY112" fmla="*/ 1471567 h 5234271"/>
              <a:gd name="connsiteX113" fmla="*/ 5465380 w 7142406"/>
              <a:gd name="connsiteY113" fmla="*/ 1408505 h 5234271"/>
              <a:gd name="connsiteX114" fmla="*/ 5475890 w 7142406"/>
              <a:gd name="connsiteY114" fmla="*/ 1376974 h 5234271"/>
              <a:gd name="connsiteX115" fmla="*/ 5538952 w 7142406"/>
              <a:gd name="connsiteY115" fmla="*/ 1345443 h 5234271"/>
              <a:gd name="connsiteX116" fmla="*/ 5602014 w 7142406"/>
              <a:gd name="connsiteY116" fmla="*/ 1282381 h 5234271"/>
              <a:gd name="connsiteX117" fmla="*/ 5654566 w 7142406"/>
              <a:gd name="connsiteY117" fmla="*/ 1229829 h 5234271"/>
              <a:gd name="connsiteX118" fmla="*/ 5707117 w 7142406"/>
              <a:gd name="connsiteY118" fmla="*/ 1135236 h 5234271"/>
              <a:gd name="connsiteX119" fmla="*/ 5728138 w 7142406"/>
              <a:gd name="connsiteY119" fmla="*/ 1103705 h 5234271"/>
              <a:gd name="connsiteX120" fmla="*/ 5791200 w 7142406"/>
              <a:gd name="connsiteY120" fmla="*/ 1061664 h 5234271"/>
              <a:gd name="connsiteX121" fmla="*/ 5822731 w 7142406"/>
              <a:gd name="connsiteY121" fmla="*/ 1040643 h 5234271"/>
              <a:gd name="connsiteX122" fmla="*/ 5854262 w 7142406"/>
              <a:gd name="connsiteY122" fmla="*/ 1009112 h 5234271"/>
              <a:gd name="connsiteX123" fmla="*/ 5917324 w 7142406"/>
              <a:gd name="connsiteY123" fmla="*/ 967071 h 5234271"/>
              <a:gd name="connsiteX124" fmla="*/ 5969876 w 7142406"/>
              <a:gd name="connsiteY124" fmla="*/ 904009 h 5234271"/>
              <a:gd name="connsiteX125" fmla="*/ 6032938 w 7142406"/>
              <a:gd name="connsiteY125" fmla="*/ 851457 h 5234271"/>
              <a:gd name="connsiteX126" fmla="*/ 6074980 w 7142406"/>
              <a:gd name="connsiteY126" fmla="*/ 809416 h 5234271"/>
              <a:gd name="connsiteX127" fmla="*/ 6138042 w 7142406"/>
              <a:gd name="connsiteY127" fmla="*/ 767374 h 5234271"/>
              <a:gd name="connsiteX128" fmla="*/ 6222124 w 7142406"/>
              <a:gd name="connsiteY128" fmla="*/ 693802 h 5234271"/>
              <a:gd name="connsiteX129" fmla="*/ 6253655 w 7142406"/>
              <a:gd name="connsiteY129" fmla="*/ 662271 h 5234271"/>
              <a:gd name="connsiteX130" fmla="*/ 6274676 w 7142406"/>
              <a:gd name="connsiteY130" fmla="*/ 630740 h 5234271"/>
              <a:gd name="connsiteX131" fmla="*/ 6306207 w 7142406"/>
              <a:gd name="connsiteY131" fmla="*/ 620229 h 5234271"/>
              <a:gd name="connsiteX132" fmla="*/ 6358759 w 7142406"/>
              <a:gd name="connsiteY132" fmla="*/ 557167 h 5234271"/>
              <a:gd name="connsiteX133" fmla="*/ 6379780 w 7142406"/>
              <a:gd name="connsiteY133" fmla="*/ 525636 h 5234271"/>
              <a:gd name="connsiteX134" fmla="*/ 6442842 w 7142406"/>
              <a:gd name="connsiteY134" fmla="*/ 473084 h 5234271"/>
              <a:gd name="connsiteX135" fmla="*/ 6453352 w 7142406"/>
              <a:gd name="connsiteY135" fmla="*/ 441553 h 5234271"/>
              <a:gd name="connsiteX136" fmla="*/ 6484883 w 7142406"/>
              <a:gd name="connsiteY136" fmla="*/ 420533 h 5234271"/>
              <a:gd name="connsiteX137" fmla="*/ 6516414 w 7142406"/>
              <a:gd name="connsiteY137" fmla="*/ 389002 h 5234271"/>
              <a:gd name="connsiteX138" fmla="*/ 6547945 w 7142406"/>
              <a:gd name="connsiteY138" fmla="*/ 367981 h 5234271"/>
              <a:gd name="connsiteX139" fmla="*/ 6579476 w 7142406"/>
              <a:gd name="connsiteY139" fmla="*/ 336450 h 5234271"/>
              <a:gd name="connsiteX140" fmla="*/ 6611007 w 7142406"/>
              <a:gd name="connsiteY140" fmla="*/ 315429 h 5234271"/>
              <a:gd name="connsiteX141" fmla="*/ 6695090 w 7142406"/>
              <a:gd name="connsiteY141" fmla="*/ 220836 h 5234271"/>
              <a:gd name="connsiteX142" fmla="*/ 6726621 w 7142406"/>
              <a:gd name="connsiteY142" fmla="*/ 157774 h 5234271"/>
              <a:gd name="connsiteX143" fmla="*/ 6737131 w 7142406"/>
              <a:gd name="connsiteY143" fmla="*/ 126243 h 5234271"/>
              <a:gd name="connsiteX144" fmla="*/ 6747642 w 7142406"/>
              <a:gd name="connsiteY144" fmla="*/ 42160 h 5234271"/>
              <a:gd name="connsiteX145" fmla="*/ 6768662 w 7142406"/>
              <a:gd name="connsiteY145" fmla="*/ 10629 h 5234271"/>
              <a:gd name="connsiteX146" fmla="*/ 6873766 w 7142406"/>
              <a:gd name="connsiteY146" fmla="*/ 10629 h 5234271"/>
              <a:gd name="connsiteX147" fmla="*/ 7020911 w 7142406"/>
              <a:gd name="connsiteY147" fmla="*/ 21140 h 5234271"/>
              <a:gd name="connsiteX148" fmla="*/ 7062952 w 7142406"/>
              <a:gd name="connsiteY148" fmla="*/ 147264 h 5234271"/>
              <a:gd name="connsiteX149" fmla="*/ 7073462 w 7142406"/>
              <a:gd name="connsiteY149" fmla="*/ 178795 h 5234271"/>
              <a:gd name="connsiteX150" fmla="*/ 7094483 w 7142406"/>
              <a:gd name="connsiteY150" fmla="*/ 210326 h 5234271"/>
              <a:gd name="connsiteX151" fmla="*/ 7083973 w 7142406"/>
              <a:gd name="connsiteY151" fmla="*/ 410022 h 5234271"/>
              <a:gd name="connsiteX152" fmla="*/ 7052442 w 7142406"/>
              <a:gd name="connsiteY152" fmla="*/ 473084 h 5234271"/>
              <a:gd name="connsiteX153" fmla="*/ 7071762 w 7142406"/>
              <a:gd name="connsiteY153" fmla="*/ 591599 h 5234271"/>
              <a:gd name="connsiteX154" fmla="*/ 7053986 w 7142406"/>
              <a:gd name="connsiteY154" fmla="*/ 654472 h 5234271"/>
              <a:gd name="connsiteX155" fmla="*/ 7054760 w 7142406"/>
              <a:gd name="connsiteY155" fmla="*/ 697416 h 5234271"/>
              <a:gd name="connsiteX156" fmla="*/ 7055532 w 7142406"/>
              <a:gd name="connsiteY156" fmla="*/ 773891 h 5234271"/>
              <a:gd name="connsiteX157" fmla="*/ 7056864 w 7142406"/>
              <a:gd name="connsiteY157" fmla="*/ 762396 h 5234271"/>
              <a:gd name="connsiteX158" fmla="*/ 7059551 w 7142406"/>
              <a:gd name="connsiteY158" fmla="*/ 718248 h 5234271"/>
              <a:gd name="connsiteX159" fmla="*/ 7056864 w 7142406"/>
              <a:gd name="connsiteY159" fmla="*/ 789219 h 5234271"/>
              <a:gd name="connsiteX160" fmla="*/ 7056864 w 7142406"/>
              <a:gd name="connsiteY160" fmla="*/ 829453 h 5234271"/>
              <a:gd name="connsiteX161" fmla="*/ 7034512 w 7142406"/>
              <a:gd name="connsiteY161" fmla="*/ 880991 h 5234271"/>
              <a:gd name="connsiteX162" fmla="*/ 7060324 w 7142406"/>
              <a:gd name="connsiteY162" fmla="*/ 870291 h 5234271"/>
              <a:gd name="connsiteX163" fmla="*/ 7068361 w 7142406"/>
              <a:gd name="connsiteY163" fmla="*/ 874999 h 5234271"/>
              <a:gd name="connsiteX164" fmla="*/ 7058623 w 7142406"/>
              <a:gd name="connsiteY164" fmla="*/ 857594 h 5234271"/>
              <a:gd name="connsiteX165" fmla="*/ 7096490 w 7142406"/>
              <a:gd name="connsiteY165" fmla="*/ 934067 h 5234271"/>
              <a:gd name="connsiteX166" fmla="*/ 7076242 w 7142406"/>
              <a:gd name="connsiteY166" fmla="*/ 1042071 h 5234271"/>
              <a:gd name="connsiteX167" fmla="*/ 6986595 w 7142406"/>
              <a:gd name="connsiteY167" fmla="*/ 1147364 h 5234271"/>
              <a:gd name="connsiteX168" fmla="*/ 7029254 w 7142406"/>
              <a:gd name="connsiteY168" fmla="*/ 1110746 h 5234271"/>
              <a:gd name="connsiteX169" fmla="*/ 6992003 w 7142406"/>
              <a:gd name="connsiteY169" fmla="*/ 1224553 h 5234271"/>
              <a:gd name="connsiteX170" fmla="*/ 6970158 w 7142406"/>
              <a:gd name="connsiteY170" fmla="*/ 1346157 h 5234271"/>
              <a:gd name="connsiteX171" fmla="*/ 6888549 w 7142406"/>
              <a:gd name="connsiteY171" fmla="*/ 1592507 h 5234271"/>
              <a:gd name="connsiteX172" fmla="*/ 7135436 w 7142406"/>
              <a:gd name="connsiteY172" fmla="*/ 1484789 h 5234271"/>
              <a:gd name="connsiteX173" fmla="*/ 7074847 w 7142406"/>
              <a:gd name="connsiteY173" fmla="*/ 1576671 h 5234271"/>
              <a:gd name="connsiteX174" fmla="*/ 7078709 w 7142406"/>
              <a:gd name="connsiteY174" fmla="*/ 1612910 h 5234271"/>
              <a:gd name="connsiteX175" fmla="*/ 7051970 w 7142406"/>
              <a:gd name="connsiteY175" fmla="*/ 1724909 h 5234271"/>
              <a:gd name="connsiteX176" fmla="*/ 7060006 w 7142406"/>
              <a:gd name="connsiteY176" fmla="*/ 1870436 h 5234271"/>
              <a:gd name="connsiteX177" fmla="*/ 7020785 w 7142406"/>
              <a:gd name="connsiteY177" fmla="*/ 1922724 h 5234271"/>
              <a:gd name="connsiteX178" fmla="*/ 6972547 w 7142406"/>
              <a:gd name="connsiteY178" fmla="*/ 2019500 h 5234271"/>
              <a:gd name="connsiteX179" fmla="*/ 6938674 w 7142406"/>
              <a:gd name="connsiteY179" fmla="*/ 2042595 h 5234271"/>
              <a:gd name="connsiteX180" fmla="*/ 6885350 w 7142406"/>
              <a:gd name="connsiteY180" fmla="*/ 2033892 h 5234271"/>
              <a:gd name="connsiteX181" fmla="*/ 6878859 w 7142406"/>
              <a:gd name="connsiteY181" fmla="*/ 2078834 h 5234271"/>
              <a:gd name="connsiteX182" fmla="*/ 6801948 w 7142406"/>
              <a:gd name="connsiteY182" fmla="*/ 2100410 h 5234271"/>
              <a:gd name="connsiteX183" fmla="*/ 6669077 w 7142406"/>
              <a:gd name="connsiteY183" fmla="*/ 2157124 h 5234271"/>
              <a:gd name="connsiteX184" fmla="*/ 6575142 w 7142406"/>
              <a:gd name="connsiteY184" fmla="*/ 2218370 h 5234271"/>
              <a:gd name="connsiteX185" fmla="*/ 6542401 w 7142406"/>
              <a:gd name="connsiteY185" fmla="*/ 2240218 h 5234271"/>
              <a:gd name="connsiteX186" fmla="*/ 6468493 w 7142406"/>
              <a:gd name="connsiteY186" fmla="*/ 2276724 h 5234271"/>
              <a:gd name="connsiteX187" fmla="*/ 6454556 w 7142406"/>
              <a:gd name="connsiteY187" fmla="*/ 2295943 h 5234271"/>
              <a:gd name="connsiteX188" fmla="*/ 6376668 w 7142406"/>
              <a:gd name="connsiteY188" fmla="*/ 2316962 h 5234271"/>
              <a:gd name="connsiteX189" fmla="*/ 6234019 w 7142406"/>
              <a:gd name="connsiteY189" fmla="*/ 2368416 h 5234271"/>
              <a:gd name="connsiteX190" fmla="*/ 6186931 w 7142406"/>
              <a:gd name="connsiteY190" fmla="*/ 2391526 h 5234271"/>
              <a:gd name="connsiteX191" fmla="*/ 6063537 w 7142406"/>
              <a:gd name="connsiteY191" fmla="*/ 2416973 h 5234271"/>
              <a:gd name="connsiteX192" fmla="*/ 6029533 w 7142406"/>
              <a:gd name="connsiteY192" fmla="*/ 2432193 h 5234271"/>
              <a:gd name="connsiteX193" fmla="*/ 6084260 w 7142406"/>
              <a:gd name="connsiteY193" fmla="*/ 2405007 h 5234271"/>
              <a:gd name="connsiteX194" fmla="*/ 5819399 w 7142406"/>
              <a:gd name="connsiteY194" fmla="*/ 2546595 h 5234271"/>
              <a:gd name="connsiteX195" fmla="*/ 5833236 w 7142406"/>
              <a:gd name="connsiteY195" fmla="*/ 2552705 h 5234271"/>
              <a:gd name="connsiteX196" fmla="*/ 5756419 w 7142406"/>
              <a:gd name="connsiteY196" fmla="*/ 2546713 h 5234271"/>
              <a:gd name="connsiteX197" fmla="*/ 5753945 w 7142406"/>
              <a:gd name="connsiteY197" fmla="*/ 2564833 h 5234271"/>
              <a:gd name="connsiteX198" fmla="*/ 5734741 w 7142406"/>
              <a:gd name="connsiteY198" fmla="*/ 2579623 h 5234271"/>
              <a:gd name="connsiteX199" fmla="*/ 5642506 w 7142406"/>
              <a:gd name="connsiteY199" fmla="*/ 2599264 h 5234271"/>
              <a:gd name="connsiteX200" fmla="*/ 5683619 w 7142406"/>
              <a:gd name="connsiteY200" fmla="*/ 2577150 h 5234271"/>
              <a:gd name="connsiteX201" fmla="*/ 5584304 w 7142406"/>
              <a:gd name="connsiteY201" fmla="*/ 2588837 h 5234271"/>
              <a:gd name="connsiteX202" fmla="*/ 5417469 w 7142406"/>
              <a:gd name="connsiteY202" fmla="*/ 2726664 h 5234271"/>
              <a:gd name="connsiteX203" fmla="*/ 5308050 w 7142406"/>
              <a:gd name="connsiteY203" fmla="*/ 2742330 h 5234271"/>
              <a:gd name="connsiteX204" fmla="*/ 5211024 w 7142406"/>
              <a:gd name="connsiteY204" fmla="*/ 2798054 h 5234271"/>
              <a:gd name="connsiteX205" fmla="*/ 5132480 w 7142406"/>
              <a:gd name="connsiteY205" fmla="*/ 2801128 h 5234271"/>
              <a:gd name="connsiteX206" fmla="*/ 4961500 w 7142406"/>
              <a:gd name="connsiteY206" fmla="*/ 2837008 h 5234271"/>
              <a:gd name="connsiteX207" fmla="*/ 4771697 w 7142406"/>
              <a:gd name="connsiteY207" fmla="*/ 2900974 h 5234271"/>
              <a:gd name="connsiteX208" fmla="*/ 4683284 w 7142406"/>
              <a:gd name="connsiteY208" fmla="*/ 2934502 h 5234271"/>
              <a:gd name="connsiteX209" fmla="*/ 4629960 w 7142406"/>
              <a:gd name="connsiteY209" fmla="*/ 2972739 h 5234271"/>
              <a:gd name="connsiteX210" fmla="*/ 4576636 w 7142406"/>
              <a:gd name="connsiteY210" fmla="*/ 2993760 h 5234271"/>
              <a:gd name="connsiteX211" fmla="*/ 4536912 w 7142406"/>
              <a:gd name="connsiteY211" fmla="*/ 3045407 h 5234271"/>
              <a:gd name="connsiteX212" fmla="*/ 4512646 w 7142406"/>
              <a:gd name="connsiteY212" fmla="*/ 3089446 h 5234271"/>
              <a:gd name="connsiteX213" fmla="*/ 4401206 w 7142406"/>
              <a:gd name="connsiteY213" fmla="*/ 3141094 h 5234271"/>
              <a:gd name="connsiteX214" fmla="*/ 4333353 w 7142406"/>
              <a:gd name="connsiteY214" fmla="*/ 3162115 h 5234271"/>
              <a:gd name="connsiteX215" fmla="*/ 4261481 w 7142406"/>
              <a:gd name="connsiteY215" fmla="*/ 3180235 h 5234271"/>
              <a:gd name="connsiteX216" fmla="*/ 4200892 w 7142406"/>
              <a:gd name="connsiteY216" fmla="*/ 3207961 h 5234271"/>
              <a:gd name="connsiteX217" fmla="*/ 4157151 w 7142406"/>
              <a:gd name="connsiteY217" fmla="*/ 3241299 h 5234271"/>
              <a:gd name="connsiteX218" fmla="*/ 4118355 w 7142406"/>
              <a:gd name="connsiteY218" fmla="*/ 3255615 h 5234271"/>
              <a:gd name="connsiteX219" fmla="*/ 4077087 w 7142406"/>
              <a:gd name="connsiteY219" fmla="*/ 3283340 h 5234271"/>
              <a:gd name="connsiteX220" fmla="*/ 4031027 w 7142406"/>
              <a:gd name="connsiteY220" fmla="*/ 3320674 h 5234271"/>
              <a:gd name="connsiteX221" fmla="*/ 3924378 w 7142406"/>
              <a:gd name="connsiteY221" fmla="*/ 3337890 h 5234271"/>
              <a:gd name="connsiteX222" fmla="*/ 3887899 w 7142406"/>
              <a:gd name="connsiteY222" fmla="*/ 3382831 h 5234271"/>
              <a:gd name="connsiteX223" fmla="*/ 3834575 w 7142406"/>
              <a:gd name="connsiteY223" fmla="*/ 3433577 h 5234271"/>
              <a:gd name="connsiteX224" fmla="*/ 3773986 w 7142406"/>
              <a:gd name="connsiteY224" fmla="*/ 3441185 h 5234271"/>
              <a:gd name="connsiteX225" fmla="*/ 3738437 w 7142406"/>
              <a:gd name="connsiteY225" fmla="*/ 3470720 h 5234271"/>
              <a:gd name="connsiteX226" fmla="*/ 3665637 w 7142406"/>
              <a:gd name="connsiteY226" fmla="*/ 3496449 h 5234271"/>
              <a:gd name="connsiteX227" fmla="*/ 3584028 w 7142406"/>
              <a:gd name="connsiteY227" fmla="*/ 3542295 h 5234271"/>
              <a:gd name="connsiteX228" fmla="*/ 3541986 w 7142406"/>
              <a:gd name="connsiteY228" fmla="*/ 3563126 h 5234271"/>
              <a:gd name="connsiteX229" fmla="*/ 3478924 w 7142406"/>
              <a:gd name="connsiteY229" fmla="*/ 3584147 h 5234271"/>
              <a:gd name="connsiteX230" fmla="*/ 3447393 w 7142406"/>
              <a:gd name="connsiteY230" fmla="*/ 3594657 h 5234271"/>
              <a:gd name="connsiteX231" fmla="*/ 3415862 w 7142406"/>
              <a:gd name="connsiteY231" fmla="*/ 3615678 h 5234271"/>
              <a:gd name="connsiteX232" fmla="*/ 3384331 w 7142406"/>
              <a:gd name="connsiteY232" fmla="*/ 3626188 h 5234271"/>
              <a:gd name="connsiteX233" fmla="*/ 3373821 w 7142406"/>
              <a:gd name="connsiteY233" fmla="*/ 3657719 h 5234271"/>
              <a:gd name="connsiteX234" fmla="*/ 3363311 w 7142406"/>
              <a:gd name="connsiteY234" fmla="*/ 3783843 h 5234271"/>
              <a:gd name="connsiteX235" fmla="*/ 3331780 w 7142406"/>
              <a:gd name="connsiteY235" fmla="*/ 3794353 h 5234271"/>
              <a:gd name="connsiteX236" fmla="*/ 3300249 w 7142406"/>
              <a:gd name="connsiteY236" fmla="*/ 3815374 h 5234271"/>
              <a:gd name="connsiteX237" fmla="*/ 3153104 w 7142406"/>
              <a:gd name="connsiteY237" fmla="*/ 3836395 h 5234271"/>
              <a:gd name="connsiteX238" fmla="*/ 3090042 w 7142406"/>
              <a:gd name="connsiteY238" fmla="*/ 3878436 h 5234271"/>
              <a:gd name="connsiteX239" fmla="*/ 2995449 w 7142406"/>
              <a:gd name="connsiteY239" fmla="*/ 3899457 h 5234271"/>
              <a:gd name="connsiteX240" fmla="*/ 2932386 w 7142406"/>
              <a:gd name="connsiteY240" fmla="*/ 3952009 h 5234271"/>
              <a:gd name="connsiteX241" fmla="*/ 2869324 w 7142406"/>
              <a:gd name="connsiteY241" fmla="*/ 3983540 h 5234271"/>
              <a:gd name="connsiteX242" fmla="*/ 2806262 w 7142406"/>
              <a:gd name="connsiteY242" fmla="*/ 4015071 h 5234271"/>
              <a:gd name="connsiteX243" fmla="*/ 2764221 w 7142406"/>
              <a:gd name="connsiteY243" fmla="*/ 4057112 h 5234271"/>
              <a:gd name="connsiteX244" fmla="*/ 2743200 w 7142406"/>
              <a:gd name="connsiteY244" fmla="*/ 4088643 h 5234271"/>
              <a:gd name="connsiteX245" fmla="*/ 2711669 w 7142406"/>
              <a:gd name="connsiteY245" fmla="*/ 4109664 h 5234271"/>
              <a:gd name="connsiteX246" fmla="*/ 2617076 w 7142406"/>
              <a:gd name="connsiteY246" fmla="*/ 4183236 h 5234271"/>
              <a:gd name="connsiteX247" fmla="*/ 2585545 w 7142406"/>
              <a:gd name="connsiteY247" fmla="*/ 4214767 h 5234271"/>
              <a:gd name="connsiteX248" fmla="*/ 2522483 w 7142406"/>
              <a:gd name="connsiteY248" fmla="*/ 4235788 h 5234271"/>
              <a:gd name="connsiteX249" fmla="*/ 2459421 w 7142406"/>
              <a:gd name="connsiteY249" fmla="*/ 4277829 h 5234271"/>
              <a:gd name="connsiteX250" fmla="*/ 2396359 w 7142406"/>
              <a:gd name="connsiteY250" fmla="*/ 4330381 h 5234271"/>
              <a:gd name="connsiteX251" fmla="*/ 2375338 w 7142406"/>
              <a:gd name="connsiteY251" fmla="*/ 4361912 h 5234271"/>
              <a:gd name="connsiteX252" fmla="*/ 2270235 w 7142406"/>
              <a:gd name="connsiteY252" fmla="*/ 4414464 h 5234271"/>
              <a:gd name="connsiteX253" fmla="*/ 2217683 w 7142406"/>
              <a:gd name="connsiteY253" fmla="*/ 4424974 h 5234271"/>
              <a:gd name="connsiteX254" fmla="*/ 2154621 w 7142406"/>
              <a:gd name="connsiteY254" fmla="*/ 4445995 h 5234271"/>
              <a:gd name="connsiteX255" fmla="*/ 2091559 w 7142406"/>
              <a:gd name="connsiteY255" fmla="*/ 4488036 h 5234271"/>
              <a:gd name="connsiteX256" fmla="*/ 2028497 w 7142406"/>
              <a:gd name="connsiteY256" fmla="*/ 4519567 h 5234271"/>
              <a:gd name="connsiteX257" fmla="*/ 1933904 w 7142406"/>
              <a:gd name="connsiteY257" fmla="*/ 4572119 h 5234271"/>
              <a:gd name="connsiteX258" fmla="*/ 1723697 w 7142406"/>
              <a:gd name="connsiteY258" fmla="*/ 4603650 h 5234271"/>
              <a:gd name="connsiteX259" fmla="*/ 1713186 w 7142406"/>
              <a:gd name="connsiteY259" fmla="*/ 4635181 h 5234271"/>
              <a:gd name="connsiteX260" fmla="*/ 1650124 w 7142406"/>
              <a:gd name="connsiteY260" fmla="*/ 4687733 h 5234271"/>
              <a:gd name="connsiteX261" fmla="*/ 1618593 w 7142406"/>
              <a:gd name="connsiteY261" fmla="*/ 4719264 h 5234271"/>
              <a:gd name="connsiteX262" fmla="*/ 1555531 w 7142406"/>
              <a:gd name="connsiteY262" fmla="*/ 4740284 h 5234271"/>
              <a:gd name="connsiteX263" fmla="*/ 1524000 w 7142406"/>
              <a:gd name="connsiteY263" fmla="*/ 4750795 h 5234271"/>
              <a:gd name="connsiteX264" fmla="*/ 1460938 w 7142406"/>
              <a:gd name="connsiteY264" fmla="*/ 4792836 h 5234271"/>
              <a:gd name="connsiteX265" fmla="*/ 1397876 w 7142406"/>
              <a:gd name="connsiteY265" fmla="*/ 4834878 h 5234271"/>
              <a:gd name="connsiteX266" fmla="*/ 1366345 w 7142406"/>
              <a:gd name="connsiteY266" fmla="*/ 4845388 h 5234271"/>
              <a:gd name="connsiteX267" fmla="*/ 1271752 w 7142406"/>
              <a:gd name="connsiteY267" fmla="*/ 4866409 h 5234271"/>
              <a:gd name="connsiteX268" fmla="*/ 1208690 w 7142406"/>
              <a:gd name="connsiteY268" fmla="*/ 4876919 h 5234271"/>
              <a:gd name="connsiteX269" fmla="*/ 1093076 w 7142406"/>
              <a:gd name="connsiteY269" fmla="*/ 4908450 h 5234271"/>
              <a:gd name="connsiteX270" fmla="*/ 1061545 w 7142406"/>
              <a:gd name="connsiteY270" fmla="*/ 4929471 h 5234271"/>
              <a:gd name="connsiteX271" fmla="*/ 998483 w 7142406"/>
              <a:gd name="connsiteY271" fmla="*/ 4950491 h 5234271"/>
              <a:gd name="connsiteX272" fmla="*/ 935421 w 7142406"/>
              <a:gd name="connsiteY272" fmla="*/ 4982022 h 5234271"/>
              <a:gd name="connsiteX273" fmla="*/ 872359 w 7142406"/>
              <a:gd name="connsiteY273" fmla="*/ 5024064 h 5234271"/>
              <a:gd name="connsiteX274" fmla="*/ 777766 w 7142406"/>
              <a:gd name="connsiteY274" fmla="*/ 5034574 h 5234271"/>
              <a:gd name="connsiteX275" fmla="*/ 756745 w 7142406"/>
              <a:gd name="connsiteY275" fmla="*/ 5066105 h 5234271"/>
              <a:gd name="connsiteX276" fmla="*/ 693683 w 7142406"/>
              <a:gd name="connsiteY276" fmla="*/ 5097636 h 5234271"/>
              <a:gd name="connsiteX277" fmla="*/ 493986 w 7142406"/>
              <a:gd name="connsiteY277" fmla="*/ 5087126 h 5234271"/>
              <a:gd name="connsiteX278" fmla="*/ 388883 w 7142406"/>
              <a:gd name="connsiteY278" fmla="*/ 5097636 h 5234271"/>
              <a:gd name="connsiteX279" fmla="*/ 325821 w 7142406"/>
              <a:gd name="connsiteY279" fmla="*/ 5118657 h 5234271"/>
              <a:gd name="connsiteX280" fmla="*/ 294290 w 7142406"/>
              <a:gd name="connsiteY280" fmla="*/ 5139678 h 5234271"/>
              <a:gd name="connsiteX281" fmla="*/ 252249 w 7142406"/>
              <a:gd name="connsiteY281" fmla="*/ 5181719 h 5234271"/>
              <a:gd name="connsiteX282" fmla="*/ 220717 w 7142406"/>
              <a:gd name="connsiteY282" fmla="*/ 5202740 h 5234271"/>
              <a:gd name="connsiteX283" fmla="*/ 94593 w 7142406"/>
              <a:gd name="connsiteY283" fmla="*/ 5234271 h 5234271"/>
              <a:gd name="connsiteX284" fmla="*/ 52552 w 7142406"/>
              <a:gd name="connsiteY284" fmla="*/ 5171209 h 5234271"/>
              <a:gd name="connsiteX285" fmla="*/ 63062 w 7142406"/>
              <a:gd name="connsiteY285" fmla="*/ 5139678 h 5234271"/>
              <a:gd name="connsiteX286" fmla="*/ 94593 w 7142406"/>
              <a:gd name="connsiteY286" fmla="*/ 5118657 h 5234271"/>
              <a:gd name="connsiteX287" fmla="*/ 94593 w 7142406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7074847 w 7116468"/>
              <a:gd name="connsiteY173" fmla="*/ 1576671 h 5234271"/>
              <a:gd name="connsiteX174" fmla="*/ 7078709 w 7116468"/>
              <a:gd name="connsiteY174" fmla="*/ 1612910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6871443 w 7116468"/>
              <a:gd name="connsiteY173" fmla="*/ 1773370 h 5234271"/>
              <a:gd name="connsiteX174" fmla="*/ 7078709 w 7116468"/>
              <a:gd name="connsiteY174" fmla="*/ 1612910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6871443 w 7116468"/>
              <a:gd name="connsiteY173" fmla="*/ 1773370 h 5234271"/>
              <a:gd name="connsiteX174" fmla="*/ 6918892 w 7116468"/>
              <a:gd name="connsiteY174" fmla="*/ 1805138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888549 w 7116468"/>
              <a:gd name="connsiteY171" fmla="*/ 1592507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7051970 w 7116468"/>
              <a:gd name="connsiteY175" fmla="*/ 1724909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7060006 w 7116468"/>
              <a:gd name="connsiteY176" fmla="*/ 1870436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7020785 w 7116468"/>
              <a:gd name="connsiteY177" fmla="*/ 1922724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972547 w 7116468"/>
              <a:gd name="connsiteY178" fmla="*/ 2019500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938674 w 7116468"/>
              <a:gd name="connsiteY179" fmla="*/ 2042595 h 5234271"/>
              <a:gd name="connsiteX180" fmla="*/ 6885350 w 7116468"/>
              <a:gd name="connsiteY180" fmla="*/ 203389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938674 w 7116468"/>
              <a:gd name="connsiteY179" fmla="*/ 2042595 h 5234271"/>
              <a:gd name="connsiteX180" fmla="*/ 6832079 w 7116468"/>
              <a:gd name="connsiteY180" fmla="*/ 203836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878859 w 7116468"/>
              <a:gd name="connsiteY181" fmla="*/ 2078834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791686 w 7116468"/>
              <a:gd name="connsiteY181" fmla="*/ 2087776 h 5234271"/>
              <a:gd name="connsiteX182" fmla="*/ 6801948 w 7116468"/>
              <a:gd name="connsiteY182" fmla="*/ 2100410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791686 w 7116468"/>
              <a:gd name="connsiteY181" fmla="*/ 2087776 h 5234271"/>
              <a:gd name="connsiteX182" fmla="*/ 6738990 w 7116468"/>
              <a:gd name="connsiteY182" fmla="*/ 2118291 h 5234271"/>
              <a:gd name="connsiteX183" fmla="*/ 6669077 w 7116468"/>
              <a:gd name="connsiteY183" fmla="*/ 2157124 h 5234271"/>
              <a:gd name="connsiteX184" fmla="*/ 6575142 w 7116468"/>
              <a:gd name="connsiteY184" fmla="*/ 2218370 h 5234271"/>
              <a:gd name="connsiteX185" fmla="*/ 6542401 w 7116468"/>
              <a:gd name="connsiteY185" fmla="*/ 2240218 h 5234271"/>
              <a:gd name="connsiteX186" fmla="*/ 6468493 w 7116468"/>
              <a:gd name="connsiteY186" fmla="*/ 2276724 h 5234271"/>
              <a:gd name="connsiteX187" fmla="*/ 6454556 w 7116468"/>
              <a:gd name="connsiteY187" fmla="*/ 2295943 h 5234271"/>
              <a:gd name="connsiteX188" fmla="*/ 6376668 w 7116468"/>
              <a:gd name="connsiteY188" fmla="*/ 2316962 h 5234271"/>
              <a:gd name="connsiteX189" fmla="*/ 6234019 w 7116468"/>
              <a:gd name="connsiteY189" fmla="*/ 2368416 h 5234271"/>
              <a:gd name="connsiteX190" fmla="*/ 6186931 w 7116468"/>
              <a:gd name="connsiteY190" fmla="*/ 2391526 h 5234271"/>
              <a:gd name="connsiteX191" fmla="*/ 6063537 w 7116468"/>
              <a:gd name="connsiteY191" fmla="*/ 2416973 h 5234271"/>
              <a:gd name="connsiteX192" fmla="*/ 6029533 w 7116468"/>
              <a:gd name="connsiteY192" fmla="*/ 2432193 h 5234271"/>
              <a:gd name="connsiteX193" fmla="*/ 6084260 w 7116468"/>
              <a:gd name="connsiteY193" fmla="*/ 2405007 h 5234271"/>
              <a:gd name="connsiteX194" fmla="*/ 5819399 w 7116468"/>
              <a:gd name="connsiteY194" fmla="*/ 2546595 h 5234271"/>
              <a:gd name="connsiteX195" fmla="*/ 5833236 w 7116468"/>
              <a:gd name="connsiteY195" fmla="*/ 2552705 h 5234271"/>
              <a:gd name="connsiteX196" fmla="*/ 5756419 w 7116468"/>
              <a:gd name="connsiteY196" fmla="*/ 2546713 h 5234271"/>
              <a:gd name="connsiteX197" fmla="*/ 5753945 w 7116468"/>
              <a:gd name="connsiteY197" fmla="*/ 2564833 h 5234271"/>
              <a:gd name="connsiteX198" fmla="*/ 5734741 w 7116468"/>
              <a:gd name="connsiteY198" fmla="*/ 2579623 h 5234271"/>
              <a:gd name="connsiteX199" fmla="*/ 5642506 w 7116468"/>
              <a:gd name="connsiteY199" fmla="*/ 2599264 h 5234271"/>
              <a:gd name="connsiteX200" fmla="*/ 5683619 w 7116468"/>
              <a:gd name="connsiteY200" fmla="*/ 2577150 h 5234271"/>
              <a:gd name="connsiteX201" fmla="*/ 5584304 w 7116468"/>
              <a:gd name="connsiteY201" fmla="*/ 2588837 h 5234271"/>
              <a:gd name="connsiteX202" fmla="*/ 5417469 w 7116468"/>
              <a:gd name="connsiteY202" fmla="*/ 2726664 h 5234271"/>
              <a:gd name="connsiteX203" fmla="*/ 5308050 w 7116468"/>
              <a:gd name="connsiteY203" fmla="*/ 2742330 h 5234271"/>
              <a:gd name="connsiteX204" fmla="*/ 5211024 w 7116468"/>
              <a:gd name="connsiteY204" fmla="*/ 2798054 h 5234271"/>
              <a:gd name="connsiteX205" fmla="*/ 5132480 w 7116468"/>
              <a:gd name="connsiteY205" fmla="*/ 2801128 h 5234271"/>
              <a:gd name="connsiteX206" fmla="*/ 4961500 w 7116468"/>
              <a:gd name="connsiteY206" fmla="*/ 2837008 h 5234271"/>
              <a:gd name="connsiteX207" fmla="*/ 4771697 w 7116468"/>
              <a:gd name="connsiteY207" fmla="*/ 2900974 h 5234271"/>
              <a:gd name="connsiteX208" fmla="*/ 4683284 w 7116468"/>
              <a:gd name="connsiteY208" fmla="*/ 2934502 h 5234271"/>
              <a:gd name="connsiteX209" fmla="*/ 4629960 w 7116468"/>
              <a:gd name="connsiteY209" fmla="*/ 2972739 h 5234271"/>
              <a:gd name="connsiteX210" fmla="*/ 4576636 w 7116468"/>
              <a:gd name="connsiteY210" fmla="*/ 2993760 h 5234271"/>
              <a:gd name="connsiteX211" fmla="*/ 4536912 w 7116468"/>
              <a:gd name="connsiteY211" fmla="*/ 3045407 h 5234271"/>
              <a:gd name="connsiteX212" fmla="*/ 4512646 w 7116468"/>
              <a:gd name="connsiteY212" fmla="*/ 3089446 h 5234271"/>
              <a:gd name="connsiteX213" fmla="*/ 4401206 w 7116468"/>
              <a:gd name="connsiteY213" fmla="*/ 3141094 h 5234271"/>
              <a:gd name="connsiteX214" fmla="*/ 4333353 w 7116468"/>
              <a:gd name="connsiteY214" fmla="*/ 3162115 h 5234271"/>
              <a:gd name="connsiteX215" fmla="*/ 4261481 w 7116468"/>
              <a:gd name="connsiteY215" fmla="*/ 3180235 h 5234271"/>
              <a:gd name="connsiteX216" fmla="*/ 4200892 w 7116468"/>
              <a:gd name="connsiteY216" fmla="*/ 3207961 h 5234271"/>
              <a:gd name="connsiteX217" fmla="*/ 4157151 w 7116468"/>
              <a:gd name="connsiteY217" fmla="*/ 3241299 h 5234271"/>
              <a:gd name="connsiteX218" fmla="*/ 4118355 w 7116468"/>
              <a:gd name="connsiteY218" fmla="*/ 3255615 h 5234271"/>
              <a:gd name="connsiteX219" fmla="*/ 4077087 w 7116468"/>
              <a:gd name="connsiteY219" fmla="*/ 3283340 h 5234271"/>
              <a:gd name="connsiteX220" fmla="*/ 4031027 w 7116468"/>
              <a:gd name="connsiteY220" fmla="*/ 3320674 h 5234271"/>
              <a:gd name="connsiteX221" fmla="*/ 3924378 w 7116468"/>
              <a:gd name="connsiteY221" fmla="*/ 3337890 h 5234271"/>
              <a:gd name="connsiteX222" fmla="*/ 3887899 w 7116468"/>
              <a:gd name="connsiteY222" fmla="*/ 3382831 h 5234271"/>
              <a:gd name="connsiteX223" fmla="*/ 3834575 w 7116468"/>
              <a:gd name="connsiteY223" fmla="*/ 3433577 h 5234271"/>
              <a:gd name="connsiteX224" fmla="*/ 3773986 w 7116468"/>
              <a:gd name="connsiteY224" fmla="*/ 3441185 h 5234271"/>
              <a:gd name="connsiteX225" fmla="*/ 3738437 w 7116468"/>
              <a:gd name="connsiteY225" fmla="*/ 3470720 h 5234271"/>
              <a:gd name="connsiteX226" fmla="*/ 3665637 w 7116468"/>
              <a:gd name="connsiteY226" fmla="*/ 3496449 h 5234271"/>
              <a:gd name="connsiteX227" fmla="*/ 3584028 w 7116468"/>
              <a:gd name="connsiteY227" fmla="*/ 3542295 h 5234271"/>
              <a:gd name="connsiteX228" fmla="*/ 3541986 w 7116468"/>
              <a:gd name="connsiteY228" fmla="*/ 3563126 h 5234271"/>
              <a:gd name="connsiteX229" fmla="*/ 3478924 w 7116468"/>
              <a:gd name="connsiteY229" fmla="*/ 3584147 h 5234271"/>
              <a:gd name="connsiteX230" fmla="*/ 3447393 w 7116468"/>
              <a:gd name="connsiteY230" fmla="*/ 3594657 h 5234271"/>
              <a:gd name="connsiteX231" fmla="*/ 3415862 w 7116468"/>
              <a:gd name="connsiteY231" fmla="*/ 3615678 h 5234271"/>
              <a:gd name="connsiteX232" fmla="*/ 3384331 w 7116468"/>
              <a:gd name="connsiteY232" fmla="*/ 3626188 h 5234271"/>
              <a:gd name="connsiteX233" fmla="*/ 3373821 w 7116468"/>
              <a:gd name="connsiteY233" fmla="*/ 3657719 h 5234271"/>
              <a:gd name="connsiteX234" fmla="*/ 3363311 w 7116468"/>
              <a:gd name="connsiteY234" fmla="*/ 3783843 h 5234271"/>
              <a:gd name="connsiteX235" fmla="*/ 3331780 w 7116468"/>
              <a:gd name="connsiteY235" fmla="*/ 3794353 h 5234271"/>
              <a:gd name="connsiteX236" fmla="*/ 3300249 w 7116468"/>
              <a:gd name="connsiteY236" fmla="*/ 3815374 h 5234271"/>
              <a:gd name="connsiteX237" fmla="*/ 3153104 w 7116468"/>
              <a:gd name="connsiteY237" fmla="*/ 3836395 h 5234271"/>
              <a:gd name="connsiteX238" fmla="*/ 3090042 w 7116468"/>
              <a:gd name="connsiteY238" fmla="*/ 3878436 h 5234271"/>
              <a:gd name="connsiteX239" fmla="*/ 2995449 w 7116468"/>
              <a:gd name="connsiteY239" fmla="*/ 3899457 h 5234271"/>
              <a:gd name="connsiteX240" fmla="*/ 2932386 w 7116468"/>
              <a:gd name="connsiteY240" fmla="*/ 3952009 h 5234271"/>
              <a:gd name="connsiteX241" fmla="*/ 2869324 w 7116468"/>
              <a:gd name="connsiteY241" fmla="*/ 3983540 h 5234271"/>
              <a:gd name="connsiteX242" fmla="*/ 2806262 w 7116468"/>
              <a:gd name="connsiteY242" fmla="*/ 4015071 h 5234271"/>
              <a:gd name="connsiteX243" fmla="*/ 2764221 w 7116468"/>
              <a:gd name="connsiteY243" fmla="*/ 4057112 h 5234271"/>
              <a:gd name="connsiteX244" fmla="*/ 2743200 w 7116468"/>
              <a:gd name="connsiteY244" fmla="*/ 4088643 h 5234271"/>
              <a:gd name="connsiteX245" fmla="*/ 2711669 w 7116468"/>
              <a:gd name="connsiteY245" fmla="*/ 4109664 h 5234271"/>
              <a:gd name="connsiteX246" fmla="*/ 2617076 w 7116468"/>
              <a:gd name="connsiteY246" fmla="*/ 4183236 h 5234271"/>
              <a:gd name="connsiteX247" fmla="*/ 2585545 w 7116468"/>
              <a:gd name="connsiteY247" fmla="*/ 4214767 h 5234271"/>
              <a:gd name="connsiteX248" fmla="*/ 2522483 w 7116468"/>
              <a:gd name="connsiteY248" fmla="*/ 4235788 h 5234271"/>
              <a:gd name="connsiteX249" fmla="*/ 2459421 w 7116468"/>
              <a:gd name="connsiteY249" fmla="*/ 4277829 h 5234271"/>
              <a:gd name="connsiteX250" fmla="*/ 2396359 w 7116468"/>
              <a:gd name="connsiteY250" fmla="*/ 4330381 h 5234271"/>
              <a:gd name="connsiteX251" fmla="*/ 2375338 w 7116468"/>
              <a:gd name="connsiteY251" fmla="*/ 4361912 h 5234271"/>
              <a:gd name="connsiteX252" fmla="*/ 2270235 w 7116468"/>
              <a:gd name="connsiteY252" fmla="*/ 4414464 h 5234271"/>
              <a:gd name="connsiteX253" fmla="*/ 2217683 w 7116468"/>
              <a:gd name="connsiteY253" fmla="*/ 4424974 h 5234271"/>
              <a:gd name="connsiteX254" fmla="*/ 2154621 w 7116468"/>
              <a:gd name="connsiteY254" fmla="*/ 4445995 h 5234271"/>
              <a:gd name="connsiteX255" fmla="*/ 2091559 w 7116468"/>
              <a:gd name="connsiteY255" fmla="*/ 4488036 h 5234271"/>
              <a:gd name="connsiteX256" fmla="*/ 2028497 w 7116468"/>
              <a:gd name="connsiteY256" fmla="*/ 4519567 h 5234271"/>
              <a:gd name="connsiteX257" fmla="*/ 1933904 w 7116468"/>
              <a:gd name="connsiteY257" fmla="*/ 4572119 h 5234271"/>
              <a:gd name="connsiteX258" fmla="*/ 1723697 w 7116468"/>
              <a:gd name="connsiteY258" fmla="*/ 4603650 h 5234271"/>
              <a:gd name="connsiteX259" fmla="*/ 1713186 w 7116468"/>
              <a:gd name="connsiteY259" fmla="*/ 4635181 h 5234271"/>
              <a:gd name="connsiteX260" fmla="*/ 1650124 w 7116468"/>
              <a:gd name="connsiteY260" fmla="*/ 4687733 h 5234271"/>
              <a:gd name="connsiteX261" fmla="*/ 1618593 w 7116468"/>
              <a:gd name="connsiteY261" fmla="*/ 4719264 h 5234271"/>
              <a:gd name="connsiteX262" fmla="*/ 1555531 w 7116468"/>
              <a:gd name="connsiteY262" fmla="*/ 4740284 h 5234271"/>
              <a:gd name="connsiteX263" fmla="*/ 1524000 w 7116468"/>
              <a:gd name="connsiteY263" fmla="*/ 4750795 h 5234271"/>
              <a:gd name="connsiteX264" fmla="*/ 1460938 w 7116468"/>
              <a:gd name="connsiteY264" fmla="*/ 4792836 h 5234271"/>
              <a:gd name="connsiteX265" fmla="*/ 1397876 w 7116468"/>
              <a:gd name="connsiteY265" fmla="*/ 4834878 h 5234271"/>
              <a:gd name="connsiteX266" fmla="*/ 1366345 w 7116468"/>
              <a:gd name="connsiteY266" fmla="*/ 4845388 h 5234271"/>
              <a:gd name="connsiteX267" fmla="*/ 1271752 w 7116468"/>
              <a:gd name="connsiteY267" fmla="*/ 4866409 h 5234271"/>
              <a:gd name="connsiteX268" fmla="*/ 1208690 w 7116468"/>
              <a:gd name="connsiteY268" fmla="*/ 4876919 h 5234271"/>
              <a:gd name="connsiteX269" fmla="*/ 1093076 w 7116468"/>
              <a:gd name="connsiteY269" fmla="*/ 4908450 h 5234271"/>
              <a:gd name="connsiteX270" fmla="*/ 1061545 w 7116468"/>
              <a:gd name="connsiteY270" fmla="*/ 4929471 h 5234271"/>
              <a:gd name="connsiteX271" fmla="*/ 998483 w 7116468"/>
              <a:gd name="connsiteY271" fmla="*/ 4950491 h 5234271"/>
              <a:gd name="connsiteX272" fmla="*/ 935421 w 7116468"/>
              <a:gd name="connsiteY272" fmla="*/ 4982022 h 5234271"/>
              <a:gd name="connsiteX273" fmla="*/ 872359 w 7116468"/>
              <a:gd name="connsiteY273" fmla="*/ 5024064 h 5234271"/>
              <a:gd name="connsiteX274" fmla="*/ 777766 w 7116468"/>
              <a:gd name="connsiteY274" fmla="*/ 5034574 h 5234271"/>
              <a:gd name="connsiteX275" fmla="*/ 756745 w 7116468"/>
              <a:gd name="connsiteY275" fmla="*/ 5066105 h 5234271"/>
              <a:gd name="connsiteX276" fmla="*/ 693683 w 7116468"/>
              <a:gd name="connsiteY276" fmla="*/ 5097636 h 5234271"/>
              <a:gd name="connsiteX277" fmla="*/ 493986 w 7116468"/>
              <a:gd name="connsiteY277" fmla="*/ 5087126 h 5234271"/>
              <a:gd name="connsiteX278" fmla="*/ 388883 w 7116468"/>
              <a:gd name="connsiteY278" fmla="*/ 5097636 h 5234271"/>
              <a:gd name="connsiteX279" fmla="*/ 325821 w 7116468"/>
              <a:gd name="connsiteY279" fmla="*/ 5118657 h 5234271"/>
              <a:gd name="connsiteX280" fmla="*/ 294290 w 7116468"/>
              <a:gd name="connsiteY280" fmla="*/ 5139678 h 5234271"/>
              <a:gd name="connsiteX281" fmla="*/ 252249 w 7116468"/>
              <a:gd name="connsiteY281" fmla="*/ 5181719 h 5234271"/>
              <a:gd name="connsiteX282" fmla="*/ 220717 w 7116468"/>
              <a:gd name="connsiteY282" fmla="*/ 5202740 h 5234271"/>
              <a:gd name="connsiteX283" fmla="*/ 94593 w 7116468"/>
              <a:gd name="connsiteY283" fmla="*/ 5234271 h 5234271"/>
              <a:gd name="connsiteX284" fmla="*/ 52552 w 7116468"/>
              <a:gd name="connsiteY284" fmla="*/ 5171209 h 5234271"/>
              <a:gd name="connsiteX285" fmla="*/ 63062 w 7116468"/>
              <a:gd name="connsiteY285" fmla="*/ 5139678 h 5234271"/>
              <a:gd name="connsiteX286" fmla="*/ 94593 w 7116468"/>
              <a:gd name="connsiteY286" fmla="*/ 5118657 h 5234271"/>
              <a:gd name="connsiteX287" fmla="*/ 94593 w 7116468"/>
              <a:gd name="connsiteY287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61188 w 7116468"/>
              <a:gd name="connsiteY179" fmla="*/ 2033654 h 5234271"/>
              <a:gd name="connsiteX180" fmla="*/ 6832079 w 7116468"/>
              <a:gd name="connsiteY180" fmla="*/ 2038362 h 5234271"/>
              <a:gd name="connsiteX181" fmla="*/ 6797768 w 7116468"/>
              <a:gd name="connsiteY181" fmla="*/ 2067759 h 5234271"/>
              <a:gd name="connsiteX182" fmla="*/ 6791686 w 7116468"/>
              <a:gd name="connsiteY182" fmla="*/ 2087776 h 5234271"/>
              <a:gd name="connsiteX183" fmla="*/ 6738990 w 7116468"/>
              <a:gd name="connsiteY183" fmla="*/ 2118291 h 5234271"/>
              <a:gd name="connsiteX184" fmla="*/ 6669077 w 7116468"/>
              <a:gd name="connsiteY184" fmla="*/ 2157124 h 5234271"/>
              <a:gd name="connsiteX185" fmla="*/ 6575142 w 7116468"/>
              <a:gd name="connsiteY185" fmla="*/ 2218370 h 5234271"/>
              <a:gd name="connsiteX186" fmla="*/ 6542401 w 7116468"/>
              <a:gd name="connsiteY186" fmla="*/ 2240218 h 5234271"/>
              <a:gd name="connsiteX187" fmla="*/ 6468493 w 7116468"/>
              <a:gd name="connsiteY187" fmla="*/ 2276724 h 5234271"/>
              <a:gd name="connsiteX188" fmla="*/ 6454556 w 7116468"/>
              <a:gd name="connsiteY188" fmla="*/ 2295943 h 5234271"/>
              <a:gd name="connsiteX189" fmla="*/ 6376668 w 7116468"/>
              <a:gd name="connsiteY189" fmla="*/ 2316962 h 5234271"/>
              <a:gd name="connsiteX190" fmla="*/ 6234019 w 7116468"/>
              <a:gd name="connsiteY190" fmla="*/ 2368416 h 5234271"/>
              <a:gd name="connsiteX191" fmla="*/ 6186931 w 7116468"/>
              <a:gd name="connsiteY191" fmla="*/ 2391526 h 5234271"/>
              <a:gd name="connsiteX192" fmla="*/ 6063537 w 7116468"/>
              <a:gd name="connsiteY192" fmla="*/ 2416973 h 5234271"/>
              <a:gd name="connsiteX193" fmla="*/ 6029533 w 7116468"/>
              <a:gd name="connsiteY193" fmla="*/ 2432193 h 5234271"/>
              <a:gd name="connsiteX194" fmla="*/ 6084260 w 7116468"/>
              <a:gd name="connsiteY194" fmla="*/ 2405007 h 5234271"/>
              <a:gd name="connsiteX195" fmla="*/ 5819399 w 7116468"/>
              <a:gd name="connsiteY195" fmla="*/ 2546595 h 5234271"/>
              <a:gd name="connsiteX196" fmla="*/ 5833236 w 7116468"/>
              <a:gd name="connsiteY196" fmla="*/ 2552705 h 5234271"/>
              <a:gd name="connsiteX197" fmla="*/ 5756419 w 7116468"/>
              <a:gd name="connsiteY197" fmla="*/ 2546713 h 5234271"/>
              <a:gd name="connsiteX198" fmla="*/ 5753945 w 7116468"/>
              <a:gd name="connsiteY198" fmla="*/ 2564833 h 5234271"/>
              <a:gd name="connsiteX199" fmla="*/ 5734741 w 7116468"/>
              <a:gd name="connsiteY199" fmla="*/ 2579623 h 5234271"/>
              <a:gd name="connsiteX200" fmla="*/ 5642506 w 7116468"/>
              <a:gd name="connsiteY200" fmla="*/ 2599264 h 5234271"/>
              <a:gd name="connsiteX201" fmla="*/ 5683619 w 7116468"/>
              <a:gd name="connsiteY201" fmla="*/ 2577150 h 5234271"/>
              <a:gd name="connsiteX202" fmla="*/ 5584304 w 7116468"/>
              <a:gd name="connsiteY202" fmla="*/ 2588837 h 5234271"/>
              <a:gd name="connsiteX203" fmla="*/ 5417469 w 7116468"/>
              <a:gd name="connsiteY203" fmla="*/ 2726664 h 5234271"/>
              <a:gd name="connsiteX204" fmla="*/ 5308050 w 7116468"/>
              <a:gd name="connsiteY204" fmla="*/ 2742330 h 5234271"/>
              <a:gd name="connsiteX205" fmla="*/ 5211024 w 7116468"/>
              <a:gd name="connsiteY205" fmla="*/ 2798054 h 5234271"/>
              <a:gd name="connsiteX206" fmla="*/ 5132480 w 7116468"/>
              <a:gd name="connsiteY206" fmla="*/ 2801128 h 5234271"/>
              <a:gd name="connsiteX207" fmla="*/ 4961500 w 7116468"/>
              <a:gd name="connsiteY207" fmla="*/ 2837008 h 5234271"/>
              <a:gd name="connsiteX208" fmla="*/ 4771697 w 7116468"/>
              <a:gd name="connsiteY208" fmla="*/ 2900974 h 5234271"/>
              <a:gd name="connsiteX209" fmla="*/ 4683284 w 7116468"/>
              <a:gd name="connsiteY209" fmla="*/ 2934502 h 5234271"/>
              <a:gd name="connsiteX210" fmla="*/ 4629960 w 7116468"/>
              <a:gd name="connsiteY210" fmla="*/ 2972739 h 5234271"/>
              <a:gd name="connsiteX211" fmla="*/ 4576636 w 7116468"/>
              <a:gd name="connsiteY211" fmla="*/ 2993760 h 5234271"/>
              <a:gd name="connsiteX212" fmla="*/ 4536912 w 7116468"/>
              <a:gd name="connsiteY212" fmla="*/ 3045407 h 5234271"/>
              <a:gd name="connsiteX213" fmla="*/ 4512646 w 7116468"/>
              <a:gd name="connsiteY213" fmla="*/ 3089446 h 5234271"/>
              <a:gd name="connsiteX214" fmla="*/ 4401206 w 7116468"/>
              <a:gd name="connsiteY214" fmla="*/ 3141094 h 5234271"/>
              <a:gd name="connsiteX215" fmla="*/ 4333353 w 7116468"/>
              <a:gd name="connsiteY215" fmla="*/ 3162115 h 5234271"/>
              <a:gd name="connsiteX216" fmla="*/ 4261481 w 7116468"/>
              <a:gd name="connsiteY216" fmla="*/ 3180235 h 5234271"/>
              <a:gd name="connsiteX217" fmla="*/ 4200892 w 7116468"/>
              <a:gd name="connsiteY217" fmla="*/ 3207961 h 5234271"/>
              <a:gd name="connsiteX218" fmla="*/ 4157151 w 7116468"/>
              <a:gd name="connsiteY218" fmla="*/ 3241299 h 5234271"/>
              <a:gd name="connsiteX219" fmla="*/ 4118355 w 7116468"/>
              <a:gd name="connsiteY219" fmla="*/ 3255615 h 5234271"/>
              <a:gd name="connsiteX220" fmla="*/ 4077087 w 7116468"/>
              <a:gd name="connsiteY220" fmla="*/ 3283340 h 5234271"/>
              <a:gd name="connsiteX221" fmla="*/ 4031027 w 7116468"/>
              <a:gd name="connsiteY221" fmla="*/ 3320674 h 5234271"/>
              <a:gd name="connsiteX222" fmla="*/ 3924378 w 7116468"/>
              <a:gd name="connsiteY222" fmla="*/ 3337890 h 5234271"/>
              <a:gd name="connsiteX223" fmla="*/ 3887899 w 7116468"/>
              <a:gd name="connsiteY223" fmla="*/ 3382831 h 5234271"/>
              <a:gd name="connsiteX224" fmla="*/ 3834575 w 7116468"/>
              <a:gd name="connsiteY224" fmla="*/ 3433577 h 5234271"/>
              <a:gd name="connsiteX225" fmla="*/ 3773986 w 7116468"/>
              <a:gd name="connsiteY225" fmla="*/ 3441185 h 5234271"/>
              <a:gd name="connsiteX226" fmla="*/ 3738437 w 7116468"/>
              <a:gd name="connsiteY226" fmla="*/ 3470720 h 5234271"/>
              <a:gd name="connsiteX227" fmla="*/ 3665637 w 7116468"/>
              <a:gd name="connsiteY227" fmla="*/ 3496449 h 5234271"/>
              <a:gd name="connsiteX228" fmla="*/ 3584028 w 7116468"/>
              <a:gd name="connsiteY228" fmla="*/ 3542295 h 5234271"/>
              <a:gd name="connsiteX229" fmla="*/ 3541986 w 7116468"/>
              <a:gd name="connsiteY229" fmla="*/ 3563126 h 5234271"/>
              <a:gd name="connsiteX230" fmla="*/ 3478924 w 7116468"/>
              <a:gd name="connsiteY230" fmla="*/ 3584147 h 5234271"/>
              <a:gd name="connsiteX231" fmla="*/ 3447393 w 7116468"/>
              <a:gd name="connsiteY231" fmla="*/ 3594657 h 5234271"/>
              <a:gd name="connsiteX232" fmla="*/ 3415862 w 7116468"/>
              <a:gd name="connsiteY232" fmla="*/ 3615678 h 5234271"/>
              <a:gd name="connsiteX233" fmla="*/ 3384331 w 7116468"/>
              <a:gd name="connsiteY233" fmla="*/ 3626188 h 5234271"/>
              <a:gd name="connsiteX234" fmla="*/ 3373821 w 7116468"/>
              <a:gd name="connsiteY234" fmla="*/ 3657719 h 5234271"/>
              <a:gd name="connsiteX235" fmla="*/ 3363311 w 7116468"/>
              <a:gd name="connsiteY235" fmla="*/ 3783843 h 5234271"/>
              <a:gd name="connsiteX236" fmla="*/ 3331780 w 7116468"/>
              <a:gd name="connsiteY236" fmla="*/ 3794353 h 5234271"/>
              <a:gd name="connsiteX237" fmla="*/ 3300249 w 7116468"/>
              <a:gd name="connsiteY237" fmla="*/ 3815374 h 5234271"/>
              <a:gd name="connsiteX238" fmla="*/ 3153104 w 7116468"/>
              <a:gd name="connsiteY238" fmla="*/ 3836395 h 5234271"/>
              <a:gd name="connsiteX239" fmla="*/ 3090042 w 7116468"/>
              <a:gd name="connsiteY239" fmla="*/ 3878436 h 5234271"/>
              <a:gd name="connsiteX240" fmla="*/ 2995449 w 7116468"/>
              <a:gd name="connsiteY240" fmla="*/ 3899457 h 5234271"/>
              <a:gd name="connsiteX241" fmla="*/ 2932386 w 7116468"/>
              <a:gd name="connsiteY241" fmla="*/ 3952009 h 5234271"/>
              <a:gd name="connsiteX242" fmla="*/ 2869324 w 7116468"/>
              <a:gd name="connsiteY242" fmla="*/ 3983540 h 5234271"/>
              <a:gd name="connsiteX243" fmla="*/ 2806262 w 7116468"/>
              <a:gd name="connsiteY243" fmla="*/ 4015071 h 5234271"/>
              <a:gd name="connsiteX244" fmla="*/ 2764221 w 7116468"/>
              <a:gd name="connsiteY244" fmla="*/ 4057112 h 5234271"/>
              <a:gd name="connsiteX245" fmla="*/ 2743200 w 7116468"/>
              <a:gd name="connsiteY245" fmla="*/ 4088643 h 5234271"/>
              <a:gd name="connsiteX246" fmla="*/ 2711669 w 7116468"/>
              <a:gd name="connsiteY246" fmla="*/ 4109664 h 5234271"/>
              <a:gd name="connsiteX247" fmla="*/ 2617076 w 7116468"/>
              <a:gd name="connsiteY247" fmla="*/ 4183236 h 5234271"/>
              <a:gd name="connsiteX248" fmla="*/ 2585545 w 7116468"/>
              <a:gd name="connsiteY248" fmla="*/ 4214767 h 5234271"/>
              <a:gd name="connsiteX249" fmla="*/ 2522483 w 7116468"/>
              <a:gd name="connsiteY249" fmla="*/ 4235788 h 5234271"/>
              <a:gd name="connsiteX250" fmla="*/ 2459421 w 7116468"/>
              <a:gd name="connsiteY250" fmla="*/ 4277829 h 5234271"/>
              <a:gd name="connsiteX251" fmla="*/ 2396359 w 7116468"/>
              <a:gd name="connsiteY251" fmla="*/ 4330381 h 5234271"/>
              <a:gd name="connsiteX252" fmla="*/ 2375338 w 7116468"/>
              <a:gd name="connsiteY252" fmla="*/ 4361912 h 5234271"/>
              <a:gd name="connsiteX253" fmla="*/ 2270235 w 7116468"/>
              <a:gd name="connsiteY253" fmla="*/ 4414464 h 5234271"/>
              <a:gd name="connsiteX254" fmla="*/ 2217683 w 7116468"/>
              <a:gd name="connsiteY254" fmla="*/ 4424974 h 5234271"/>
              <a:gd name="connsiteX255" fmla="*/ 2154621 w 7116468"/>
              <a:gd name="connsiteY255" fmla="*/ 4445995 h 5234271"/>
              <a:gd name="connsiteX256" fmla="*/ 2091559 w 7116468"/>
              <a:gd name="connsiteY256" fmla="*/ 4488036 h 5234271"/>
              <a:gd name="connsiteX257" fmla="*/ 2028497 w 7116468"/>
              <a:gd name="connsiteY257" fmla="*/ 4519567 h 5234271"/>
              <a:gd name="connsiteX258" fmla="*/ 1933904 w 7116468"/>
              <a:gd name="connsiteY258" fmla="*/ 4572119 h 5234271"/>
              <a:gd name="connsiteX259" fmla="*/ 1723697 w 7116468"/>
              <a:gd name="connsiteY259" fmla="*/ 4603650 h 5234271"/>
              <a:gd name="connsiteX260" fmla="*/ 1713186 w 7116468"/>
              <a:gd name="connsiteY260" fmla="*/ 4635181 h 5234271"/>
              <a:gd name="connsiteX261" fmla="*/ 1650124 w 7116468"/>
              <a:gd name="connsiteY261" fmla="*/ 4687733 h 5234271"/>
              <a:gd name="connsiteX262" fmla="*/ 1618593 w 7116468"/>
              <a:gd name="connsiteY262" fmla="*/ 4719264 h 5234271"/>
              <a:gd name="connsiteX263" fmla="*/ 1555531 w 7116468"/>
              <a:gd name="connsiteY263" fmla="*/ 4740284 h 5234271"/>
              <a:gd name="connsiteX264" fmla="*/ 1524000 w 7116468"/>
              <a:gd name="connsiteY264" fmla="*/ 4750795 h 5234271"/>
              <a:gd name="connsiteX265" fmla="*/ 1460938 w 7116468"/>
              <a:gd name="connsiteY265" fmla="*/ 4792836 h 5234271"/>
              <a:gd name="connsiteX266" fmla="*/ 1397876 w 7116468"/>
              <a:gd name="connsiteY266" fmla="*/ 4834878 h 5234271"/>
              <a:gd name="connsiteX267" fmla="*/ 1366345 w 7116468"/>
              <a:gd name="connsiteY267" fmla="*/ 4845388 h 5234271"/>
              <a:gd name="connsiteX268" fmla="*/ 1271752 w 7116468"/>
              <a:gd name="connsiteY268" fmla="*/ 4866409 h 5234271"/>
              <a:gd name="connsiteX269" fmla="*/ 1208690 w 7116468"/>
              <a:gd name="connsiteY269" fmla="*/ 4876919 h 5234271"/>
              <a:gd name="connsiteX270" fmla="*/ 1093076 w 7116468"/>
              <a:gd name="connsiteY270" fmla="*/ 4908450 h 5234271"/>
              <a:gd name="connsiteX271" fmla="*/ 1061545 w 7116468"/>
              <a:gd name="connsiteY271" fmla="*/ 4929471 h 5234271"/>
              <a:gd name="connsiteX272" fmla="*/ 998483 w 7116468"/>
              <a:gd name="connsiteY272" fmla="*/ 4950491 h 5234271"/>
              <a:gd name="connsiteX273" fmla="*/ 935421 w 7116468"/>
              <a:gd name="connsiteY273" fmla="*/ 4982022 h 5234271"/>
              <a:gd name="connsiteX274" fmla="*/ 872359 w 7116468"/>
              <a:gd name="connsiteY274" fmla="*/ 5024064 h 5234271"/>
              <a:gd name="connsiteX275" fmla="*/ 777766 w 7116468"/>
              <a:gd name="connsiteY275" fmla="*/ 5034574 h 5234271"/>
              <a:gd name="connsiteX276" fmla="*/ 756745 w 7116468"/>
              <a:gd name="connsiteY276" fmla="*/ 5066105 h 5234271"/>
              <a:gd name="connsiteX277" fmla="*/ 693683 w 7116468"/>
              <a:gd name="connsiteY277" fmla="*/ 5097636 h 5234271"/>
              <a:gd name="connsiteX278" fmla="*/ 493986 w 7116468"/>
              <a:gd name="connsiteY278" fmla="*/ 5087126 h 5234271"/>
              <a:gd name="connsiteX279" fmla="*/ 388883 w 7116468"/>
              <a:gd name="connsiteY279" fmla="*/ 5097636 h 5234271"/>
              <a:gd name="connsiteX280" fmla="*/ 325821 w 7116468"/>
              <a:gd name="connsiteY280" fmla="*/ 5118657 h 5234271"/>
              <a:gd name="connsiteX281" fmla="*/ 294290 w 7116468"/>
              <a:gd name="connsiteY281" fmla="*/ 5139678 h 5234271"/>
              <a:gd name="connsiteX282" fmla="*/ 252249 w 7116468"/>
              <a:gd name="connsiteY282" fmla="*/ 5181719 h 5234271"/>
              <a:gd name="connsiteX283" fmla="*/ 220717 w 7116468"/>
              <a:gd name="connsiteY283" fmla="*/ 5202740 h 5234271"/>
              <a:gd name="connsiteX284" fmla="*/ 94593 w 7116468"/>
              <a:gd name="connsiteY284" fmla="*/ 5234271 h 5234271"/>
              <a:gd name="connsiteX285" fmla="*/ 52552 w 7116468"/>
              <a:gd name="connsiteY285" fmla="*/ 5171209 h 5234271"/>
              <a:gd name="connsiteX286" fmla="*/ 63062 w 7116468"/>
              <a:gd name="connsiteY286" fmla="*/ 5139678 h 5234271"/>
              <a:gd name="connsiteX287" fmla="*/ 94593 w 7116468"/>
              <a:gd name="connsiteY287" fmla="*/ 5118657 h 5234271"/>
              <a:gd name="connsiteX288" fmla="*/ 94593 w 7116468"/>
              <a:gd name="connsiteY288" fmla="*/ 5118657 h 5234271"/>
              <a:gd name="connsiteX0" fmla="*/ 0 w 7116468"/>
              <a:gd name="connsiteY0" fmla="*/ 5181719 h 5234271"/>
              <a:gd name="connsiteX1" fmla="*/ 0 w 7116468"/>
              <a:gd name="connsiteY1" fmla="*/ 5181719 h 5234271"/>
              <a:gd name="connsiteX2" fmla="*/ 73573 w 7116468"/>
              <a:gd name="connsiteY2" fmla="*/ 5118657 h 5234271"/>
              <a:gd name="connsiteX3" fmla="*/ 136635 w 7116468"/>
              <a:gd name="connsiteY3" fmla="*/ 5066105 h 5234271"/>
              <a:gd name="connsiteX4" fmla="*/ 199697 w 7116468"/>
              <a:gd name="connsiteY4" fmla="*/ 5045084 h 5234271"/>
              <a:gd name="connsiteX5" fmla="*/ 220717 w 7116468"/>
              <a:gd name="connsiteY5" fmla="*/ 5013553 h 5234271"/>
              <a:gd name="connsiteX6" fmla="*/ 283780 w 7116468"/>
              <a:gd name="connsiteY6" fmla="*/ 4982022 h 5234271"/>
              <a:gd name="connsiteX7" fmla="*/ 304800 w 7116468"/>
              <a:gd name="connsiteY7" fmla="*/ 4950491 h 5234271"/>
              <a:gd name="connsiteX8" fmla="*/ 367862 w 7116468"/>
              <a:gd name="connsiteY8" fmla="*/ 4918960 h 5234271"/>
              <a:gd name="connsiteX9" fmla="*/ 399393 w 7116468"/>
              <a:gd name="connsiteY9" fmla="*/ 4887429 h 5234271"/>
              <a:gd name="connsiteX10" fmla="*/ 430924 w 7116468"/>
              <a:gd name="connsiteY10" fmla="*/ 4866409 h 5234271"/>
              <a:gd name="connsiteX11" fmla="*/ 483476 w 7116468"/>
              <a:gd name="connsiteY11" fmla="*/ 4813857 h 5234271"/>
              <a:gd name="connsiteX12" fmla="*/ 504497 w 7116468"/>
              <a:gd name="connsiteY12" fmla="*/ 4782326 h 5234271"/>
              <a:gd name="connsiteX13" fmla="*/ 536028 w 7116468"/>
              <a:gd name="connsiteY13" fmla="*/ 4761305 h 5234271"/>
              <a:gd name="connsiteX14" fmla="*/ 546538 w 7116468"/>
              <a:gd name="connsiteY14" fmla="*/ 4729774 h 5234271"/>
              <a:gd name="connsiteX15" fmla="*/ 567559 w 7116468"/>
              <a:gd name="connsiteY15" fmla="*/ 4698243 h 5234271"/>
              <a:gd name="connsiteX16" fmla="*/ 578069 w 7116468"/>
              <a:gd name="connsiteY16" fmla="*/ 4666712 h 5234271"/>
              <a:gd name="connsiteX17" fmla="*/ 609600 w 7116468"/>
              <a:gd name="connsiteY17" fmla="*/ 4635181 h 5234271"/>
              <a:gd name="connsiteX18" fmla="*/ 683173 w 7116468"/>
              <a:gd name="connsiteY18" fmla="*/ 4593140 h 5234271"/>
              <a:gd name="connsiteX19" fmla="*/ 777766 w 7116468"/>
              <a:gd name="connsiteY19" fmla="*/ 4519567 h 5234271"/>
              <a:gd name="connsiteX20" fmla="*/ 819807 w 7116468"/>
              <a:gd name="connsiteY20" fmla="*/ 4498547 h 5234271"/>
              <a:gd name="connsiteX21" fmla="*/ 882869 w 7116468"/>
              <a:gd name="connsiteY21" fmla="*/ 4456505 h 5234271"/>
              <a:gd name="connsiteX22" fmla="*/ 914400 w 7116468"/>
              <a:gd name="connsiteY22" fmla="*/ 4435484 h 5234271"/>
              <a:gd name="connsiteX23" fmla="*/ 1008993 w 7116468"/>
              <a:gd name="connsiteY23" fmla="*/ 4403953 h 5234271"/>
              <a:gd name="connsiteX24" fmla="*/ 1040524 w 7116468"/>
              <a:gd name="connsiteY24" fmla="*/ 4393443 h 5234271"/>
              <a:gd name="connsiteX25" fmla="*/ 1072055 w 7116468"/>
              <a:gd name="connsiteY25" fmla="*/ 4382933 h 5234271"/>
              <a:gd name="connsiteX26" fmla="*/ 1135117 w 7116468"/>
              <a:gd name="connsiteY26" fmla="*/ 4340891 h 5234271"/>
              <a:gd name="connsiteX27" fmla="*/ 1229711 w 7116468"/>
              <a:gd name="connsiteY27" fmla="*/ 4267319 h 5234271"/>
              <a:gd name="connsiteX28" fmla="*/ 1345324 w 7116468"/>
              <a:gd name="connsiteY28" fmla="*/ 4235788 h 5234271"/>
              <a:gd name="connsiteX29" fmla="*/ 1408386 w 7116468"/>
              <a:gd name="connsiteY29" fmla="*/ 4204257 h 5234271"/>
              <a:gd name="connsiteX30" fmla="*/ 1439917 w 7116468"/>
              <a:gd name="connsiteY30" fmla="*/ 4183236 h 5234271"/>
              <a:gd name="connsiteX31" fmla="*/ 1502980 w 7116468"/>
              <a:gd name="connsiteY31" fmla="*/ 4162216 h 5234271"/>
              <a:gd name="connsiteX32" fmla="*/ 1534511 w 7116468"/>
              <a:gd name="connsiteY32" fmla="*/ 4151705 h 5234271"/>
              <a:gd name="connsiteX33" fmla="*/ 1629104 w 7116468"/>
              <a:gd name="connsiteY33" fmla="*/ 4078133 h 5234271"/>
              <a:gd name="connsiteX34" fmla="*/ 1660635 w 7116468"/>
              <a:gd name="connsiteY34" fmla="*/ 4057112 h 5234271"/>
              <a:gd name="connsiteX35" fmla="*/ 1692166 w 7116468"/>
              <a:gd name="connsiteY35" fmla="*/ 4025581 h 5234271"/>
              <a:gd name="connsiteX36" fmla="*/ 1723697 w 7116468"/>
              <a:gd name="connsiteY36" fmla="*/ 4004560 h 5234271"/>
              <a:gd name="connsiteX37" fmla="*/ 1786759 w 7116468"/>
              <a:gd name="connsiteY37" fmla="*/ 3952009 h 5234271"/>
              <a:gd name="connsiteX38" fmla="*/ 1849821 w 7116468"/>
              <a:gd name="connsiteY38" fmla="*/ 3930988 h 5234271"/>
              <a:gd name="connsiteX39" fmla="*/ 1881352 w 7116468"/>
              <a:gd name="connsiteY39" fmla="*/ 3909967 h 5234271"/>
              <a:gd name="connsiteX40" fmla="*/ 1912883 w 7116468"/>
              <a:gd name="connsiteY40" fmla="*/ 3899457 h 5234271"/>
              <a:gd name="connsiteX41" fmla="*/ 1965435 w 7116468"/>
              <a:gd name="connsiteY41" fmla="*/ 3857416 h 5234271"/>
              <a:gd name="connsiteX42" fmla="*/ 2028497 w 7116468"/>
              <a:gd name="connsiteY42" fmla="*/ 3804864 h 5234271"/>
              <a:gd name="connsiteX43" fmla="*/ 2091559 w 7116468"/>
              <a:gd name="connsiteY43" fmla="*/ 3783843 h 5234271"/>
              <a:gd name="connsiteX44" fmla="*/ 2154621 w 7116468"/>
              <a:gd name="connsiteY44" fmla="*/ 3741802 h 5234271"/>
              <a:gd name="connsiteX45" fmla="*/ 2186152 w 7116468"/>
              <a:gd name="connsiteY45" fmla="*/ 3710271 h 5234271"/>
              <a:gd name="connsiteX46" fmla="*/ 2249214 w 7116468"/>
              <a:gd name="connsiteY46" fmla="*/ 3689250 h 5234271"/>
              <a:gd name="connsiteX47" fmla="*/ 2301766 w 7116468"/>
              <a:gd name="connsiteY47" fmla="*/ 3636698 h 5234271"/>
              <a:gd name="connsiteX48" fmla="*/ 2333297 w 7116468"/>
              <a:gd name="connsiteY48" fmla="*/ 3615678 h 5234271"/>
              <a:gd name="connsiteX49" fmla="*/ 2385849 w 7116468"/>
              <a:gd name="connsiteY49" fmla="*/ 3552616 h 5234271"/>
              <a:gd name="connsiteX50" fmla="*/ 2417380 w 7116468"/>
              <a:gd name="connsiteY50" fmla="*/ 3531595 h 5234271"/>
              <a:gd name="connsiteX51" fmla="*/ 2448911 w 7116468"/>
              <a:gd name="connsiteY51" fmla="*/ 3500064 h 5234271"/>
              <a:gd name="connsiteX52" fmla="*/ 2511973 w 7116468"/>
              <a:gd name="connsiteY52" fmla="*/ 3479043 h 5234271"/>
              <a:gd name="connsiteX53" fmla="*/ 2543504 w 7116468"/>
              <a:gd name="connsiteY53" fmla="*/ 3447512 h 5234271"/>
              <a:gd name="connsiteX54" fmla="*/ 2575035 w 7116468"/>
              <a:gd name="connsiteY54" fmla="*/ 3437002 h 5234271"/>
              <a:gd name="connsiteX55" fmla="*/ 2606566 w 7116468"/>
              <a:gd name="connsiteY55" fmla="*/ 3415981 h 5234271"/>
              <a:gd name="connsiteX56" fmla="*/ 2659117 w 7116468"/>
              <a:gd name="connsiteY56" fmla="*/ 3363429 h 5234271"/>
              <a:gd name="connsiteX57" fmla="*/ 2690649 w 7116468"/>
              <a:gd name="connsiteY57" fmla="*/ 3331898 h 5234271"/>
              <a:gd name="connsiteX58" fmla="*/ 2795752 w 7116468"/>
              <a:gd name="connsiteY58" fmla="*/ 3258326 h 5234271"/>
              <a:gd name="connsiteX59" fmla="*/ 2827283 w 7116468"/>
              <a:gd name="connsiteY59" fmla="*/ 3237305 h 5234271"/>
              <a:gd name="connsiteX60" fmla="*/ 2858814 w 7116468"/>
              <a:gd name="connsiteY60" fmla="*/ 3205774 h 5234271"/>
              <a:gd name="connsiteX61" fmla="*/ 2890345 w 7116468"/>
              <a:gd name="connsiteY61" fmla="*/ 3195264 h 5234271"/>
              <a:gd name="connsiteX62" fmla="*/ 2921876 w 7116468"/>
              <a:gd name="connsiteY62" fmla="*/ 3163733 h 5234271"/>
              <a:gd name="connsiteX63" fmla="*/ 2984938 w 7116468"/>
              <a:gd name="connsiteY63" fmla="*/ 3121691 h 5234271"/>
              <a:gd name="connsiteX64" fmla="*/ 3048000 w 7116468"/>
              <a:gd name="connsiteY64" fmla="*/ 3058629 h 5234271"/>
              <a:gd name="connsiteX65" fmla="*/ 3111062 w 7116468"/>
              <a:gd name="connsiteY65" fmla="*/ 3016588 h 5234271"/>
              <a:gd name="connsiteX66" fmla="*/ 3174124 w 7116468"/>
              <a:gd name="connsiteY66" fmla="*/ 2974547 h 5234271"/>
              <a:gd name="connsiteX67" fmla="*/ 3205655 w 7116468"/>
              <a:gd name="connsiteY67" fmla="*/ 2953526 h 5234271"/>
              <a:gd name="connsiteX68" fmla="*/ 3237186 w 7116468"/>
              <a:gd name="connsiteY68" fmla="*/ 2943016 h 5234271"/>
              <a:gd name="connsiteX69" fmla="*/ 3289738 w 7116468"/>
              <a:gd name="connsiteY69" fmla="*/ 2879953 h 5234271"/>
              <a:gd name="connsiteX70" fmla="*/ 3321269 w 7116468"/>
              <a:gd name="connsiteY70" fmla="*/ 2858933 h 5234271"/>
              <a:gd name="connsiteX71" fmla="*/ 3331780 w 7116468"/>
              <a:gd name="connsiteY71" fmla="*/ 2827402 h 5234271"/>
              <a:gd name="connsiteX72" fmla="*/ 3363311 w 7116468"/>
              <a:gd name="connsiteY72" fmla="*/ 2806381 h 5234271"/>
              <a:gd name="connsiteX73" fmla="*/ 3426373 w 7116468"/>
              <a:gd name="connsiteY73" fmla="*/ 2753829 h 5234271"/>
              <a:gd name="connsiteX74" fmla="*/ 3531476 w 7116468"/>
              <a:gd name="connsiteY74" fmla="*/ 2596174 h 5234271"/>
              <a:gd name="connsiteX75" fmla="*/ 3552497 w 7116468"/>
              <a:gd name="connsiteY75" fmla="*/ 2564643 h 5234271"/>
              <a:gd name="connsiteX76" fmla="*/ 3573517 w 7116468"/>
              <a:gd name="connsiteY76" fmla="*/ 2533112 h 5234271"/>
              <a:gd name="connsiteX77" fmla="*/ 3636580 w 7116468"/>
              <a:gd name="connsiteY77" fmla="*/ 2480560 h 5234271"/>
              <a:gd name="connsiteX78" fmla="*/ 3657600 w 7116468"/>
              <a:gd name="connsiteY78" fmla="*/ 2449029 h 5234271"/>
              <a:gd name="connsiteX79" fmla="*/ 3720662 w 7116468"/>
              <a:gd name="connsiteY79" fmla="*/ 2406988 h 5234271"/>
              <a:gd name="connsiteX80" fmla="*/ 3752193 w 7116468"/>
              <a:gd name="connsiteY80" fmla="*/ 2385967 h 5234271"/>
              <a:gd name="connsiteX81" fmla="*/ 3815255 w 7116468"/>
              <a:gd name="connsiteY81" fmla="*/ 2364947 h 5234271"/>
              <a:gd name="connsiteX82" fmla="*/ 3878317 w 7116468"/>
              <a:gd name="connsiteY82" fmla="*/ 2322905 h 5234271"/>
              <a:gd name="connsiteX83" fmla="*/ 3909849 w 7116468"/>
              <a:gd name="connsiteY83" fmla="*/ 2301884 h 5234271"/>
              <a:gd name="connsiteX84" fmla="*/ 3941380 w 7116468"/>
              <a:gd name="connsiteY84" fmla="*/ 2291374 h 5234271"/>
              <a:gd name="connsiteX85" fmla="*/ 3972911 w 7116468"/>
              <a:gd name="connsiteY85" fmla="*/ 2270353 h 5234271"/>
              <a:gd name="connsiteX86" fmla="*/ 4025462 w 7116468"/>
              <a:gd name="connsiteY86" fmla="*/ 2259843 h 5234271"/>
              <a:gd name="connsiteX87" fmla="*/ 4056993 w 7116468"/>
              <a:gd name="connsiteY87" fmla="*/ 2249333 h 5234271"/>
              <a:gd name="connsiteX88" fmla="*/ 4120055 w 7116468"/>
              <a:gd name="connsiteY88" fmla="*/ 2196781 h 5234271"/>
              <a:gd name="connsiteX89" fmla="*/ 4151586 w 7116468"/>
              <a:gd name="connsiteY89" fmla="*/ 2175760 h 5234271"/>
              <a:gd name="connsiteX90" fmla="*/ 4214649 w 7116468"/>
              <a:gd name="connsiteY90" fmla="*/ 2133719 h 5234271"/>
              <a:gd name="connsiteX91" fmla="*/ 4309242 w 7116468"/>
              <a:gd name="connsiteY91" fmla="*/ 2091678 h 5234271"/>
              <a:gd name="connsiteX92" fmla="*/ 4340773 w 7116468"/>
              <a:gd name="connsiteY92" fmla="*/ 2081167 h 5234271"/>
              <a:gd name="connsiteX93" fmla="*/ 4372304 w 7116468"/>
              <a:gd name="connsiteY93" fmla="*/ 2070657 h 5234271"/>
              <a:gd name="connsiteX94" fmla="*/ 4403835 w 7116468"/>
              <a:gd name="connsiteY94" fmla="*/ 2039126 h 5234271"/>
              <a:gd name="connsiteX95" fmla="*/ 4435366 w 7116468"/>
              <a:gd name="connsiteY95" fmla="*/ 2018105 h 5234271"/>
              <a:gd name="connsiteX96" fmla="*/ 4466897 w 7116468"/>
              <a:gd name="connsiteY96" fmla="*/ 1955043 h 5234271"/>
              <a:gd name="connsiteX97" fmla="*/ 4529959 w 7116468"/>
              <a:gd name="connsiteY97" fmla="*/ 1913002 h 5234271"/>
              <a:gd name="connsiteX98" fmla="*/ 4656083 w 7116468"/>
              <a:gd name="connsiteY98" fmla="*/ 1913002 h 5234271"/>
              <a:gd name="connsiteX99" fmla="*/ 4687614 w 7116468"/>
              <a:gd name="connsiteY99" fmla="*/ 1902491 h 5234271"/>
              <a:gd name="connsiteX100" fmla="*/ 4750676 w 7116468"/>
              <a:gd name="connsiteY100" fmla="*/ 1860450 h 5234271"/>
              <a:gd name="connsiteX101" fmla="*/ 4876800 w 7116468"/>
              <a:gd name="connsiteY101" fmla="*/ 1818409 h 5234271"/>
              <a:gd name="connsiteX102" fmla="*/ 4908331 w 7116468"/>
              <a:gd name="connsiteY102" fmla="*/ 1807898 h 5234271"/>
              <a:gd name="connsiteX103" fmla="*/ 4971393 w 7116468"/>
              <a:gd name="connsiteY103" fmla="*/ 1765857 h 5234271"/>
              <a:gd name="connsiteX104" fmla="*/ 5002924 w 7116468"/>
              <a:gd name="connsiteY104" fmla="*/ 1744836 h 5234271"/>
              <a:gd name="connsiteX105" fmla="*/ 5034455 w 7116468"/>
              <a:gd name="connsiteY105" fmla="*/ 1713305 h 5234271"/>
              <a:gd name="connsiteX106" fmla="*/ 5065986 w 7116468"/>
              <a:gd name="connsiteY106" fmla="*/ 1702795 h 5234271"/>
              <a:gd name="connsiteX107" fmla="*/ 5171090 w 7116468"/>
              <a:gd name="connsiteY107" fmla="*/ 1671264 h 5234271"/>
              <a:gd name="connsiteX108" fmla="*/ 5202621 w 7116468"/>
              <a:gd name="connsiteY108" fmla="*/ 1660753 h 5234271"/>
              <a:gd name="connsiteX109" fmla="*/ 5276193 w 7116468"/>
              <a:gd name="connsiteY109" fmla="*/ 1608202 h 5234271"/>
              <a:gd name="connsiteX110" fmla="*/ 5349766 w 7116468"/>
              <a:gd name="connsiteY110" fmla="*/ 1555650 h 5234271"/>
              <a:gd name="connsiteX111" fmla="*/ 5391807 w 7116468"/>
              <a:gd name="connsiteY111" fmla="*/ 1524119 h 5234271"/>
              <a:gd name="connsiteX112" fmla="*/ 5391807 w 7116468"/>
              <a:gd name="connsiteY112" fmla="*/ 1471567 h 5234271"/>
              <a:gd name="connsiteX113" fmla="*/ 5465380 w 7116468"/>
              <a:gd name="connsiteY113" fmla="*/ 1408505 h 5234271"/>
              <a:gd name="connsiteX114" fmla="*/ 5475890 w 7116468"/>
              <a:gd name="connsiteY114" fmla="*/ 1376974 h 5234271"/>
              <a:gd name="connsiteX115" fmla="*/ 5538952 w 7116468"/>
              <a:gd name="connsiteY115" fmla="*/ 1345443 h 5234271"/>
              <a:gd name="connsiteX116" fmla="*/ 5602014 w 7116468"/>
              <a:gd name="connsiteY116" fmla="*/ 1282381 h 5234271"/>
              <a:gd name="connsiteX117" fmla="*/ 5654566 w 7116468"/>
              <a:gd name="connsiteY117" fmla="*/ 1229829 h 5234271"/>
              <a:gd name="connsiteX118" fmla="*/ 5707117 w 7116468"/>
              <a:gd name="connsiteY118" fmla="*/ 1135236 h 5234271"/>
              <a:gd name="connsiteX119" fmla="*/ 5728138 w 7116468"/>
              <a:gd name="connsiteY119" fmla="*/ 1103705 h 5234271"/>
              <a:gd name="connsiteX120" fmla="*/ 5791200 w 7116468"/>
              <a:gd name="connsiteY120" fmla="*/ 1061664 h 5234271"/>
              <a:gd name="connsiteX121" fmla="*/ 5822731 w 7116468"/>
              <a:gd name="connsiteY121" fmla="*/ 1040643 h 5234271"/>
              <a:gd name="connsiteX122" fmla="*/ 5854262 w 7116468"/>
              <a:gd name="connsiteY122" fmla="*/ 1009112 h 5234271"/>
              <a:gd name="connsiteX123" fmla="*/ 5917324 w 7116468"/>
              <a:gd name="connsiteY123" fmla="*/ 967071 h 5234271"/>
              <a:gd name="connsiteX124" fmla="*/ 5969876 w 7116468"/>
              <a:gd name="connsiteY124" fmla="*/ 904009 h 5234271"/>
              <a:gd name="connsiteX125" fmla="*/ 6032938 w 7116468"/>
              <a:gd name="connsiteY125" fmla="*/ 851457 h 5234271"/>
              <a:gd name="connsiteX126" fmla="*/ 6074980 w 7116468"/>
              <a:gd name="connsiteY126" fmla="*/ 809416 h 5234271"/>
              <a:gd name="connsiteX127" fmla="*/ 6138042 w 7116468"/>
              <a:gd name="connsiteY127" fmla="*/ 767374 h 5234271"/>
              <a:gd name="connsiteX128" fmla="*/ 6222124 w 7116468"/>
              <a:gd name="connsiteY128" fmla="*/ 693802 h 5234271"/>
              <a:gd name="connsiteX129" fmla="*/ 6253655 w 7116468"/>
              <a:gd name="connsiteY129" fmla="*/ 662271 h 5234271"/>
              <a:gd name="connsiteX130" fmla="*/ 6274676 w 7116468"/>
              <a:gd name="connsiteY130" fmla="*/ 630740 h 5234271"/>
              <a:gd name="connsiteX131" fmla="*/ 6306207 w 7116468"/>
              <a:gd name="connsiteY131" fmla="*/ 620229 h 5234271"/>
              <a:gd name="connsiteX132" fmla="*/ 6358759 w 7116468"/>
              <a:gd name="connsiteY132" fmla="*/ 557167 h 5234271"/>
              <a:gd name="connsiteX133" fmla="*/ 6379780 w 7116468"/>
              <a:gd name="connsiteY133" fmla="*/ 525636 h 5234271"/>
              <a:gd name="connsiteX134" fmla="*/ 6442842 w 7116468"/>
              <a:gd name="connsiteY134" fmla="*/ 473084 h 5234271"/>
              <a:gd name="connsiteX135" fmla="*/ 6453352 w 7116468"/>
              <a:gd name="connsiteY135" fmla="*/ 441553 h 5234271"/>
              <a:gd name="connsiteX136" fmla="*/ 6484883 w 7116468"/>
              <a:gd name="connsiteY136" fmla="*/ 420533 h 5234271"/>
              <a:gd name="connsiteX137" fmla="*/ 6516414 w 7116468"/>
              <a:gd name="connsiteY137" fmla="*/ 389002 h 5234271"/>
              <a:gd name="connsiteX138" fmla="*/ 6547945 w 7116468"/>
              <a:gd name="connsiteY138" fmla="*/ 367981 h 5234271"/>
              <a:gd name="connsiteX139" fmla="*/ 6579476 w 7116468"/>
              <a:gd name="connsiteY139" fmla="*/ 336450 h 5234271"/>
              <a:gd name="connsiteX140" fmla="*/ 6611007 w 7116468"/>
              <a:gd name="connsiteY140" fmla="*/ 315429 h 5234271"/>
              <a:gd name="connsiteX141" fmla="*/ 6695090 w 7116468"/>
              <a:gd name="connsiteY141" fmla="*/ 220836 h 5234271"/>
              <a:gd name="connsiteX142" fmla="*/ 6726621 w 7116468"/>
              <a:gd name="connsiteY142" fmla="*/ 157774 h 5234271"/>
              <a:gd name="connsiteX143" fmla="*/ 6737131 w 7116468"/>
              <a:gd name="connsiteY143" fmla="*/ 126243 h 5234271"/>
              <a:gd name="connsiteX144" fmla="*/ 6747642 w 7116468"/>
              <a:gd name="connsiteY144" fmla="*/ 42160 h 5234271"/>
              <a:gd name="connsiteX145" fmla="*/ 6768662 w 7116468"/>
              <a:gd name="connsiteY145" fmla="*/ 10629 h 5234271"/>
              <a:gd name="connsiteX146" fmla="*/ 6873766 w 7116468"/>
              <a:gd name="connsiteY146" fmla="*/ 10629 h 5234271"/>
              <a:gd name="connsiteX147" fmla="*/ 7020911 w 7116468"/>
              <a:gd name="connsiteY147" fmla="*/ 21140 h 5234271"/>
              <a:gd name="connsiteX148" fmla="*/ 7062952 w 7116468"/>
              <a:gd name="connsiteY148" fmla="*/ 147264 h 5234271"/>
              <a:gd name="connsiteX149" fmla="*/ 7073462 w 7116468"/>
              <a:gd name="connsiteY149" fmla="*/ 178795 h 5234271"/>
              <a:gd name="connsiteX150" fmla="*/ 7094483 w 7116468"/>
              <a:gd name="connsiteY150" fmla="*/ 210326 h 5234271"/>
              <a:gd name="connsiteX151" fmla="*/ 7083973 w 7116468"/>
              <a:gd name="connsiteY151" fmla="*/ 410022 h 5234271"/>
              <a:gd name="connsiteX152" fmla="*/ 7052442 w 7116468"/>
              <a:gd name="connsiteY152" fmla="*/ 473084 h 5234271"/>
              <a:gd name="connsiteX153" fmla="*/ 7071762 w 7116468"/>
              <a:gd name="connsiteY153" fmla="*/ 591599 h 5234271"/>
              <a:gd name="connsiteX154" fmla="*/ 7053986 w 7116468"/>
              <a:gd name="connsiteY154" fmla="*/ 654472 h 5234271"/>
              <a:gd name="connsiteX155" fmla="*/ 7054760 w 7116468"/>
              <a:gd name="connsiteY155" fmla="*/ 697416 h 5234271"/>
              <a:gd name="connsiteX156" fmla="*/ 7055532 w 7116468"/>
              <a:gd name="connsiteY156" fmla="*/ 773891 h 5234271"/>
              <a:gd name="connsiteX157" fmla="*/ 7056864 w 7116468"/>
              <a:gd name="connsiteY157" fmla="*/ 762396 h 5234271"/>
              <a:gd name="connsiteX158" fmla="*/ 7059551 w 7116468"/>
              <a:gd name="connsiteY158" fmla="*/ 718248 h 5234271"/>
              <a:gd name="connsiteX159" fmla="*/ 7056864 w 7116468"/>
              <a:gd name="connsiteY159" fmla="*/ 789219 h 5234271"/>
              <a:gd name="connsiteX160" fmla="*/ 7056864 w 7116468"/>
              <a:gd name="connsiteY160" fmla="*/ 829453 h 5234271"/>
              <a:gd name="connsiteX161" fmla="*/ 7034512 w 7116468"/>
              <a:gd name="connsiteY161" fmla="*/ 880991 h 5234271"/>
              <a:gd name="connsiteX162" fmla="*/ 7060324 w 7116468"/>
              <a:gd name="connsiteY162" fmla="*/ 870291 h 5234271"/>
              <a:gd name="connsiteX163" fmla="*/ 7068361 w 7116468"/>
              <a:gd name="connsiteY163" fmla="*/ 874999 h 5234271"/>
              <a:gd name="connsiteX164" fmla="*/ 7058623 w 7116468"/>
              <a:gd name="connsiteY164" fmla="*/ 857594 h 5234271"/>
              <a:gd name="connsiteX165" fmla="*/ 7096490 w 7116468"/>
              <a:gd name="connsiteY165" fmla="*/ 934067 h 5234271"/>
              <a:gd name="connsiteX166" fmla="*/ 7076242 w 7116468"/>
              <a:gd name="connsiteY166" fmla="*/ 1042071 h 5234271"/>
              <a:gd name="connsiteX167" fmla="*/ 6986595 w 7116468"/>
              <a:gd name="connsiteY167" fmla="*/ 1147364 h 5234271"/>
              <a:gd name="connsiteX168" fmla="*/ 7029254 w 7116468"/>
              <a:gd name="connsiteY168" fmla="*/ 1110746 h 5234271"/>
              <a:gd name="connsiteX169" fmla="*/ 6992003 w 7116468"/>
              <a:gd name="connsiteY169" fmla="*/ 1224553 h 5234271"/>
              <a:gd name="connsiteX170" fmla="*/ 6970158 w 7116468"/>
              <a:gd name="connsiteY170" fmla="*/ 1346157 h 5234271"/>
              <a:gd name="connsiteX171" fmla="*/ 6917607 w 7116468"/>
              <a:gd name="connsiteY171" fmla="*/ 1534391 h 5234271"/>
              <a:gd name="connsiteX172" fmla="*/ 6893289 w 7116468"/>
              <a:gd name="connsiteY172" fmla="*/ 1690428 h 5234271"/>
              <a:gd name="connsiteX173" fmla="*/ 6919872 w 7116468"/>
              <a:gd name="connsiteY173" fmla="*/ 1733136 h 5234271"/>
              <a:gd name="connsiteX174" fmla="*/ 6918892 w 7116468"/>
              <a:gd name="connsiteY174" fmla="*/ 1805138 h 5234271"/>
              <a:gd name="connsiteX175" fmla="*/ 6877624 w 7116468"/>
              <a:gd name="connsiteY175" fmla="*/ 1854552 h 5234271"/>
              <a:gd name="connsiteX176" fmla="*/ 6866289 w 7116468"/>
              <a:gd name="connsiteY176" fmla="*/ 1910670 h 5234271"/>
              <a:gd name="connsiteX177" fmla="*/ 6860968 w 7116468"/>
              <a:gd name="connsiteY177" fmla="*/ 1958488 h 5234271"/>
              <a:gd name="connsiteX178" fmla="*/ 6861159 w 7116468"/>
              <a:gd name="connsiteY178" fmla="*/ 2006088 h 5234271"/>
              <a:gd name="connsiteX179" fmla="*/ 6832130 w 7116468"/>
              <a:gd name="connsiteY179" fmla="*/ 2020243 h 5234271"/>
              <a:gd name="connsiteX180" fmla="*/ 6832079 w 7116468"/>
              <a:gd name="connsiteY180" fmla="*/ 2038362 h 5234271"/>
              <a:gd name="connsiteX181" fmla="*/ 6797768 w 7116468"/>
              <a:gd name="connsiteY181" fmla="*/ 2067759 h 5234271"/>
              <a:gd name="connsiteX182" fmla="*/ 6791686 w 7116468"/>
              <a:gd name="connsiteY182" fmla="*/ 2087776 h 5234271"/>
              <a:gd name="connsiteX183" fmla="*/ 6738990 w 7116468"/>
              <a:gd name="connsiteY183" fmla="*/ 2118291 h 5234271"/>
              <a:gd name="connsiteX184" fmla="*/ 6669077 w 7116468"/>
              <a:gd name="connsiteY184" fmla="*/ 2157124 h 5234271"/>
              <a:gd name="connsiteX185" fmla="*/ 6575142 w 7116468"/>
              <a:gd name="connsiteY185" fmla="*/ 2218370 h 5234271"/>
              <a:gd name="connsiteX186" fmla="*/ 6542401 w 7116468"/>
              <a:gd name="connsiteY186" fmla="*/ 2240218 h 5234271"/>
              <a:gd name="connsiteX187" fmla="*/ 6468493 w 7116468"/>
              <a:gd name="connsiteY187" fmla="*/ 2276724 h 5234271"/>
              <a:gd name="connsiteX188" fmla="*/ 6454556 w 7116468"/>
              <a:gd name="connsiteY188" fmla="*/ 2295943 h 5234271"/>
              <a:gd name="connsiteX189" fmla="*/ 6376668 w 7116468"/>
              <a:gd name="connsiteY189" fmla="*/ 2316962 h 5234271"/>
              <a:gd name="connsiteX190" fmla="*/ 6234019 w 7116468"/>
              <a:gd name="connsiteY190" fmla="*/ 2368416 h 5234271"/>
              <a:gd name="connsiteX191" fmla="*/ 6186931 w 7116468"/>
              <a:gd name="connsiteY191" fmla="*/ 2391526 h 5234271"/>
              <a:gd name="connsiteX192" fmla="*/ 6063537 w 7116468"/>
              <a:gd name="connsiteY192" fmla="*/ 2416973 h 5234271"/>
              <a:gd name="connsiteX193" fmla="*/ 6029533 w 7116468"/>
              <a:gd name="connsiteY193" fmla="*/ 2432193 h 5234271"/>
              <a:gd name="connsiteX194" fmla="*/ 6084260 w 7116468"/>
              <a:gd name="connsiteY194" fmla="*/ 2405007 h 5234271"/>
              <a:gd name="connsiteX195" fmla="*/ 5819399 w 7116468"/>
              <a:gd name="connsiteY195" fmla="*/ 2546595 h 5234271"/>
              <a:gd name="connsiteX196" fmla="*/ 5833236 w 7116468"/>
              <a:gd name="connsiteY196" fmla="*/ 2552705 h 5234271"/>
              <a:gd name="connsiteX197" fmla="*/ 5756419 w 7116468"/>
              <a:gd name="connsiteY197" fmla="*/ 2546713 h 5234271"/>
              <a:gd name="connsiteX198" fmla="*/ 5753945 w 7116468"/>
              <a:gd name="connsiteY198" fmla="*/ 2564833 h 5234271"/>
              <a:gd name="connsiteX199" fmla="*/ 5734741 w 7116468"/>
              <a:gd name="connsiteY199" fmla="*/ 2579623 h 5234271"/>
              <a:gd name="connsiteX200" fmla="*/ 5642506 w 7116468"/>
              <a:gd name="connsiteY200" fmla="*/ 2599264 h 5234271"/>
              <a:gd name="connsiteX201" fmla="*/ 5683619 w 7116468"/>
              <a:gd name="connsiteY201" fmla="*/ 2577150 h 5234271"/>
              <a:gd name="connsiteX202" fmla="*/ 5584304 w 7116468"/>
              <a:gd name="connsiteY202" fmla="*/ 2588837 h 5234271"/>
              <a:gd name="connsiteX203" fmla="*/ 5417469 w 7116468"/>
              <a:gd name="connsiteY203" fmla="*/ 2726664 h 5234271"/>
              <a:gd name="connsiteX204" fmla="*/ 5308050 w 7116468"/>
              <a:gd name="connsiteY204" fmla="*/ 2742330 h 5234271"/>
              <a:gd name="connsiteX205" fmla="*/ 5211024 w 7116468"/>
              <a:gd name="connsiteY205" fmla="*/ 2798054 h 5234271"/>
              <a:gd name="connsiteX206" fmla="*/ 5132480 w 7116468"/>
              <a:gd name="connsiteY206" fmla="*/ 2801128 h 5234271"/>
              <a:gd name="connsiteX207" fmla="*/ 4961500 w 7116468"/>
              <a:gd name="connsiteY207" fmla="*/ 2837008 h 5234271"/>
              <a:gd name="connsiteX208" fmla="*/ 4771697 w 7116468"/>
              <a:gd name="connsiteY208" fmla="*/ 2900974 h 5234271"/>
              <a:gd name="connsiteX209" fmla="*/ 4683284 w 7116468"/>
              <a:gd name="connsiteY209" fmla="*/ 2934502 h 5234271"/>
              <a:gd name="connsiteX210" fmla="*/ 4629960 w 7116468"/>
              <a:gd name="connsiteY210" fmla="*/ 2972739 h 5234271"/>
              <a:gd name="connsiteX211" fmla="*/ 4576636 w 7116468"/>
              <a:gd name="connsiteY211" fmla="*/ 2993760 h 5234271"/>
              <a:gd name="connsiteX212" fmla="*/ 4536912 w 7116468"/>
              <a:gd name="connsiteY212" fmla="*/ 3045407 h 5234271"/>
              <a:gd name="connsiteX213" fmla="*/ 4512646 w 7116468"/>
              <a:gd name="connsiteY213" fmla="*/ 3089446 h 5234271"/>
              <a:gd name="connsiteX214" fmla="*/ 4401206 w 7116468"/>
              <a:gd name="connsiteY214" fmla="*/ 3141094 h 5234271"/>
              <a:gd name="connsiteX215" fmla="*/ 4333353 w 7116468"/>
              <a:gd name="connsiteY215" fmla="*/ 3162115 h 5234271"/>
              <a:gd name="connsiteX216" fmla="*/ 4261481 w 7116468"/>
              <a:gd name="connsiteY216" fmla="*/ 3180235 h 5234271"/>
              <a:gd name="connsiteX217" fmla="*/ 4200892 w 7116468"/>
              <a:gd name="connsiteY217" fmla="*/ 3207961 h 5234271"/>
              <a:gd name="connsiteX218" fmla="*/ 4157151 w 7116468"/>
              <a:gd name="connsiteY218" fmla="*/ 3241299 h 5234271"/>
              <a:gd name="connsiteX219" fmla="*/ 4118355 w 7116468"/>
              <a:gd name="connsiteY219" fmla="*/ 3255615 h 5234271"/>
              <a:gd name="connsiteX220" fmla="*/ 4077087 w 7116468"/>
              <a:gd name="connsiteY220" fmla="*/ 3283340 h 5234271"/>
              <a:gd name="connsiteX221" fmla="*/ 4031027 w 7116468"/>
              <a:gd name="connsiteY221" fmla="*/ 3320674 h 5234271"/>
              <a:gd name="connsiteX222" fmla="*/ 3924378 w 7116468"/>
              <a:gd name="connsiteY222" fmla="*/ 3337890 h 5234271"/>
              <a:gd name="connsiteX223" fmla="*/ 3887899 w 7116468"/>
              <a:gd name="connsiteY223" fmla="*/ 3382831 h 5234271"/>
              <a:gd name="connsiteX224" fmla="*/ 3834575 w 7116468"/>
              <a:gd name="connsiteY224" fmla="*/ 3433577 h 5234271"/>
              <a:gd name="connsiteX225" fmla="*/ 3773986 w 7116468"/>
              <a:gd name="connsiteY225" fmla="*/ 3441185 h 5234271"/>
              <a:gd name="connsiteX226" fmla="*/ 3738437 w 7116468"/>
              <a:gd name="connsiteY226" fmla="*/ 3470720 h 5234271"/>
              <a:gd name="connsiteX227" fmla="*/ 3665637 w 7116468"/>
              <a:gd name="connsiteY227" fmla="*/ 3496449 h 5234271"/>
              <a:gd name="connsiteX228" fmla="*/ 3584028 w 7116468"/>
              <a:gd name="connsiteY228" fmla="*/ 3542295 h 5234271"/>
              <a:gd name="connsiteX229" fmla="*/ 3541986 w 7116468"/>
              <a:gd name="connsiteY229" fmla="*/ 3563126 h 5234271"/>
              <a:gd name="connsiteX230" fmla="*/ 3478924 w 7116468"/>
              <a:gd name="connsiteY230" fmla="*/ 3584147 h 5234271"/>
              <a:gd name="connsiteX231" fmla="*/ 3447393 w 7116468"/>
              <a:gd name="connsiteY231" fmla="*/ 3594657 h 5234271"/>
              <a:gd name="connsiteX232" fmla="*/ 3415862 w 7116468"/>
              <a:gd name="connsiteY232" fmla="*/ 3615678 h 5234271"/>
              <a:gd name="connsiteX233" fmla="*/ 3384331 w 7116468"/>
              <a:gd name="connsiteY233" fmla="*/ 3626188 h 5234271"/>
              <a:gd name="connsiteX234" fmla="*/ 3373821 w 7116468"/>
              <a:gd name="connsiteY234" fmla="*/ 3657719 h 5234271"/>
              <a:gd name="connsiteX235" fmla="*/ 3363311 w 7116468"/>
              <a:gd name="connsiteY235" fmla="*/ 3783843 h 5234271"/>
              <a:gd name="connsiteX236" fmla="*/ 3331780 w 7116468"/>
              <a:gd name="connsiteY236" fmla="*/ 3794353 h 5234271"/>
              <a:gd name="connsiteX237" fmla="*/ 3300249 w 7116468"/>
              <a:gd name="connsiteY237" fmla="*/ 3815374 h 5234271"/>
              <a:gd name="connsiteX238" fmla="*/ 3153104 w 7116468"/>
              <a:gd name="connsiteY238" fmla="*/ 3836395 h 5234271"/>
              <a:gd name="connsiteX239" fmla="*/ 3090042 w 7116468"/>
              <a:gd name="connsiteY239" fmla="*/ 3878436 h 5234271"/>
              <a:gd name="connsiteX240" fmla="*/ 2995449 w 7116468"/>
              <a:gd name="connsiteY240" fmla="*/ 3899457 h 5234271"/>
              <a:gd name="connsiteX241" fmla="*/ 2932386 w 7116468"/>
              <a:gd name="connsiteY241" fmla="*/ 3952009 h 5234271"/>
              <a:gd name="connsiteX242" fmla="*/ 2869324 w 7116468"/>
              <a:gd name="connsiteY242" fmla="*/ 3983540 h 5234271"/>
              <a:gd name="connsiteX243" fmla="*/ 2806262 w 7116468"/>
              <a:gd name="connsiteY243" fmla="*/ 4015071 h 5234271"/>
              <a:gd name="connsiteX244" fmla="*/ 2764221 w 7116468"/>
              <a:gd name="connsiteY244" fmla="*/ 4057112 h 5234271"/>
              <a:gd name="connsiteX245" fmla="*/ 2743200 w 7116468"/>
              <a:gd name="connsiteY245" fmla="*/ 4088643 h 5234271"/>
              <a:gd name="connsiteX246" fmla="*/ 2711669 w 7116468"/>
              <a:gd name="connsiteY246" fmla="*/ 4109664 h 5234271"/>
              <a:gd name="connsiteX247" fmla="*/ 2617076 w 7116468"/>
              <a:gd name="connsiteY247" fmla="*/ 4183236 h 5234271"/>
              <a:gd name="connsiteX248" fmla="*/ 2585545 w 7116468"/>
              <a:gd name="connsiteY248" fmla="*/ 4214767 h 5234271"/>
              <a:gd name="connsiteX249" fmla="*/ 2522483 w 7116468"/>
              <a:gd name="connsiteY249" fmla="*/ 4235788 h 5234271"/>
              <a:gd name="connsiteX250" fmla="*/ 2459421 w 7116468"/>
              <a:gd name="connsiteY250" fmla="*/ 4277829 h 5234271"/>
              <a:gd name="connsiteX251" fmla="*/ 2396359 w 7116468"/>
              <a:gd name="connsiteY251" fmla="*/ 4330381 h 5234271"/>
              <a:gd name="connsiteX252" fmla="*/ 2375338 w 7116468"/>
              <a:gd name="connsiteY252" fmla="*/ 4361912 h 5234271"/>
              <a:gd name="connsiteX253" fmla="*/ 2270235 w 7116468"/>
              <a:gd name="connsiteY253" fmla="*/ 4414464 h 5234271"/>
              <a:gd name="connsiteX254" fmla="*/ 2217683 w 7116468"/>
              <a:gd name="connsiteY254" fmla="*/ 4424974 h 5234271"/>
              <a:gd name="connsiteX255" fmla="*/ 2154621 w 7116468"/>
              <a:gd name="connsiteY255" fmla="*/ 4445995 h 5234271"/>
              <a:gd name="connsiteX256" fmla="*/ 2091559 w 7116468"/>
              <a:gd name="connsiteY256" fmla="*/ 4488036 h 5234271"/>
              <a:gd name="connsiteX257" fmla="*/ 2028497 w 7116468"/>
              <a:gd name="connsiteY257" fmla="*/ 4519567 h 5234271"/>
              <a:gd name="connsiteX258" fmla="*/ 1933904 w 7116468"/>
              <a:gd name="connsiteY258" fmla="*/ 4572119 h 5234271"/>
              <a:gd name="connsiteX259" fmla="*/ 1723697 w 7116468"/>
              <a:gd name="connsiteY259" fmla="*/ 4603650 h 5234271"/>
              <a:gd name="connsiteX260" fmla="*/ 1713186 w 7116468"/>
              <a:gd name="connsiteY260" fmla="*/ 4635181 h 5234271"/>
              <a:gd name="connsiteX261" fmla="*/ 1650124 w 7116468"/>
              <a:gd name="connsiteY261" fmla="*/ 4687733 h 5234271"/>
              <a:gd name="connsiteX262" fmla="*/ 1618593 w 7116468"/>
              <a:gd name="connsiteY262" fmla="*/ 4719264 h 5234271"/>
              <a:gd name="connsiteX263" fmla="*/ 1555531 w 7116468"/>
              <a:gd name="connsiteY263" fmla="*/ 4740284 h 5234271"/>
              <a:gd name="connsiteX264" fmla="*/ 1524000 w 7116468"/>
              <a:gd name="connsiteY264" fmla="*/ 4750795 h 5234271"/>
              <a:gd name="connsiteX265" fmla="*/ 1460938 w 7116468"/>
              <a:gd name="connsiteY265" fmla="*/ 4792836 h 5234271"/>
              <a:gd name="connsiteX266" fmla="*/ 1397876 w 7116468"/>
              <a:gd name="connsiteY266" fmla="*/ 4834878 h 5234271"/>
              <a:gd name="connsiteX267" fmla="*/ 1366345 w 7116468"/>
              <a:gd name="connsiteY267" fmla="*/ 4845388 h 5234271"/>
              <a:gd name="connsiteX268" fmla="*/ 1271752 w 7116468"/>
              <a:gd name="connsiteY268" fmla="*/ 4866409 h 5234271"/>
              <a:gd name="connsiteX269" fmla="*/ 1208690 w 7116468"/>
              <a:gd name="connsiteY269" fmla="*/ 4876919 h 5234271"/>
              <a:gd name="connsiteX270" fmla="*/ 1093076 w 7116468"/>
              <a:gd name="connsiteY270" fmla="*/ 4908450 h 5234271"/>
              <a:gd name="connsiteX271" fmla="*/ 1061545 w 7116468"/>
              <a:gd name="connsiteY271" fmla="*/ 4929471 h 5234271"/>
              <a:gd name="connsiteX272" fmla="*/ 998483 w 7116468"/>
              <a:gd name="connsiteY272" fmla="*/ 4950491 h 5234271"/>
              <a:gd name="connsiteX273" fmla="*/ 935421 w 7116468"/>
              <a:gd name="connsiteY273" fmla="*/ 4982022 h 5234271"/>
              <a:gd name="connsiteX274" fmla="*/ 872359 w 7116468"/>
              <a:gd name="connsiteY274" fmla="*/ 5024064 h 5234271"/>
              <a:gd name="connsiteX275" fmla="*/ 777766 w 7116468"/>
              <a:gd name="connsiteY275" fmla="*/ 5034574 h 5234271"/>
              <a:gd name="connsiteX276" fmla="*/ 756745 w 7116468"/>
              <a:gd name="connsiteY276" fmla="*/ 5066105 h 5234271"/>
              <a:gd name="connsiteX277" fmla="*/ 693683 w 7116468"/>
              <a:gd name="connsiteY277" fmla="*/ 5097636 h 5234271"/>
              <a:gd name="connsiteX278" fmla="*/ 493986 w 7116468"/>
              <a:gd name="connsiteY278" fmla="*/ 5087126 h 5234271"/>
              <a:gd name="connsiteX279" fmla="*/ 388883 w 7116468"/>
              <a:gd name="connsiteY279" fmla="*/ 5097636 h 5234271"/>
              <a:gd name="connsiteX280" fmla="*/ 325821 w 7116468"/>
              <a:gd name="connsiteY280" fmla="*/ 5118657 h 5234271"/>
              <a:gd name="connsiteX281" fmla="*/ 294290 w 7116468"/>
              <a:gd name="connsiteY281" fmla="*/ 5139678 h 5234271"/>
              <a:gd name="connsiteX282" fmla="*/ 252249 w 7116468"/>
              <a:gd name="connsiteY282" fmla="*/ 5181719 h 5234271"/>
              <a:gd name="connsiteX283" fmla="*/ 220717 w 7116468"/>
              <a:gd name="connsiteY283" fmla="*/ 5202740 h 5234271"/>
              <a:gd name="connsiteX284" fmla="*/ 94593 w 7116468"/>
              <a:gd name="connsiteY284" fmla="*/ 5234271 h 5234271"/>
              <a:gd name="connsiteX285" fmla="*/ 52552 w 7116468"/>
              <a:gd name="connsiteY285" fmla="*/ 5171209 h 5234271"/>
              <a:gd name="connsiteX286" fmla="*/ 63062 w 7116468"/>
              <a:gd name="connsiteY286" fmla="*/ 5139678 h 5234271"/>
              <a:gd name="connsiteX287" fmla="*/ 94593 w 7116468"/>
              <a:gd name="connsiteY287" fmla="*/ 5118657 h 5234271"/>
              <a:gd name="connsiteX288" fmla="*/ 94593 w 7116468"/>
              <a:gd name="connsiteY288" fmla="*/ 5118657 h 523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7116468" h="5234271">
                <a:moveTo>
                  <a:pt x="0" y="5181719"/>
                </a:moveTo>
                <a:lnTo>
                  <a:pt x="0" y="5181719"/>
                </a:lnTo>
                <a:cubicBezTo>
                  <a:pt x="24524" y="5160698"/>
                  <a:pt x="49564" y="5140265"/>
                  <a:pt x="73573" y="5118657"/>
                </a:cubicBezTo>
                <a:cubicBezTo>
                  <a:pt x="97720" y="5096924"/>
                  <a:pt x="106602" y="5079453"/>
                  <a:pt x="136635" y="5066105"/>
                </a:cubicBezTo>
                <a:cubicBezTo>
                  <a:pt x="156883" y="5057106"/>
                  <a:pt x="199697" y="5045084"/>
                  <a:pt x="199697" y="5045084"/>
                </a:cubicBezTo>
                <a:cubicBezTo>
                  <a:pt x="206704" y="5034574"/>
                  <a:pt x="211785" y="5022485"/>
                  <a:pt x="220717" y="5013553"/>
                </a:cubicBezTo>
                <a:cubicBezTo>
                  <a:pt x="241090" y="4993181"/>
                  <a:pt x="258138" y="4990570"/>
                  <a:pt x="283780" y="4982022"/>
                </a:cubicBezTo>
                <a:cubicBezTo>
                  <a:pt x="290787" y="4971512"/>
                  <a:pt x="295868" y="4959423"/>
                  <a:pt x="304800" y="4950491"/>
                </a:cubicBezTo>
                <a:cubicBezTo>
                  <a:pt x="325173" y="4930118"/>
                  <a:pt x="342219" y="4927508"/>
                  <a:pt x="367862" y="4918960"/>
                </a:cubicBezTo>
                <a:cubicBezTo>
                  <a:pt x="378372" y="4908450"/>
                  <a:pt x="387974" y="4896945"/>
                  <a:pt x="399393" y="4887429"/>
                </a:cubicBezTo>
                <a:cubicBezTo>
                  <a:pt x="409097" y="4879342"/>
                  <a:pt x="421992" y="4875341"/>
                  <a:pt x="430924" y="4866409"/>
                </a:cubicBezTo>
                <a:cubicBezTo>
                  <a:pt x="500997" y="4796337"/>
                  <a:pt x="399389" y="4869916"/>
                  <a:pt x="483476" y="4813857"/>
                </a:cubicBezTo>
                <a:cubicBezTo>
                  <a:pt x="490483" y="4803347"/>
                  <a:pt x="495565" y="4791258"/>
                  <a:pt x="504497" y="4782326"/>
                </a:cubicBezTo>
                <a:cubicBezTo>
                  <a:pt x="513429" y="4773394"/>
                  <a:pt x="528137" y="4771169"/>
                  <a:pt x="536028" y="4761305"/>
                </a:cubicBezTo>
                <a:cubicBezTo>
                  <a:pt x="542949" y="4752654"/>
                  <a:pt x="541583" y="4739683"/>
                  <a:pt x="546538" y="4729774"/>
                </a:cubicBezTo>
                <a:cubicBezTo>
                  <a:pt x="552187" y="4718476"/>
                  <a:pt x="560552" y="4708753"/>
                  <a:pt x="567559" y="4698243"/>
                </a:cubicBezTo>
                <a:cubicBezTo>
                  <a:pt x="571062" y="4687733"/>
                  <a:pt x="571924" y="4675930"/>
                  <a:pt x="578069" y="4666712"/>
                </a:cubicBezTo>
                <a:cubicBezTo>
                  <a:pt x="586314" y="4654344"/>
                  <a:pt x="598181" y="4644697"/>
                  <a:pt x="609600" y="4635181"/>
                </a:cubicBezTo>
                <a:cubicBezTo>
                  <a:pt x="631886" y="4616609"/>
                  <a:pt x="657469" y="4605991"/>
                  <a:pt x="683173" y="4593140"/>
                </a:cubicBezTo>
                <a:cubicBezTo>
                  <a:pt x="717774" y="4558539"/>
                  <a:pt x="727483" y="4544708"/>
                  <a:pt x="777766" y="4519567"/>
                </a:cubicBezTo>
                <a:cubicBezTo>
                  <a:pt x="791780" y="4512560"/>
                  <a:pt x="806372" y="4506608"/>
                  <a:pt x="819807" y="4498547"/>
                </a:cubicBezTo>
                <a:cubicBezTo>
                  <a:pt x="841471" y="4485549"/>
                  <a:pt x="861848" y="4470519"/>
                  <a:pt x="882869" y="4456505"/>
                </a:cubicBezTo>
                <a:cubicBezTo>
                  <a:pt x="893379" y="4449498"/>
                  <a:pt x="902416" y="4439478"/>
                  <a:pt x="914400" y="4435484"/>
                </a:cubicBezTo>
                <a:lnTo>
                  <a:pt x="1008993" y="4403953"/>
                </a:lnTo>
                <a:lnTo>
                  <a:pt x="1040524" y="4393443"/>
                </a:lnTo>
                <a:lnTo>
                  <a:pt x="1072055" y="4382933"/>
                </a:lnTo>
                <a:cubicBezTo>
                  <a:pt x="1093076" y="4368919"/>
                  <a:pt x="1117252" y="4358755"/>
                  <a:pt x="1135117" y="4340891"/>
                </a:cubicBezTo>
                <a:cubicBezTo>
                  <a:pt x="1162323" y="4313686"/>
                  <a:pt x="1191997" y="4279891"/>
                  <a:pt x="1229711" y="4267319"/>
                </a:cubicBezTo>
                <a:cubicBezTo>
                  <a:pt x="1309720" y="4240649"/>
                  <a:pt x="1271046" y="4250643"/>
                  <a:pt x="1345324" y="4235788"/>
                </a:cubicBezTo>
                <a:cubicBezTo>
                  <a:pt x="1435688" y="4175544"/>
                  <a:pt x="1321357" y="4247772"/>
                  <a:pt x="1408386" y="4204257"/>
                </a:cubicBezTo>
                <a:cubicBezTo>
                  <a:pt x="1419684" y="4198608"/>
                  <a:pt x="1428374" y="4188366"/>
                  <a:pt x="1439917" y="4183236"/>
                </a:cubicBezTo>
                <a:cubicBezTo>
                  <a:pt x="1460165" y="4174237"/>
                  <a:pt x="1481959" y="4169223"/>
                  <a:pt x="1502980" y="4162216"/>
                </a:cubicBezTo>
                <a:cubicBezTo>
                  <a:pt x="1513490" y="4158713"/>
                  <a:pt x="1525293" y="4157850"/>
                  <a:pt x="1534511" y="4151705"/>
                </a:cubicBezTo>
                <a:cubicBezTo>
                  <a:pt x="1693888" y="4045455"/>
                  <a:pt x="1530319" y="4160455"/>
                  <a:pt x="1629104" y="4078133"/>
                </a:cubicBezTo>
                <a:cubicBezTo>
                  <a:pt x="1638808" y="4070046"/>
                  <a:pt x="1650931" y="4065199"/>
                  <a:pt x="1660635" y="4057112"/>
                </a:cubicBezTo>
                <a:cubicBezTo>
                  <a:pt x="1672054" y="4047596"/>
                  <a:pt x="1680747" y="4035097"/>
                  <a:pt x="1692166" y="4025581"/>
                </a:cubicBezTo>
                <a:cubicBezTo>
                  <a:pt x="1701870" y="4017494"/>
                  <a:pt x="1713993" y="4012647"/>
                  <a:pt x="1723697" y="4004560"/>
                </a:cubicBezTo>
                <a:cubicBezTo>
                  <a:pt x="1751986" y="3980986"/>
                  <a:pt x="1753206" y="3966921"/>
                  <a:pt x="1786759" y="3952009"/>
                </a:cubicBezTo>
                <a:cubicBezTo>
                  <a:pt x="1807007" y="3943010"/>
                  <a:pt x="1849821" y="3930988"/>
                  <a:pt x="1849821" y="3930988"/>
                </a:cubicBezTo>
                <a:cubicBezTo>
                  <a:pt x="1860331" y="3923981"/>
                  <a:pt x="1870054" y="3915616"/>
                  <a:pt x="1881352" y="3909967"/>
                </a:cubicBezTo>
                <a:cubicBezTo>
                  <a:pt x="1891261" y="3905012"/>
                  <a:pt x="1904232" y="3906378"/>
                  <a:pt x="1912883" y="3899457"/>
                </a:cubicBezTo>
                <a:cubicBezTo>
                  <a:pt x="1980799" y="3845125"/>
                  <a:pt x="1886181" y="3883833"/>
                  <a:pt x="1965435" y="3857416"/>
                </a:cubicBezTo>
                <a:cubicBezTo>
                  <a:pt x="1985238" y="3837612"/>
                  <a:pt x="2002155" y="3816571"/>
                  <a:pt x="2028497" y="3804864"/>
                </a:cubicBezTo>
                <a:cubicBezTo>
                  <a:pt x="2048745" y="3795865"/>
                  <a:pt x="2091559" y="3783843"/>
                  <a:pt x="2091559" y="3783843"/>
                </a:cubicBezTo>
                <a:cubicBezTo>
                  <a:pt x="2112580" y="3769829"/>
                  <a:pt x="2136757" y="3759666"/>
                  <a:pt x="2154621" y="3741802"/>
                </a:cubicBezTo>
                <a:cubicBezTo>
                  <a:pt x="2165131" y="3731292"/>
                  <a:pt x="2173159" y="3717490"/>
                  <a:pt x="2186152" y="3710271"/>
                </a:cubicBezTo>
                <a:cubicBezTo>
                  <a:pt x="2205521" y="3699510"/>
                  <a:pt x="2249214" y="3689250"/>
                  <a:pt x="2249214" y="3689250"/>
                </a:cubicBezTo>
                <a:cubicBezTo>
                  <a:pt x="2333301" y="3633191"/>
                  <a:pt x="2231693" y="3706770"/>
                  <a:pt x="2301766" y="3636698"/>
                </a:cubicBezTo>
                <a:cubicBezTo>
                  <a:pt x="2310698" y="3627766"/>
                  <a:pt x="2322787" y="3622685"/>
                  <a:pt x="2333297" y="3615678"/>
                </a:cubicBezTo>
                <a:cubicBezTo>
                  <a:pt x="2353967" y="3584672"/>
                  <a:pt x="2355499" y="3577908"/>
                  <a:pt x="2385849" y="3552616"/>
                </a:cubicBezTo>
                <a:cubicBezTo>
                  <a:pt x="2395553" y="3544529"/>
                  <a:pt x="2407676" y="3539682"/>
                  <a:pt x="2417380" y="3531595"/>
                </a:cubicBezTo>
                <a:cubicBezTo>
                  <a:pt x="2428799" y="3522079"/>
                  <a:pt x="2435918" y="3507283"/>
                  <a:pt x="2448911" y="3500064"/>
                </a:cubicBezTo>
                <a:cubicBezTo>
                  <a:pt x="2468280" y="3489303"/>
                  <a:pt x="2511973" y="3479043"/>
                  <a:pt x="2511973" y="3479043"/>
                </a:cubicBezTo>
                <a:cubicBezTo>
                  <a:pt x="2522483" y="3468533"/>
                  <a:pt x="2531136" y="3455757"/>
                  <a:pt x="2543504" y="3447512"/>
                </a:cubicBezTo>
                <a:cubicBezTo>
                  <a:pt x="2552722" y="3441367"/>
                  <a:pt x="2565126" y="3441957"/>
                  <a:pt x="2575035" y="3437002"/>
                </a:cubicBezTo>
                <a:cubicBezTo>
                  <a:pt x="2586333" y="3431353"/>
                  <a:pt x="2596056" y="3422988"/>
                  <a:pt x="2606566" y="3415981"/>
                </a:cubicBezTo>
                <a:cubicBezTo>
                  <a:pt x="2645101" y="3358177"/>
                  <a:pt x="2606568" y="3407220"/>
                  <a:pt x="2659117" y="3363429"/>
                </a:cubicBezTo>
                <a:cubicBezTo>
                  <a:pt x="2670536" y="3353913"/>
                  <a:pt x="2679363" y="3341571"/>
                  <a:pt x="2690649" y="3331898"/>
                </a:cubicBezTo>
                <a:cubicBezTo>
                  <a:pt x="2717889" y="3308550"/>
                  <a:pt x="2768610" y="3276421"/>
                  <a:pt x="2795752" y="3258326"/>
                </a:cubicBezTo>
                <a:cubicBezTo>
                  <a:pt x="2806262" y="3251319"/>
                  <a:pt x="2818351" y="3246237"/>
                  <a:pt x="2827283" y="3237305"/>
                </a:cubicBezTo>
                <a:cubicBezTo>
                  <a:pt x="2837793" y="3226795"/>
                  <a:pt x="2846446" y="3214019"/>
                  <a:pt x="2858814" y="3205774"/>
                </a:cubicBezTo>
                <a:cubicBezTo>
                  <a:pt x="2868032" y="3199629"/>
                  <a:pt x="2879835" y="3198767"/>
                  <a:pt x="2890345" y="3195264"/>
                </a:cubicBezTo>
                <a:cubicBezTo>
                  <a:pt x="2900855" y="3184754"/>
                  <a:pt x="2910143" y="3172859"/>
                  <a:pt x="2921876" y="3163733"/>
                </a:cubicBezTo>
                <a:cubicBezTo>
                  <a:pt x="2941818" y="3148222"/>
                  <a:pt x="2967074" y="3139555"/>
                  <a:pt x="2984938" y="3121691"/>
                </a:cubicBezTo>
                <a:cubicBezTo>
                  <a:pt x="3005959" y="3100670"/>
                  <a:pt x="3023265" y="3075119"/>
                  <a:pt x="3048000" y="3058629"/>
                </a:cubicBezTo>
                <a:cubicBezTo>
                  <a:pt x="3069021" y="3044615"/>
                  <a:pt x="3093198" y="3034452"/>
                  <a:pt x="3111062" y="3016588"/>
                </a:cubicBezTo>
                <a:cubicBezTo>
                  <a:pt x="3150427" y="2977223"/>
                  <a:pt x="3128492" y="2989757"/>
                  <a:pt x="3174124" y="2974547"/>
                </a:cubicBezTo>
                <a:cubicBezTo>
                  <a:pt x="3184634" y="2967540"/>
                  <a:pt x="3194357" y="2959175"/>
                  <a:pt x="3205655" y="2953526"/>
                </a:cubicBezTo>
                <a:cubicBezTo>
                  <a:pt x="3215564" y="2948571"/>
                  <a:pt x="3227968" y="2949161"/>
                  <a:pt x="3237186" y="2943016"/>
                </a:cubicBezTo>
                <a:cubicBezTo>
                  <a:pt x="3288841" y="2908579"/>
                  <a:pt x="3250961" y="2918729"/>
                  <a:pt x="3289738" y="2879953"/>
                </a:cubicBezTo>
                <a:cubicBezTo>
                  <a:pt x="3298670" y="2871021"/>
                  <a:pt x="3310759" y="2865940"/>
                  <a:pt x="3321269" y="2858933"/>
                </a:cubicBezTo>
                <a:cubicBezTo>
                  <a:pt x="3324773" y="2848423"/>
                  <a:pt x="3324859" y="2836053"/>
                  <a:pt x="3331780" y="2827402"/>
                </a:cubicBezTo>
                <a:cubicBezTo>
                  <a:pt x="3339671" y="2817538"/>
                  <a:pt x="3353607" y="2814468"/>
                  <a:pt x="3363311" y="2806381"/>
                </a:cubicBezTo>
                <a:cubicBezTo>
                  <a:pt x="3444237" y="2738942"/>
                  <a:pt x="3348087" y="2806020"/>
                  <a:pt x="3426373" y="2753829"/>
                </a:cubicBezTo>
                <a:lnTo>
                  <a:pt x="3531476" y="2596174"/>
                </a:lnTo>
                <a:lnTo>
                  <a:pt x="3552497" y="2564643"/>
                </a:lnTo>
                <a:cubicBezTo>
                  <a:pt x="3559504" y="2554133"/>
                  <a:pt x="3563007" y="2540119"/>
                  <a:pt x="3573517" y="2533112"/>
                </a:cubicBezTo>
                <a:cubicBezTo>
                  <a:pt x="3604521" y="2512443"/>
                  <a:pt x="3611291" y="2510907"/>
                  <a:pt x="3636580" y="2480560"/>
                </a:cubicBezTo>
                <a:cubicBezTo>
                  <a:pt x="3644667" y="2470856"/>
                  <a:pt x="3648094" y="2457347"/>
                  <a:pt x="3657600" y="2449029"/>
                </a:cubicBezTo>
                <a:cubicBezTo>
                  <a:pt x="3676613" y="2432393"/>
                  <a:pt x="3699641" y="2421002"/>
                  <a:pt x="3720662" y="2406988"/>
                </a:cubicBezTo>
                <a:cubicBezTo>
                  <a:pt x="3731172" y="2399981"/>
                  <a:pt x="3740209" y="2389961"/>
                  <a:pt x="3752193" y="2385967"/>
                </a:cubicBezTo>
                <a:lnTo>
                  <a:pt x="3815255" y="2364947"/>
                </a:lnTo>
                <a:cubicBezTo>
                  <a:pt x="3852202" y="2309527"/>
                  <a:pt x="3814972" y="2350053"/>
                  <a:pt x="3878317" y="2322905"/>
                </a:cubicBezTo>
                <a:cubicBezTo>
                  <a:pt x="3889928" y="2317929"/>
                  <a:pt x="3898550" y="2307533"/>
                  <a:pt x="3909849" y="2301884"/>
                </a:cubicBezTo>
                <a:cubicBezTo>
                  <a:pt x="3919758" y="2296929"/>
                  <a:pt x="3930870" y="2294877"/>
                  <a:pt x="3941380" y="2291374"/>
                </a:cubicBezTo>
                <a:cubicBezTo>
                  <a:pt x="3951890" y="2284367"/>
                  <a:pt x="3961083" y="2274788"/>
                  <a:pt x="3972911" y="2270353"/>
                </a:cubicBezTo>
                <a:cubicBezTo>
                  <a:pt x="3989637" y="2264081"/>
                  <a:pt x="4008131" y="2264176"/>
                  <a:pt x="4025462" y="2259843"/>
                </a:cubicBezTo>
                <a:cubicBezTo>
                  <a:pt x="4036210" y="2257156"/>
                  <a:pt x="4046483" y="2252836"/>
                  <a:pt x="4056993" y="2249333"/>
                </a:cubicBezTo>
                <a:cubicBezTo>
                  <a:pt x="4135279" y="2197142"/>
                  <a:pt x="4039129" y="2264220"/>
                  <a:pt x="4120055" y="2196781"/>
                </a:cubicBezTo>
                <a:cubicBezTo>
                  <a:pt x="4129759" y="2188694"/>
                  <a:pt x="4141882" y="2183847"/>
                  <a:pt x="4151586" y="2175760"/>
                </a:cubicBezTo>
                <a:cubicBezTo>
                  <a:pt x="4204072" y="2132022"/>
                  <a:pt x="4159236" y="2152189"/>
                  <a:pt x="4214649" y="2133719"/>
                </a:cubicBezTo>
                <a:cubicBezTo>
                  <a:pt x="4264618" y="2100406"/>
                  <a:pt x="4234194" y="2116694"/>
                  <a:pt x="4309242" y="2091678"/>
                </a:cubicBezTo>
                <a:lnTo>
                  <a:pt x="4340773" y="2081167"/>
                </a:lnTo>
                <a:lnTo>
                  <a:pt x="4372304" y="2070657"/>
                </a:lnTo>
                <a:cubicBezTo>
                  <a:pt x="4382814" y="2060147"/>
                  <a:pt x="4392416" y="2048642"/>
                  <a:pt x="4403835" y="2039126"/>
                </a:cubicBezTo>
                <a:cubicBezTo>
                  <a:pt x="4413539" y="2031039"/>
                  <a:pt x="4426434" y="2027037"/>
                  <a:pt x="4435366" y="2018105"/>
                </a:cubicBezTo>
                <a:cubicBezTo>
                  <a:pt x="4484977" y="1968493"/>
                  <a:pt x="4432705" y="2006331"/>
                  <a:pt x="4466897" y="1955043"/>
                </a:cubicBezTo>
                <a:cubicBezTo>
                  <a:pt x="4489392" y="1921301"/>
                  <a:pt x="4496901" y="1924021"/>
                  <a:pt x="4529959" y="1913002"/>
                </a:cubicBezTo>
                <a:cubicBezTo>
                  <a:pt x="4587489" y="1932178"/>
                  <a:pt x="4562214" y="1928647"/>
                  <a:pt x="4656083" y="1913002"/>
                </a:cubicBezTo>
                <a:cubicBezTo>
                  <a:pt x="4667011" y="1911181"/>
                  <a:pt x="4677929" y="1907871"/>
                  <a:pt x="4687614" y="1902491"/>
                </a:cubicBezTo>
                <a:cubicBezTo>
                  <a:pt x="4709698" y="1890222"/>
                  <a:pt x="4726709" y="1868439"/>
                  <a:pt x="4750676" y="1860450"/>
                </a:cubicBezTo>
                <a:lnTo>
                  <a:pt x="4876800" y="1818409"/>
                </a:lnTo>
                <a:cubicBezTo>
                  <a:pt x="4887310" y="1814905"/>
                  <a:pt x="4899113" y="1814043"/>
                  <a:pt x="4908331" y="1807898"/>
                </a:cubicBezTo>
                <a:lnTo>
                  <a:pt x="4971393" y="1765857"/>
                </a:lnTo>
                <a:cubicBezTo>
                  <a:pt x="4981903" y="1758850"/>
                  <a:pt x="4993992" y="1753768"/>
                  <a:pt x="5002924" y="1744836"/>
                </a:cubicBezTo>
                <a:cubicBezTo>
                  <a:pt x="5013434" y="1734326"/>
                  <a:pt x="5022087" y="1721550"/>
                  <a:pt x="5034455" y="1713305"/>
                </a:cubicBezTo>
                <a:cubicBezTo>
                  <a:pt x="5043673" y="1707160"/>
                  <a:pt x="5055333" y="1705839"/>
                  <a:pt x="5065986" y="1702795"/>
                </a:cubicBezTo>
                <a:cubicBezTo>
                  <a:pt x="5177155" y="1671032"/>
                  <a:pt x="5021263" y="1721206"/>
                  <a:pt x="5171090" y="1671264"/>
                </a:cubicBezTo>
                <a:cubicBezTo>
                  <a:pt x="5181600" y="1667761"/>
                  <a:pt x="5193403" y="1666898"/>
                  <a:pt x="5202621" y="1660753"/>
                </a:cubicBezTo>
                <a:cubicBezTo>
                  <a:pt x="5276911" y="1611228"/>
                  <a:pt x="5184963" y="1673367"/>
                  <a:pt x="5276193" y="1608202"/>
                </a:cubicBezTo>
                <a:cubicBezTo>
                  <a:pt x="5309462" y="1584438"/>
                  <a:pt x="5315421" y="1585088"/>
                  <a:pt x="5349766" y="1555650"/>
                </a:cubicBezTo>
                <a:cubicBezTo>
                  <a:pt x="5389443" y="1521642"/>
                  <a:pt x="5365097" y="1524119"/>
                  <a:pt x="5391807" y="1524119"/>
                </a:cubicBezTo>
                <a:lnTo>
                  <a:pt x="5391807" y="1471567"/>
                </a:lnTo>
                <a:cubicBezTo>
                  <a:pt x="5416331" y="1450546"/>
                  <a:pt x="5443921" y="1432647"/>
                  <a:pt x="5465380" y="1408505"/>
                </a:cubicBezTo>
                <a:cubicBezTo>
                  <a:pt x="5472740" y="1400225"/>
                  <a:pt x="5468969" y="1385625"/>
                  <a:pt x="5475890" y="1376974"/>
                </a:cubicBezTo>
                <a:cubicBezTo>
                  <a:pt x="5490708" y="1358451"/>
                  <a:pt x="5518180" y="1352367"/>
                  <a:pt x="5538952" y="1345443"/>
                </a:cubicBezTo>
                <a:cubicBezTo>
                  <a:pt x="5559973" y="1324422"/>
                  <a:pt x="5585524" y="1307116"/>
                  <a:pt x="5602014" y="1282381"/>
                </a:cubicBezTo>
                <a:cubicBezTo>
                  <a:pt x="5630042" y="1240340"/>
                  <a:pt x="5612525" y="1257857"/>
                  <a:pt x="5654566" y="1229829"/>
                </a:cubicBezTo>
                <a:cubicBezTo>
                  <a:pt x="5673065" y="1174331"/>
                  <a:pt x="5658931" y="1207515"/>
                  <a:pt x="5707117" y="1135236"/>
                </a:cubicBezTo>
                <a:cubicBezTo>
                  <a:pt x="5714124" y="1124726"/>
                  <a:pt x="5717628" y="1110712"/>
                  <a:pt x="5728138" y="1103705"/>
                </a:cubicBezTo>
                <a:lnTo>
                  <a:pt x="5791200" y="1061664"/>
                </a:lnTo>
                <a:cubicBezTo>
                  <a:pt x="5801710" y="1054657"/>
                  <a:pt x="5813799" y="1049575"/>
                  <a:pt x="5822731" y="1040643"/>
                </a:cubicBezTo>
                <a:cubicBezTo>
                  <a:pt x="5833241" y="1030133"/>
                  <a:pt x="5842529" y="1018237"/>
                  <a:pt x="5854262" y="1009112"/>
                </a:cubicBezTo>
                <a:cubicBezTo>
                  <a:pt x="5874204" y="993602"/>
                  <a:pt x="5899460" y="984935"/>
                  <a:pt x="5917324" y="967071"/>
                </a:cubicBezTo>
                <a:cubicBezTo>
                  <a:pt x="6009442" y="874953"/>
                  <a:pt x="5896712" y="991806"/>
                  <a:pt x="5969876" y="904009"/>
                </a:cubicBezTo>
                <a:cubicBezTo>
                  <a:pt x="5995166" y="873662"/>
                  <a:pt x="6001935" y="872126"/>
                  <a:pt x="6032938" y="851457"/>
                </a:cubicBezTo>
                <a:cubicBezTo>
                  <a:pt x="6052960" y="791396"/>
                  <a:pt x="6026932" y="841449"/>
                  <a:pt x="6074980" y="809416"/>
                </a:cubicBezTo>
                <a:cubicBezTo>
                  <a:pt x="6153710" y="756929"/>
                  <a:pt x="6063069" y="792364"/>
                  <a:pt x="6138042" y="767374"/>
                </a:cubicBezTo>
                <a:cubicBezTo>
                  <a:pt x="6197597" y="678038"/>
                  <a:pt x="6099507" y="816419"/>
                  <a:pt x="6222124" y="693802"/>
                </a:cubicBezTo>
                <a:cubicBezTo>
                  <a:pt x="6232634" y="683292"/>
                  <a:pt x="6244139" y="673690"/>
                  <a:pt x="6253655" y="662271"/>
                </a:cubicBezTo>
                <a:cubicBezTo>
                  <a:pt x="6261742" y="652567"/>
                  <a:pt x="6264812" y="638631"/>
                  <a:pt x="6274676" y="630740"/>
                </a:cubicBezTo>
                <a:cubicBezTo>
                  <a:pt x="6283327" y="623819"/>
                  <a:pt x="6295697" y="623733"/>
                  <a:pt x="6306207" y="620229"/>
                </a:cubicBezTo>
                <a:cubicBezTo>
                  <a:pt x="6358398" y="541943"/>
                  <a:pt x="6291320" y="638093"/>
                  <a:pt x="6358759" y="557167"/>
                </a:cubicBezTo>
                <a:cubicBezTo>
                  <a:pt x="6366846" y="547463"/>
                  <a:pt x="6371693" y="535340"/>
                  <a:pt x="6379780" y="525636"/>
                </a:cubicBezTo>
                <a:cubicBezTo>
                  <a:pt x="6405070" y="495289"/>
                  <a:pt x="6411839" y="493753"/>
                  <a:pt x="6442842" y="473084"/>
                </a:cubicBezTo>
                <a:cubicBezTo>
                  <a:pt x="6446345" y="462574"/>
                  <a:pt x="6446431" y="450204"/>
                  <a:pt x="6453352" y="441553"/>
                </a:cubicBezTo>
                <a:cubicBezTo>
                  <a:pt x="6461243" y="431689"/>
                  <a:pt x="6475179" y="428620"/>
                  <a:pt x="6484883" y="420533"/>
                </a:cubicBezTo>
                <a:cubicBezTo>
                  <a:pt x="6496302" y="411017"/>
                  <a:pt x="6504995" y="398518"/>
                  <a:pt x="6516414" y="389002"/>
                </a:cubicBezTo>
                <a:cubicBezTo>
                  <a:pt x="6526118" y="380915"/>
                  <a:pt x="6538241" y="376068"/>
                  <a:pt x="6547945" y="367981"/>
                </a:cubicBezTo>
                <a:cubicBezTo>
                  <a:pt x="6559364" y="358465"/>
                  <a:pt x="6568057" y="345966"/>
                  <a:pt x="6579476" y="336450"/>
                </a:cubicBezTo>
                <a:cubicBezTo>
                  <a:pt x="6589180" y="328363"/>
                  <a:pt x="6601566" y="323821"/>
                  <a:pt x="6611007" y="315429"/>
                </a:cubicBezTo>
                <a:cubicBezTo>
                  <a:pt x="6669911" y="263070"/>
                  <a:pt x="6663141" y="268759"/>
                  <a:pt x="6695090" y="220836"/>
                </a:cubicBezTo>
                <a:cubicBezTo>
                  <a:pt x="6721507" y="141582"/>
                  <a:pt x="6685872" y="239272"/>
                  <a:pt x="6726621" y="157774"/>
                </a:cubicBezTo>
                <a:cubicBezTo>
                  <a:pt x="6731576" y="147865"/>
                  <a:pt x="6733628" y="136753"/>
                  <a:pt x="6737131" y="126243"/>
                </a:cubicBezTo>
                <a:cubicBezTo>
                  <a:pt x="6712117" y="51197"/>
                  <a:pt x="6697675" y="75472"/>
                  <a:pt x="6747642" y="42160"/>
                </a:cubicBezTo>
                <a:cubicBezTo>
                  <a:pt x="6754649" y="31650"/>
                  <a:pt x="6758798" y="18520"/>
                  <a:pt x="6768662" y="10629"/>
                </a:cubicBezTo>
                <a:cubicBezTo>
                  <a:pt x="6797018" y="-12056"/>
                  <a:pt x="6848879" y="8259"/>
                  <a:pt x="6873766" y="10629"/>
                </a:cubicBezTo>
                <a:cubicBezTo>
                  <a:pt x="6922718" y="15291"/>
                  <a:pt x="6971863" y="17636"/>
                  <a:pt x="7020911" y="21140"/>
                </a:cubicBezTo>
                <a:lnTo>
                  <a:pt x="7062952" y="147264"/>
                </a:lnTo>
                <a:cubicBezTo>
                  <a:pt x="7066455" y="157774"/>
                  <a:pt x="7067317" y="169577"/>
                  <a:pt x="7073462" y="178795"/>
                </a:cubicBezTo>
                <a:lnTo>
                  <a:pt x="7094483" y="210326"/>
                </a:lnTo>
                <a:cubicBezTo>
                  <a:pt x="7090980" y="276891"/>
                  <a:pt x="7090008" y="343638"/>
                  <a:pt x="7083973" y="410022"/>
                </a:cubicBezTo>
                <a:cubicBezTo>
                  <a:pt x="7080688" y="446159"/>
                  <a:pt x="7054477" y="442821"/>
                  <a:pt x="7052442" y="473084"/>
                </a:cubicBezTo>
                <a:cubicBezTo>
                  <a:pt x="7050407" y="503347"/>
                  <a:pt x="7080497" y="556657"/>
                  <a:pt x="7071762" y="591599"/>
                </a:cubicBezTo>
                <a:cubicBezTo>
                  <a:pt x="7068258" y="637144"/>
                  <a:pt x="7056820" y="636836"/>
                  <a:pt x="7053986" y="654472"/>
                </a:cubicBezTo>
                <a:cubicBezTo>
                  <a:pt x="7051152" y="672108"/>
                  <a:pt x="7061767" y="676395"/>
                  <a:pt x="7054760" y="697416"/>
                </a:cubicBezTo>
                <a:cubicBezTo>
                  <a:pt x="7055017" y="722908"/>
                  <a:pt x="7055275" y="748399"/>
                  <a:pt x="7055532" y="773891"/>
                </a:cubicBezTo>
                <a:cubicBezTo>
                  <a:pt x="7059515" y="771310"/>
                  <a:pt x="7033190" y="792904"/>
                  <a:pt x="7056864" y="762396"/>
                </a:cubicBezTo>
                <a:cubicBezTo>
                  <a:pt x="7080538" y="731888"/>
                  <a:pt x="7059551" y="713778"/>
                  <a:pt x="7059551" y="718248"/>
                </a:cubicBezTo>
                <a:cubicBezTo>
                  <a:pt x="7059551" y="722718"/>
                  <a:pt x="7080316" y="750568"/>
                  <a:pt x="7056864" y="789219"/>
                </a:cubicBezTo>
                <a:cubicBezTo>
                  <a:pt x="7033412" y="827870"/>
                  <a:pt x="7075118" y="808570"/>
                  <a:pt x="7056864" y="829453"/>
                </a:cubicBezTo>
                <a:cubicBezTo>
                  <a:pt x="7038610" y="850336"/>
                  <a:pt x="7033935" y="874185"/>
                  <a:pt x="7034512" y="880991"/>
                </a:cubicBezTo>
                <a:cubicBezTo>
                  <a:pt x="7035089" y="887797"/>
                  <a:pt x="7054683" y="871290"/>
                  <a:pt x="7060324" y="870291"/>
                </a:cubicBezTo>
                <a:cubicBezTo>
                  <a:pt x="7065966" y="869292"/>
                  <a:pt x="7075368" y="864489"/>
                  <a:pt x="7068361" y="874999"/>
                </a:cubicBezTo>
                <a:cubicBezTo>
                  <a:pt x="7041944" y="954253"/>
                  <a:pt x="7053935" y="847749"/>
                  <a:pt x="7058623" y="857594"/>
                </a:cubicBezTo>
                <a:cubicBezTo>
                  <a:pt x="7063311" y="867439"/>
                  <a:pt x="7156264" y="874293"/>
                  <a:pt x="7096490" y="934067"/>
                </a:cubicBezTo>
                <a:cubicBezTo>
                  <a:pt x="7081213" y="979898"/>
                  <a:pt x="7094558" y="1006522"/>
                  <a:pt x="7076242" y="1042071"/>
                </a:cubicBezTo>
                <a:cubicBezTo>
                  <a:pt x="7057926" y="1077620"/>
                  <a:pt x="6994426" y="1135918"/>
                  <a:pt x="6986595" y="1147364"/>
                </a:cubicBezTo>
                <a:cubicBezTo>
                  <a:pt x="6978764" y="1158810"/>
                  <a:pt x="7090295" y="1070051"/>
                  <a:pt x="7029254" y="1110746"/>
                </a:cubicBezTo>
                <a:cubicBezTo>
                  <a:pt x="7010755" y="1166244"/>
                  <a:pt x="7064284" y="1176366"/>
                  <a:pt x="6992003" y="1224553"/>
                </a:cubicBezTo>
                <a:lnTo>
                  <a:pt x="6970158" y="1346157"/>
                </a:lnTo>
                <a:cubicBezTo>
                  <a:pt x="6951473" y="1374186"/>
                  <a:pt x="6930419" y="1477013"/>
                  <a:pt x="6917607" y="1534391"/>
                </a:cubicBezTo>
                <a:cubicBezTo>
                  <a:pt x="6904796" y="1591770"/>
                  <a:pt x="6892912" y="1657304"/>
                  <a:pt x="6893289" y="1690428"/>
                </a:cubicBezTo>
                <a:cubicBezTo>
                  <a:pt x="6893666" y="1723552"/>
                  <a:pt x="6915605" y="1714018"/>
                  <a:pt x="6919872" y="1733136"/>
                </a:cubicBezTo>
                <a:cubicBezTo>
                  <a:pt x="6924139" y="1752254"/>
                  <a:pt x="6925933" y="1784902"/>
                  <a:pt x="6918892" y="1805138"/>
                </a:cubicBezTo>
                <a:cubicBezTo>
                  <a:pt x="6911851" y="1825374"/>
                  <a:pt x="6935435" y="1835281"/>
                  <a:pt x="6877624" y="1854552"/>
                </a:cubicBezTo>
                <a:cubicBezTo>
                  <a:pt x="6870617" y="1865062"/>
                  <a:pt x="6869065" y="1893347"/>
                  <a:pt x="6866289" y="1910670"/>
                </a:cubicBezTo>
                <a:cubicBezTo>
                  <a:pt x="6863513" y="1927993"/>
                  <a:pt x="6881989" y="1944474"/>
                  <a:pt x="6860968" y="1958488"/>
                </a:cubicBezTo>
                <a:cubicBezTo>
                  <a:pt x="6861032" y="1974355"/>
                  <a:pt x="6861095" y="1990221"/>
                  <a:pt x="6861159" y="2006088"/>
                </a:cubicBezTo>
                <a:cubicBezTo>
                  <a:pt x="6850649" y="2013095"/>
                  <a:pt x="6836977" y="2014864"/>
                  <a:pt x="6832130" y="2020243"/>
                </a:cubicBezTo>
                <a:cubicBezTo>
                  <a:pt x="6827283" y="2025622"/>
                  <a:pt x="6837806" y="2030443"/>
                  <a:pt x="6832079" y="2038362"/>
                </a:cubicBezTo>
                <a:cubicBezTo>
                  <a:pt x="6826352" y="2046281"/>
                  <a:pt x="6804500" y="2059523"/>
                  <a:pt x="6797768" y="2067759"/>
                </a:cubicBezTo>
                <a:cubicBezTo>
                  <a:pt x="6791036" y="2075995"/>
                  <a:pt x="6801482" y="2079354"/>
                  <a:pt x="6791686" y="2087776"/>
                </a:cubicBezTo>
                <a:cubicBezTo>
                  <a:pt x="6781890" y="2096198"/>
                  <a:pt x="6753004" y="2114787"/>
                  <a:pt x="6738990" y="2118291"/>
                </a:cubicBezTo>
                <a:cubicBezTo>
                  <a:pt x="6689942" y="2191863"/>
                  <a:pt x="6721629" y="2122091"/>
                  <a:pt x="6669077" y="2157124"/>
                </a:cubicBezTo>
                <a:cubicBezTo>
                  <a:pt x="6662070" y="2167634"/>
                  <a:pt x="6596255" y="2204521"/>
                  <a:pt x="6575142" y="2218370"/>
                </a:cubicBezTo>
                <a:cubicBezTo>
                  <a:pt x="6554029" y="2232219"/>
                  <a:pt x="6560176" y="2230492"/>
                  <a:pt x="6542401" y="2240218"/>
                </a:cubicBezTo>
                <a:cubicBezTo>
                  <a:pt x="6524626" y="2249944"/>
                  <a:pt x="6483134" y="2267437"/>
                  <a:pt x="6468493" y="2276724"/>
                </a:cubicBezTo>
                <a:cubicBezTo>
                  <a:pt x="6453852" y="2286012"/>
                  <a:pt x="6461638" y="2294763"/>
                  <a:pt x="6454556" y="2295943"/>
                </a:cubicBezTo>
                <a:cubicBezTo>
                  <a:pt x="6433535" y="2302950"/>
                  <a:pt x="6413424" y="2304883"/>
                  <a:pt x="6376668" y="2316962"/>
                </a:cubicBezTo>
                <a:cubicBezTo>
                  <a:pt x="6339912" y="2329041"/>
                  <a:pt x="6265642" y="2355989"/>
                  <a:pt x="6234019" y="2368416"/>
                </a:cubicBezTo>
                <a:cubicBezTo>
                  <a:pt x="6202396" y="2380843"/>
                  <a:pt x="6228972" y="2363498"/>
                  <a:pt x="6186931" y="2391526"/>
                </a:cubicBezTo>
                <a:cubicBezTo>
                  <a:pt x="6168246" y="2419554"/>
                  <a:pt x="6089770" y="2410195"/>
                  <a:pt x="6063537" y="2416973"/>
                </a:cubicBezTo>
                <a:cubicBezTo>
                  <a:pt x="6037304" y="2423751"/>
                  <a:pt x="6026079" y="2434187"/>
                  <a:pt x="6029533" y="2432193"/>
                </a:cubicBezTo>
                <a:cubicBezTo>
                  <a:pt x="6032987" y="2430199"/>
                  <a:pt x="6119282" y="2385940"/>
                  <a:pt x="6084260" y="2405007"/>
                </a:cubicBezTo>
                <a:cubicBezTo>
                  <a:pt x="6049238" y="2424074"/>
                  <a:pt x="5943566" y="2553272"/>
                  <a:pt x="5819399" y="2546595"/>
                </a:cubicBezTo>
                <a:cubicBezTo>
                  <a:pt x="5769355" y="2526234"/>
                  <a:pt x="5843733" y="2552685"/>
                  <a:pt x="5833236" y="2552705"/>
                </a:cubicBezTo>
                <a:cubicBezTo>
                  <a:pt x="5822739" y="2552725"/>
                  <a:pt x="5769634" y="2544692"/>
                  <a:pt x="5756419" y="2546713"/>
                </a:cubicBezTo>
                <a:cubicBezTo>
                  <a:pt x="5743204" y="2548734"/>
                  <a:pt x="5757558" y="2559348"/>
                  <a:pt x="5753945" y="2564833"/>
                </a:cubicBezTo>
                <a:cubicBezTo>
                  <a:pt x="5750332" y="2570318"/>
                  <a:pt x="5664930" y="2561591"/>
                  <a:pt x="5734741" y="2579623"/>
                </a:cubicBezTo>
                <a:cubicBezTo>
                  <a:pt x="5804552" y="2597655"/>
                  <a:pt x="5651026" y="2599676"/>
                  <a:pt x="5642506" y="2599264"/>
                </a:cubicBezTo>
                <a:cubicBezTo>
                  <a:pt x="5633986" y="2598852"/>
                  <a:pt x="5693319" y="2578888"/>
                  <a:pt x="5683619" y="2577150"/>
                </a:cubicBezTo>
                <a:cubicBezTo>
                  <a:pt x="5673919" y="2575412"/>
                  <a:pt x="5628662" y="2563918"/>
                  <a:pt x="5584304" y="2588837"/>
                </a:cubicBezTo>
                <a:cubicBezTo>
                  <a:pt x="5539946" y="2613756"/>
                  <a:pt x="5463511" y="2701082"/>
                  <a:pt x="5417469" y="2726664"/>
                </a:cubicBezTo>
                <a:cubicBezTo>
                  <a:pt x="5371427" y="2752246"/>
                  <a:pt x="5364316" y="2704819"/>
                  <a:pt x="5308050" y="2742330"/>
                </a:cubicBezTo>
                <a:cubicBezTo>
                  <a:pt x="5247806" y="2832694"/>
                  <a:pt x="5240286" y="2788254"/>
                  <a:pt x="5211024" y="2798054"/>
                </a:cubicBezTo>
                <a:cubicBezTo>
                  <a:pt x="5181762" y="2807854"/>
                  <a:pt x="5174067" y="2794636"/>
                  <a:pt x="5132480" y="2801128"/>
                </a:cubicBezTo>
                <a:cubicBezTo>
                  <a:pt x="5090893" y="2807620"/>
                  <a:pt x="5021630" y="2820367"/>
                  <a:pt x="4961500" y="2837008"/>
                </a:cubicBezTo>
                <a:cubicBezTo>
                  <a:pt x="4901370" y="2853649"/>
                  <a:pt x="4824249" y="2865939"/>
                  <a:pt x="4771697" y="2900974"/>
                </a:cubicBezTo>
                <a:cubicBezTo>
                  <a:pt x="4685744" y="2893811"/>
                  <a:pt x="4706907" y="2922541"/>
                  <a:pt x="4683284" y="2934502"/>
                </a:cubicBezTo>
                <a:cubicBezTo>
                  <a:pt x="4659661" y="2946463"/>
                  <a:pt x="4647735" y="2962863"/>
                  <a:pt x="4629960" y="2972739"/>
                </a:cubicBezTo>
                <a:cubicBezTo>
                  <a:pt x="4612185" y="2982615"/>
                  <a:pt x="4592144" y="2981649"/>
                  <a:pt x="4576636" y="2993760"/>
                </a:cubicBezTo>
                <a:cubicBezTo>
                  <a:pt x="4561128" y="3005871"/>
                  <a:pt x="4547577" y="3029459"/>
                  <a:pt x="4536912" y="3045407"/>
                </a:cubicBezTo>
                <a:cubicBezTo>
                  <a:pt x="4526247" y="3061355"/>
                  <a:pt x="4523156" y="3085943"/>
                  <a:pt x="4512646" y="3089446"/>
                </a:cubicBezTo>
                <a:cubicBezTo>
                  <a:pt x="4502136" y="3099956"/>
                  <a:pt x="4431088" y="3128982"/>
                  <a:pt x="4401206" y="3141094"/>
                </a:cubicBezTo>
                <a:cubicBezTo>
                  <a:pt x="4371324" y="3153206"/>
                  <a:pt x="4356640" y="3155592"/>
                  <a:pt x="4333353" y="3162115"/>
                </a:cubicBezTo>
                <a:cubicBezTo>
                  <a:pt x="4310066" y="3168638"/>
                  <a:pt x="4283558" y="3172594"/>
                  <a:pt x="4261481" y="3180235"/>
                </a:cubicBezTo>
                <a:cubicBezTo>
                  <a:pt x="4239404" y="3187876"/>
                  <a:pt x="4218280" y="3197784"/>
                  <a:pt x="4200892" y="3207961"/>
                </a:cubicBezTo>
                <a:cubicBezTo>
                  <a:pt x="4183504" y="3218138"/>
                  <a:pt x="4170907" y="3233357"/>
                  <a:pt x="4157151" y="3241299"/>
                </a:cubicBezTo>
                <a:cubicBezTo>
                  <a:pt x="4143395" y="3249241"/>
                  <a:pt x="4130339" y="3251621"/>
                  <a:pt x="4118355" y="3255615"/>
                </a:cubicBezTo>
                <a:lnTo>
                  <a:pt x="4077087" y="3283340"/>
                </a:lnTo>
                <a:cubicBezTo>
                  <a:pt x="4066577" y="3286843"/>
                  <a:pt x="4041955" y="3318853"/>
                  <a:pt x="4031027" y="3320674"/>
                </a:cubicBezTo>
                <a:lnTo>
                  <a:pt x="3924378" y="3337890"/>
                </a:lnTo>
                <a:lnTo>
                  <a:pt x="3887899" y="3382831"/>
                </a:lnTo>
                <a:cubicBezTo>
                  <a:pt x="3877389" y="3386335"/>
                  <a:pt x="3843793" y="3427432"/>
                  <a:pt x="3834575" y="3433577"/>
                </a:cubicBezTo>
                <a:lnTo>
                  <a:pt x="3773986" y="3441185"/>
                </a:lnTo>
                <a:cubicBezTo>
                  <a:pt x="3766979" y="3462206"/>
                  <a:pt x="3756495" y="3461509"/>
                  <a:pt x="3738437" y="3470720"/>
                </a:cubicBezTo>
                <a:cubicBezTo>
                  <a:pt x="3720379" y="3479931"/>
                  <a:pt x="3721135" y="3477950"/>
                  <a:pt x="3665637" y="3496449"/>
                </a:cubicBezTo>
                <a:cubicBezTo>
                  <a:pt x="3636872" y="3515626"/>
                  <a:pt x="3604636" y="3531182"/>
                  <a:pt x="3584028" y="3542295"/>
                </a:cubicBezTo>
                <a:cubicBezTo>
                  <a:pt x="3563420" y="3553408"/>
                  <a:pt x="3559503" y="3556151"/>
                  <a:pt x="3541986" y="3563126"/>
                </a:cubicBezTo>
                <a:cubicBezTo>
                  <a:pt x="3524469" y="3570101"/>
                  <a:pt x="3499945" y="3577140"/>
                  <a:pt x="3478924" y="3584147"/>
                </a:cubicBezTo>
                <a:lnTo>
                  <a:pt x="3447393" y="3594657"/>
                </a:lnTo>
                <a:cubicBezTo>
                  <a:pt x="3436883" y="3601664"/>
                  <a:pt x="3427160" y="3610029"/>
                  <a:pt x="3415862" y="3615678"/>
                </a:cubicBezTo>
                <a:cubicBezTo>
                  <a:pt x="3405953" y="3620633"/>
                  <a:pt x="3392165" y="3618354"/>
                  <a:pt x="3384331" y="3626188"/>
                </a:cubicBezTo>
                <a:cubicBezTo>
                  <a:pt x="3376497" y="3634022"/>
                  <a:pt x="3377324" y="3647209"/>
                  <a:pt x="3373821" y="3657719"/>
                </a:cubicBezTo>
                <a:cubicBezTo>
                  <a:pt x="3370318" y="3699760"/>
                  <a:pt x="3375718" y="3743521"/>
                  <a:pt x="3363311" y="3783843"/>
                </a:cubicBezTo>
                <a:cubicBezTo>
                  <a:pt x="3360053" y="3794432"/>
                  <a:pt x="3341689" y="3789398"/>
                  <a:pt x="3331780" y="3794353"/>
                </a:cubicBezTo>
                <a:cubicBezTo>
                  <a:pt x="3320482" y="3800002"/>
                  <a:pt x="3311547" y="3809725"/>
                  <a:pt x="3300249" y="3815374"/>
                </a:cubicBezTo>
                <a:cubicBezTo>
                  <a:pt x="3259812" y="3835592"/>
                  <a:pt x="3182632" y="3833710"/>
                  <a:pt x="3153104" y="3836395"/>
                </a:cubicBezTo>
                <a:cubicBezTo>
                  <a:pt x="3132083" y="3850409"/>
                  <a:pt x="3114962" y="3874282"/>
                  <a:pt x="3090042" y="3878436"/>
                </a:cubicBezTo>
                <a:cubicBezTo>
                  <a:pt x="3016052" y="3890768"/>
                  <a:pt x="3047197" y="3882208"/>
                  <a:pt x="2995449" y="3899457"/>
                </a:cubicBezTo>
                <a:cubicBezTo>
                  <a:pt x="2917159" y="3951649"/>
                  <a:pt x="3013315" y="3884569"/>
                  <a:pt x="2932386" y="3952009"/>
                </a:cubicBezTo>
                <a:cubicBezTo>
                  <a:pt x="2887209" y="3989656"/>
                  <a:pt x="2916722" y="3959841"/>
                  <a:pt x="2869324" y="3983540"/>
                </a:cubicBezTo>
                <a:cubicBezTo>
                  <a:pt x="2787825" y="4024289"/>
                  <a:pt x="2885517" y="3988651"/>
                  <a:pt x="2806262" y="4015071"/>
                </a:cubicBezTo>
                <a:cubicBezTo>
                  <a:pt x="2783331" y="4083865"/>
                  <a:pt x="2815180" y="4016346"/>
                  <a:pt x="2764221" y="4057112"/>
                </a:cubicBezTo>
                <a:cubicBezTo>
                  <a:pt x="2754357" y="4065003"/>
                  <a:pt x="2752132" y="4079711"/>
                  <a:pt x="2743200" y="4088643"/>
                </a:cubicBezTo>
                <a:cubicBezTo>
                  <a:pt x="2734268" y="4097575"/>
                  <a:pt x="2721110" y="4101272"/>
                  <a:pt x="2711669" y="4109664"/>
                </a:cubicBezTo>
                <a:cubicBezTo>
                  <a:pt x="2626595" y="4185286"/>
                  <a:pt x="2682093" y="4161564"/>
                  <a:pt x="2617076" y="4183236"/>
                </a:cubicBezTo>
                <a:cubicBezTo>
                  <a:pt x="2606566" y="4193746"/>
                  <a:pt x="2598538" y="4207548"/>
                  <a:pt x="2585545" y="4214767"/>
                </a:cubicBezTo>
                <a:cubicBezTo>
                  <a:pt x="2566176" y="4225528"/>
                  <a:pt x="2522483" y="4235788"/>
                  <a:pt x="2522483" y="4235788"/>
                </a:cubicBezTo>
                <a:cubicBezTo>
                  <a:pt x="2501462" y="4249802"/>
                  <a:pt x="2477285" y="4259965"/>
                  <a:pt x="2459421" y="4277829"/>
                </a:cubicBezTo>
                <a:cubicBezTo>
                  <a:pt x="2418958" y="4318292"/>
                  <a:pt x="2440257" y="4301115"/>
                  <a:pt x="2396359" y="4330381"/>
                </a:cubicBezTo>
                <a:cubicBezTo>
                  <a:pt x="2389352" y="4340891"/>
                  <a:pt x="2384845" y="4353594"/>
                  <a:pt x="2375338" y="4361912"/>
                </a:cubicBezTo>
                <a:cubicBezTo>
                  <a:pt x="2329175" y="4402305"/>
                  <a:pt x="2320251" y="4403349"/>
                  <a:pt x="2270235" y="4414464"/>
                </a:cubicBezTo>
                <a:cubicBezTo>
                  <a:pt x="2252796" y="4418339"/>
                  <a:pt x="2234918" y="4420274"/>
                  <a:pt x="2217683" y="4424974"/>
                </a:cubicBezTo>
                <a:cubicBezTo>
                  <a:pt x="2196306" y="4430804"/>
                  <a:pt x="2154621" y="4445995"/>
                  <a:pt x="2154621" y="4445995"/>
                </a:cubicBezTo>
                <a:cubicBezTo>
                  <a:pt x="2094847" y="4505769"/>
                  <a:pt x="2152403" y="4457614"/>
                  <a:pt x="2091559" y="4488036"/>
                </a:cubicBezTo>
                <a:cubicBezTo>
                  <a:pt x="2010061" y="4528785"/>
                  <a:pt x="2107751" y="4493150"/>
                  <a:pt x="2028497" y="4519567"/>
                </a:cubicBezTo>
                <a:cubicBezTo>
                  <a:pt x="1956217" y="4567754"/>
                  <a:pt x="1989402" y="4553620"/>
                  <a:pt x="1933904" y="4572119"/>
                </a:cubicBezTo>
                <a:cubicBezTo>
                  <a:pt x="1837843" y="4636161"/>
                  <a:pt x="1985306" y="4545515"/>
                  <a:pt x="1723697" y="4603650"/>
                </a:cubicBezTo>
                <a:cubicBezTo>
                  <a:pt x="1712882" y="4606053"/>
                  <a:pt x="1719332" y="4625963"/>
                  <a:pt x="1713186" y="4635181"/>
                </a:cubicBezTo>
                <a:cubicBezTo>
                  <a:pt x="1690156" y="4669725"/>
                  <a:pt x="1679207" y="4663497"/>
                  <a:pt x="1650124" y="4687733"/>
                </a:cubicBezTo>
                <a:cubicBezTo>
                  <a:pt x="1638705" y="4697249"/>
                  <a:pt x="1631586" y="4712046"/>
                  <a:pt x="1618593" y="4719264"/>
                </a:cubicBezTo>
                <a:cubicBezTo>
                  <a:pt x="1599224" y="4730025"/>
                  <a:pt x="1576552" y="4733277"/>
                  <a:pt x="1555531" y="4740284"/>
                </a:cubicBezTo>
                <a:lnTo>
                  <a:pt x="1524000" y="4750795"/>
                </a:lnTo>
                <a:cubicBezTo>
                  <a:pt x="1454022" y="4820773"/>
                  <a:pt x="1529388" y="4754808"/>
                  <a:pt x="1460938" y="4792836"/>
                </a:cubicBezTo>
                <a:cubicBezTo>
                  <a:pt x="1438853" y="4805105"/>
                  <a:pt x="1421843" y="4826889"/>
                  <a:pt x="1397876" y="4834878"/>
                </a:cubicBezTo>
                <a:cubicBezTo>
                  <a:pt x="1387366" y="4838381"/>
                  <a:pt x="1376998" y="4842344"/>
                  <a:pt x="1366345" y="4845388"/>
                </a:cubicBezTo>
                <a:cubicBezTo>
                  <a:pt x="1336829" y="4853821"/>
                  <a:pt x="1301545" y="4860992"/>
                  <a:pt x="1271752" y="4866409"/>
                </a:cubicBezTo>
                <a:cubicBezTo>
                  <a:pt x="1250785" y="4870221"/>
                  <a:pt x="1229528" y="4872454"/>
                  <a:pt x="1208690" y="4876919"/>
                </a:cubicBezTo>
                <a:cubicBezTo>
                  <a:pt x="1142313" y="4891143"/>
                  <a:pt x="1141103" y="4892441"/>
                  <a:pt x="1093076" y="4908450"/>
                </a:cubicBezTo>
                <a:cubicBezTo>
                  <a:pt x="1082566" y="4915457"/>
                  <a:pt x="1073088" y="4924341"/>
                  <a:pt x="1061545" y="4929471"/>
                </a:cubicBezTo>
                <a:cubicBezTo>
                  <a:pt x="1041297" y="4938470"/>
                  <a:pt x="998483" y="4950491"/>
                  <a:pt x="998483" y="4950491"/>
                </a:cubicBezTo>
                <a:cubicBezTo>
                  <a:pt x="858504" y="5043812"/>
                  <a:pt x="1065965" y="4909497"/>
                  <a:pt x="935421" y="4982022"/>
                </a:cubicBezTo>
                <a:cubicBezTo>
                  <a:pt x="913336" y="4994291"/>
                  <a:pt x="897468" y="5021274"/>
                  <a:pt x="872359" y="5024064"/>
                </a:cubicBezTo>
                <a:lnTo>
                  <a:pt x="777766" y="5034574"/>
                </a:lnTo>
                <a:cubicBezTo>
                  <a:pt x="770759" y="5045084"/>
                  <a:pt x="765677" y="5057173"/>
                  <a:pt x="756745" y="5066105"/>
                </a:cubicBezTo>
                <a:cubicBezTo>
                  <a:pt x="736369" y="5086481"/>
                  <a:pt x="719329" y="5089088"/>
                  <a:pt x="693683" y="5097636"/>
                </a:cubicBezTo>
                <a:cubicBezTo>
                  <a:pt x="627117" y="5094133"/>
                  <a:pt x="560644" y="5087126"/>
                  <a:pt x="493986" y="5087126"/>
                </a:cubicBezTo>
                <a:cubicBezTo>
                  <a:pt x="458777" y="5087126"/>
                  <a:pt x="423489" y="5091147"/>
                  <a:pt x="388883" y="5097636"/>
                </a:cubicBezTo>
                <a:cubicBezTo>
                  <a:pt x="367105" y="5101719"/>
                  <a:pt x="325821" y="5118657"/>
                  <a:pt x="325821" y="5118657"/>
                </a:cubicBezTo>
                <a:cubicBezTo>
                  <a:pt x="315311" y="5125664"/>
                  <a:pt x="302181" y="5129814"/>
                  <a:pt x="294290" y="5139678"/>
                </a:cubicBezTo>
                <a:cubicBezTo>
                  <a:pt x="253524" y="5190637"/>
                  <a:pt x="321043" y="5158788"/>
                  <a:pt x="252249" y="5181719"/>
                </a:cubicBezTo>
                <a:cubicBezTo>
                  <a:pt x="241738" y="5188726"/>
                  <a:pt x="232972" y="5199676"/>
                  <a:pt x="220717" y="5202740"/>
                </a:cubicBezTo>
                <a:cubicBezTo>
                  <a:pt x="77854" y="5238455"/>
                  <a:pt x="166741" y="5186171"/>
                  <a:pt x="94593" y="5234271"/>
                </a:cubicBezTo>
                <a:cubicBezTo>
                  <a:pt x="80579" y="5213250"/>
                  <a:pt x="44563" y="5195176"/>
                  <a:pt x="52552" y="5171209"/>
                </a:cubicBezTo>
                <a:cubicBezTo>
                  <a:pt x="56055" y="5160699"/>
                  <a:pt x="56141" y="5148329"/>
                  <a:pt x="63062" y="5139678"/>
                </a:cubicBezTo>
                <a:cubicBezTo>
                  <a:pt x="70953" y="5129814"/>
                  <a:pt x="94593" y="5118657"/>
                  <a:pt x="94593" y="5118657"/>
                </a:cubicBezTo>
                <a:lnTo>
                  <a:pt x="94593" y="5118657"/>
                </a:lnTo>
              </a:path>
            </a:pathLst>
          </a:custGeom>
          <a:gradFill>
            <a:gsLst>
              <a:gs pos="21000">
                <a:srgbClr val="494949"/>
              </a:gs>
              <a:gs pos="62000">
                <a:srgbClr val="FFFFFF">
                  <a:lumMod val="94000"/>
                </a:srgbClr>
              </a:gs>
            </a:gsLst>
            <a:lin ang="240000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74241" tIns="37122" rIns="74241" bIns="37122" numCol="1" rtlCol="0" anchor="t" anchorCtr="0" compatLnSpc="1">
            <a:prstTxWarp prst="textNoShape">
              <a:avLst/>
            </a:prstTxWarp>
          </a:bodyPr>
          <a:lstStyle/>
          <a:p>
            <a:pPr defTabSz="74244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950" ker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1" name="Dowolny kształt 66"/>
          <p:cNvSpPr/>
          <p:nvPr/>
        </p:nvSpPr>
        <p:spPr bwMode="auto">
          <a:xfrm>
            <a:off x="5762208" y="1312740"/>
            <a:ext cx="3003328" cy="1243146"/>
          </a:xfrm>
          <a:custGeom>
            <a:avLst/>
            <a:gdLst>
              <a:gd name="connsiteX0" fmla="*/ 0 w 3211174"/>
              <a:gd name="connsiteY0" fmla="*/ 1496291 h 1506726"/>
              <a:gd name="connsiteX1" fmla="*/ 118753 w 3211174"/>
              <a:gd name="connsiteY1" fmla="*/ 1413164 h 1506726"/>
              <a:gd name="connsiteX2" fmla="*/ 154379 w 3211174"/>
              <a:gd name="connsiteY2" fmla="*/ 1401288 h 1506726"/>
              <a:gd name="connsiteX3" fmla="*/ 190005 w 3211174"/>
              <a:gd name="connsiteY3" fmla="*/ 1389413 h 1506726"/>
              <a:gd name="connsiteX4" fmla="*/ 201880 w 3211174"/>
              <a:gd name="connsiteY4" fmla="*/ 1353787 h 1506726"/>
              <a:gd name="connsiteX5" fmla="*/ 273132 w 3211174"/>
              <a:gd name="connsiteY5" fmla="*/ 1306286 h 1506726"/>
              <a:gd name="connsiteX6" fmla="*/ 308758 w 3211174"/>
              <a:gd name="connsiteY6" fmla="*/ 1270660 h 1506726"/>
              <a:gd name="connsiteX7" fmla="*/ 320634 w 3211174"/>
              <a:gd name="connsiteY7" fmla="*/ 1235034 h 1506726"/>
              <a:gd name="connsiteX8" fmla="*/ 391885 w 3211174"/>
              <a:gd name="connsiteY8" fmla="*/ 1211283 h 1506726"/>
              <a:gd name="connsiteX9" fmla="*/ 522514 w 3211174"/>
              <a:gd name="connsiteY9" fmla="*/ 1187532 h 1506726"/>
              <a:gd name="connsiteX10" fmla="*/ 581891 w 3211174"/>
              <a:gd name="connsiteY10" fmla="*/ 1140031 h 1506726"/>
              <a:gd name="connsiteX11" fmla="*/ 617517 w 3211174"/>
              <a:gd name="connsiteY11" fmla="*/ 1128156 h 1506726"/>
              <a:gd name="connsiteX12" fmla="*/ 688769 w 3211174"/>
              <a:gd name="connsiteY12" fmla="*/ 1080655 h 1506726"/>
              <a:gd name="connsiteX13" fmla="*/ 724395 w 3211174"/>
              <a:gd name="connsiteY13" fmla="*/ 1056904 h 1506726"/>
              <a:gd name="connsiteX14" fmla="*/ 760021 w 3211174"/>
              <a:gd name="connsiteY14" fmla="*/ 1045029 h 1506726"/>
              <a:gd name="connsiteX15" fmla="*/ 819397 w 3211174"/>
              <a:gd name="connsiteY15" fmla="*/ 997527 h 1506726"/>
              <a:gd name="connsiteX16" fmla="*/ 855023 w 3211174"/>
              <a:gd name="connsiteY16" fmla="*/ 961901 h 1506726"/>
              <a:gd name="connsiteX17" fmla="*/ 961901 w 3211174"/>
              <a:gd name="connsiteY17" fmla="*/ 902525 h 1506726"/>
              <a:gd name="connsiteX18" fmla="*/ 997527 w 3211174"/>
              <a:gd name="connsiteY18" fmla="*/ 878774 h 1506726"/>
              <a:gd name="connsiteX19" fmla="*/ 1045028 w 3211174"/>
              <a:gd name="connsiteY19" fmla="*/ 807522 h 1506726"/>
              <a:gd name="connsiteX20" fmla="*/ 1116280 w 3211174"/>
              <a:gd name="connsiteY20" fmla="*/ 771896 h 1506726"/>
              <a:gd name="connsiteX21" fmla="*/ 1223158 w 3211174"/>
              <a:gd name="connsiteY21" fmla="*/ 724395 h 1506726"/>
              <a:gd name="connsiteX22" fmla="*/ 1258784 w 3211174"/>
              <a:gd name="connsiteY22" fmla="*/ 712519 h 1506726"/>
              <a:gd name="connsiteX23" fmla="*/ 1330036 w 3211174"/>
              <a:gd name="connsiteY23" fmla="*/ 665018 h 1506726"/>
              <a:gd name="connsiteX24" fmla="*/ 1389413 w 3211174"/>
              <a:gd name="connsiteY24" fmla="*/ 605642 h 1506726"/>
              <a:gd name="connsiteX25" fmla="*/ 1496291 w 3211174"/>
              <a:gd name="connsiteY25" fmla="*/ 570016 h 1506726"/>
              <a:gd name="connsiteX26" fmla="*/ 1531917 w 3211174"/>
              <a:gd name="connsiteY26" fmla="*/ 558140 h 1506726"/>
              <a:gd name="connsiteX27" fmla="*/ 1638795 w 3211174"/>
              <a:gd name="connsiteY27" fmla="*/ 510639 h 1506726"/>
              <a:gd name="connsiteX28" fmla="*/ 1698171 w 3211174"/>
              <a:gd name="connsiteY28" fmla="*/ 498764 h 1506726"/>
              <a:gd name="connsiteX29" fmla="*/ 1769423 w 3211174"/>
              <a:gd name="connsiteY29" fmla="*/ 475013 h 1506726"/>
              <a:gd name="connsiteX30" fmla="*/ 1828800 w 3211174"/>
              <a:gd name="connsiteY30" fmla="*/ 415636 h 1506726"/>
              <a:gd name="connsiteX31" fmla="*/ 1864426 w 3211174"/>
              <a:gd name="connsiteY31" fmla="*/ 380010 h 1506726"/>
              <a:gd name="connsiteX32" fmla="*/ 2030680 w 3211174"/>
              <a:gd name="connsiteY32" fmla="*/ 344384 h 1506726"/>
              <a:gd name="connsiteX33" fmla="*/ 2113808 w 3211174"/>
              <a:gd name="connsiteY33" fmla="*/ 332509 h 1506726"/>
              <a:gd name="connsiteX34" fmla="*/ 2232561 w 3211174"/>
              <a:gd name="connsiteY34" fmla="*/ 296883 h 1506726"/>
              <a:gd name="connsiteX35" fmla="*/ 2268187 w 3211174"/>
              <a:gd name="connsiteY35" fmla="*/ 285008 h 1506726"/>
              <a:gd name="connsiteX36" fmla="*/ 2303813 w 3211174"/>
              <a:gd name="connsiteY36" fmla="*/ 261257 h 1506726"/>
              <a:gd name="connsiteX37" fmla="*/ 2339439 w 3211174"/>
              <a:gd name="connsiteY37" fmla="*/ 249382 h 1506726"/>
              <a:gd name="connsiteX38" fmla="*/ 2375065 w 3211174"/>
              <a:gd name="connsiteY38" fmla="*/ 213756 h 1506726"/>
              <a:gd name="connsiteX39" fmla="*/ 2446317 w 3211174"/>
              <a:gd name="connsiteY39" fmla="*/ 178130 h 1506726"/>
              <a:gd name="connsiteX40" fmla="*/ 2481943 w 3211174"/>
              <a:gd name="connsiteY40" fmla="*/ 154379 h 1506726"/>
              <a:gd name="connsiteX41" fmla="*/ 2517569 w 3211174"/>
              <a:gd name="connsiteY41" fmla="*/ 142504 h 1506726"/>
              <a:gd name="connsiteX42" fmla="*/ 2588821 w 3211174"/>
              <a:gd name="connsiteY42" fmla="*/ 95003 h 1506726"/>
              <a:gd name="connsiteX43" fmla="*/ 2624447 w 3211174"/>
              <a:gd name="connsiteY43" fmla="*/ 71252 h 1506726"/>
              <a:gd name="connsiteX44" fmla="*/ 2826327 w 3211174"/>
              <a:gd name="connsiteY44" fmla="*/ 35626 h 1506726"/>
              <a:gd name="connsiteX45" fmla="*/ 3040083 w 3211174"/>
              <a:gd name="connsiteY45" fmla="*/ 11875 h 1506726"/>
              <a:gd name="connsiteX46" fmla="*/ 3099459 w 3211174"/>
              <a:gd name="connsiteY46" fmla="*/ 0 h 1506726"/>
              <a:gd name="connsiteX47" fmla="*/ 3194462 w 3211174"/>
              <a:gd name="connsiteY47" fmla="*/ 11875 h 1506726"/>
              <a:gd name="connsiteX48" fmla="*/ 3170711 w 3211174"/>
              <a:gd name="connsiteY48" fmla="*/ 83127 h 1506726"/>
              <a:gd name="connsiteX49" fmla="*/ 3135085 w 3211174"/>
              <a:gd name="connsiteY49" fmla="*/ 95003 h 1506726"/>
              <a:gd name="connsiteX50" fmla="*/ 3051958 w 3211174"/>
              <a:gd name="connsiteY50" fmla="*/ 118753 h 1506726"/>
              <a:gd name="connsiteX51" fmla="*/ 2980706 w 3211174"/>
              <a:gd name="connsiteY51" fmla="*/ 178130 h 1506726"/>
              <a:gd name="connsiteX52" fmla="*/ 2909454 w 3211174"/>
              <a:gd name="connsiteY52" fmla="*/ 190005 h 1506726"/>
              <a:gd name="connsiteX53" fmla="*/ 2660072 w 3211174"/>
              <a:gd name="connsiteY53" fmla="*/ 249382 h 1506726"/>
              <a:gd name="connsiteX54" fmla="*/ 2612571 w 3211174"/>
              <a:gd name="connsiteY54" fmla="*/ 296883 h 1506726"/>
              <a:gd name="connsiteX55" fmla="*/ 2576945 w 3211174"/>
              <a:gd name="connsiteY55" fmla="*/ 332509 h 1506726"/>
              <a:gd name="connsiteX56" fmla="*/ 2541319 w 3211174"/>
              <a:gd name="connsiteY56" fmla="*/ 344384 h 1506726"/>
              <a:gd name="connsiteX57" fmla="*/ 2398815 w 3211174"/>
              <a:gd name="connsiteY57" fmla="*/ 356260 h 1506726"/>
              <a:gd name="connsiteX58" fmla="*/ 2327563 w 3211174"/>
              <a:gd name="connsiteY58" fmla="*/ 391886 h 1506726"/>
              <a:gd name="connsiteX59" fmla="*/ 2256311 w 3211174"/>
              <a:gd name="connsiteY59" fmla="*/ 415636 h 1506726"/>
              <a:gd name="connsiteX60" fmla="*/ 2220685 w 3211174"/>
              <a:gd name="connsiteY60" fmla="*/ 427512 h 1506726"/>
              <a:gd name="connsiteX61" fmla="*/ 2185059 w 3211174"/>
              <a:gd name="connsiteY61" fmla="*/ 451262 h 1506726"/>
              <a:gd name="connsiteX62" fmla="*/ 2173184 w 3211174"/>
              <a:gd name="connsiteY62" fmla="*/ 486888 h 1506726"/>
              <a:gd name="connsiteX63" fmla="*/ 2161309 w 3211174"/>
              <a:gd name="connsiteY63" fmla="*/ 534390 h 1506726"/>
              <a:gd name="connsiteX64" fmla="*/ 2090057 w 3211174"/>
              <a:gd name="connsiteY64" fmla="*/ 558140 h 1506726"/>
              <a:gd name="connsiteX65" fmla="*/ 2006930 w 3211174"/>
              <a:gd name="connsiteY65" fmla="*/ 581891 h 1506726"/>
              <a:gd name="connsiteX66" fmla="*/ 1959428 w 3211174"/>
              <a:gd name="connsiteY66" fmla="*/ 653143 h 1506726"/>
              <a:gd name="connsiteX67" fmla="*/ 1888176 w 3211174"/>
              <a:gd name="connsiteY67" fmla="*/ 676893 h 1506726"/>
              <a:gd name="connsiteX68" fmla="*/ 1852550 w 3211174"/>
              <a:gd name="connsiteY68" fmla="*/ 688769 h 1506726"/>
              <a:gd name="connsiteX69" fmla="*/ 1840675 w 3211174"/>
              <a:gd name="connsiteY69" fmla="*/ 724395 h 1506726"/>
              <a:gd name="connsiteX70" fmla="*/ 1805049 w 3211174"/>
              <a:gd name="connsiteY70" fmla="*/ 748145 h 1506726"/>
              <a:gd name="connsiteX71" fmla="*/ 1721922 w 3211174"/>
              <a:gd name="connsiteY71" fmla="*/ 771896 h 1506726"/>
              <a:gd name="connsiteX72" fmla="*/ 1686296 w 3211174"/>
              <a:gd name="connsiteY72" fmla="*/ 783771 h 1506726"/>
              <a:gd name="connsiteX73" fmla="*/ 1626919 w 3211174"/>
              <a:gd name="connsiteY73" fmla="*/ 831273 h 1506726"/>
              <a:gd name="connsiteX74" fmla="*/ 1567543 w 3211174"/>
              <a:gd name="connsiteY74" fmla="*/ 878774 h 1506726"/>
              <a:gd name="connsiteX75" fmla="*/ 1531917 w 3211174"/>
              <a:gd name="connsiteY75" fmla="*/ 902525 h 1506726"/>
              <a:gd name="connsiteX76" fmla="*/ 1508166 w 3211174"/>
              <a:gd name="connsiteY76" fmla="*/ 938151 h 1506726"/>
              <a:gd name="connsiteX77" fmla="*/ 1436914 w 3211174"/>
              <a:gd name="connsiteY77" fmla="*/ 961901 h 1506726"/>
              <a:gd name="connsiteX78" fmla="*/ 1365662 w 3211174"/>
              <a:gd name="connsiteY78" fmla="*/ 1009403 h 1506726"/>
              <a:gd name="connsiteX79" fmla="*/ 1306285 w 3211174"/>
              <a:gd name="connsiteY79" fmla="*/ 1080655 h 1506726"/>
              <a:gd name="connsiteX80" fmla="*/ 1294410 w 3211174"/>
              <a:gd name="connsiteY80" fmla="*/ 1116281 h 1506726"/>
              <a:gd name="connsiteX81" fmla="*/ 1175657 w 3211174"/>
              <a:gd name="connsiteY81" fmla="*/ 1151906 h 1506726"/>
              <a:gd name="connsiteX82" fmla="*/ 1104405 w 3211174"/>
              <a:gd name="connsiteY82" fmla="*/ 1175657 h 1506726"/>
              <a:gd name="connsiteX83" fmla="*/ 1068779 w 3211174"/>
              <a:gd name="connsiteY83" fmla="*/ 1187532 h 1506726"/>
              <a:gd name="connsiteX84" fmla="*/ 1033153 w 3211174"/>
              <a:gd name="connsiteY84" fmla="*/ 1211283 h 1506726"/>
              <a:gd name="connsiteX85" fmla="*/ 878774 w 3211174"/>
              <a:gd name="connsiteY85" fmla="*/ 1246909 h 1506726"/>
              <a:gd name="connsiteX86" fmla="*/ 831272 w 3211174"/>
              <a:gd name="connsiteY86" fmla="*/ 1258784 h 1506726"/>
              <a:gd name="connsiteX87" fmla="*/ 771896 w 3211174"/>
              <a:gd name="connsiteY87" fmla="*/ 1270660 h 1506726"/>
              <a:gd name="connsiteX88" fmla="*/ 736270 w 3211174"/>
              <a:gd name="connsiteY88" fmla="*/ 1282535 h 1506726"/>
              <a:gd name="connsiteX89" fmla="*/ 593766 w 3211174"/>
              <a:gd name="connsiteY89" fmla="*/ 1294410 h 1506726"/>
              <a:gd name="connsiteX90" fmla="*/ 486888 w 3211174"/>
              <a:gd name="connsiteY90" fmla="*/ 1353787 h 1506726"/>
              <a:gd name="connsiteX91" fmla="*/ 451262 w 3211174"/>
              <a:gd name="connsiteY91" fmla="*/ 1377538 h 1506726"/>
              <a:gd name="connsiteX92" fmla="*/ 368135 w 3211174"/>
              <a:gd name="connsiteY92" fmla="*/ 1401288 h 1506726"/>
              <a:gd name="connsiteX93" fmla="*/ 273132 w 3211174"/>
              <a:gd name="connsiteY93" fmla="*/ 1425039 h 1506726"/>
              <a:gd name="connsiteX94" fmla="*/ 201880 w 3211174"/>
              <a:gd name="connsiteY94" fmla="*/ 1496291 h 1506726"/>
              <a:gd name="connsiteX95" fmla="*/ 0 w 3211174"/>
              <a:gd name="connsiteY95" fmla="*/ 1496291 h 150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211174" h="1506726">
                <a:moveTo>
                  <a:pt x="0" y="1496291"/>
                </a:moveTo>
                <a:cubicBezTo>
                  <a:pt x="63141" y="1417363"/>
                  <a:pt x="23454" y="1444930"/>
                  <a:pt x="118753" y="1413164"/>
                </a:cubicBezTo>
                <a:lnTo>
                  <a:pt x="154379" y="1401288"/>
                </a:lnTo>
                <a:lnTo>
                  <a:pt x="190005" y="1389413"/>
                </a:lnTo>
                <a:cubicBezTo>
                  <a:pt x="193963" y="1377538"/>
                  <a:pt x="193029" y="1362638"/>
                  <a:pt x="201880" y="1353787"/>
                </a:cubicBezTo>
                <a:cubicBezTo>
                  <a:pt x="222064" y="1333603"/>
                  <a:pt x="252948" y="1326470"/>
                  <a:pt x="273132" y="1306286"/>
                </a:cubicBezTo>
                <a:lnTo>
                  <a:pt x="308758" y="1270660"/>
                </a:lnTo>
                <a:cubicBezTo>
                  <a:pt x="312717" y="1258785"/>
                  <a:pt x="310448" y="1242310"/>
                  <a:pt x="320634" y="1235034"/>
                </a:cubicBezTo>
                <a:cubicBezTo>
                  <a:pt x="341006" y="1220483"/>
                  <a:pt x="368135" y="1219200"/>
                  <a:pt x="391885" y="1211283"/>
                </a:cubicBezTo>
                <a:cubicBezTo>
                  <a:pt x="457784" y="1189317"/>
                  <a:pt x="415100" y="1200959"/>
                  <a:pt x="522514" y="1187532"/>
                </a:cubicBezTo>
                <a:cubicBezTo>
                  <a:pt x="612061" y="1157684"/>
                  <a:pt x="505155" y="1201419"/>
                  <a:pt x="581891" y="1140031"/>
                </a:cubicBezTo>
                <a:cubicBezTo>
                  <a:pt x="591666" y="1132211"/>
                  <a:pt x="605642" y="1132114"/>
                  <a:pt x="617517" y="1128156"/>
                </a:cubicBezTo>
                <a:lnTo>
                  <a:pt x="688769" y="1080655"/>
                </a:lnTo>
                <a:cubicBezTo>
                  <a:pt x="700644" y="1072738"/>
                  <a:pt x="710855" y="1061417"/>
                  <a:pt x="724395" y="1056904"/>
                </a:cubicBezTo>
                <a:lnTo>
                  <a:pt x="760021" y="1045029"/>
                </a:lnTo>
                <a:cubicBezTo>
                  <a:pt x="813136" y="965355"/>
                  <a:pt x="750566" y="1043415"/>
                  <a:pt x="819397" y="997527"/>
                </a:cubicBezTo>
                <a:cubicBezTo>
                  <a:pt x="833371" y="988211"/>
                  <a:pt x="841766" y="972212"/>
                  <a:pt x="855023" y="961901"/>
                </a:cubicBezTo>
                <a:cubicBezTo>
                  <a:pt x="916274" y="914262"/>
                  <a:pt x="908148" y="920442"/>
                  <a:pt x="961901" y="902525"/>
                </a:cubicBezTo>
                <a:cubicBezTo>
                  <a:pt x="973776" y="894608"/>
                  <a:pt x="988129" y="889515"/>
                  <a:pt x="997527" y="878774"/>
                </a:cubicBezTo>
                <a:cubicBezTo>
                  <a:pt x="1016324" y="857292"/>
                  <a:pt x="1021277" y="823356"/>
                  <a:pt x="1045028" y="807522"/>
                </a:cubicBezTo>
                <a:cubicBezTo>
                  <a:pt x="1091069" y="776827"/>
                  <a:pt x="1067114" y="788284"/>
                  <a:pt x="1116280" y="771896"/>
                </a:cubicBezTo>
                <a:cubicBezTo>
                  <a:pt x="1172738" y="734257"/>
                  <a:pt x="1138364" y="752660"/>
                  <a:pt x="1223158" y="724395"/>
                </a:cubicBezTo>
                <a:cubicBezTo>
                  <a:pt x="1235033" y="720437"/>
                  <a:pt x="1248369" y="719463"/>
                  <a:pt x="1258784" y="712519"/>
                </a:cubicBezTo>
                <a:lnTo>
                  <a:pt x="1330036" y="665018"/>
                </a:lnTo>
                <a:cubicBezTo>
                  <a:pt x="1351704" y="632516"/>
                  <a:pt x="1351911" y="622309"/>
                  <a:pt x="1389413" y="605642"/>
                </a:cubicBezTo>
                <a:cubicBezTo>
                  <a:pt x="1389428" y="605635"/>
                  <a:pt x="1478470" y="575956"/>
                  <a:pt x="1496291" y="570016"/>
                </a:cubicBezTo>
                <a:cubicBezTo>
                  <a:pt x="1508166" y="566057"/>
                  <a:pt x="1521501" y="565083"/>
                  <a:pt x="1531917" y="558140"/>
                </a:cubicBezTo>
                <a:cubicBezTo>
                  <a:pt x="1574562" y="529711"/>
                  <a:pt x="1578232" y="522751"/>
                  <a:pt x="1638795" y="510639"/>
                </a:cubicBezTo>
                <a:cubicBezTo>
                  <a:pt x="1658587" y="506681"/>
                  <a:pt x="1678698" y="504075"/>
                  <a:pt x="1698171" y="498764"/>
                </a:cubicBezTo>
                <a:cubicBezTo>
                  <a:pt x="1722324" y="492177"/>
                  <a:pt x="1769423" y="475013"/>
                  <a:pt x="1769423" y="475013"/>
                </a:cubicBezTo>
                <a:cubicBezTo>
                  <a:pt x="1812966" y="409699"/>
                  <a:pt x="1769423" y="465117"/>
                  <a:pt x="1828800" y="415636"/>
                </a:cubicBezTo>
                <a:cubicBezTo>
                  <a:pt x="1841702" y="404885"/>
                  <a:pt x="1849745" y="388166"/>
                  <a:pt x="1864426" y="380010"/>
                </a:cubicBezTo>
                <a:cubicBezTo>
                  <a:pt x="1914371" y="352263"/>
                  <a:pt x="1976592" y="351596"/>
                  <a:pt x="2030680" y="344384"/>
                </a:cubicBezTo>
                <a:cubicBezTo>
                  <a:pt x="2058425" y="340685"/>
                  <a:pt x="2086269" y="337516"/>
                  <a:pt x="2113808" y="332509"/>
                </a:cubicBezTo>
                <a:cubicBezTo>
                  <a:pt x="2153295" y="325330"/>
                  <a:pt x="2195375" y="309278"/>
                  <a:pt x="2232561" y="296883"/>
                </a:cubicBezTo>
                <a:lnTo>
                  <a:pt x="2268187" y="285008"/>
                </a:lnTo>
                <a:cubicBezTo>
                  <a:pt x="2280062" y="277091"/>
                  <a:pt x="2291047" y="267640"/>
                  <a:pt x="2303813" y="261257"/>
                </a:cubicBezTo>
                <a:cubicBezTo>
                  <a:pt x="2315009" y="255659"/>
                  <a:pt x="2329024" y="256326"/>
                  <a:pt x="2339439" y="249382"/>
                </a:cubicBezTo>
                <a:cubicBezTo>
                  <a:pt x="2353413" y="240066"/>
                  <a:pt x="2362163" y="224507"/>
                  <a:pt x="2375065" y="213756"/>
                </a:cubicBezTo>
                <a:cubicBezTo>
                  <a:pt x="2405760" y="188177"/>
                  <a:pt x="2410610" y="190032"/>
                  <a:pt x="2446317" y="178130"/>
                </a:cubicBezTo>
                <a:cubicBezTo>
                  <a:pt x="2458192" y="170213"/>
                  <a:pt x="2469177" y="160762"/>
                  <a:pt x="2481943" y="154379"/>
                </a:cubicBezTo>
                <a:cubicBezTo>
                  <a:pt x="2493139" y="148781"/>
                  <a:pt x="2507154" y="149448"/>
                  <a:pt x="2517569" y="142504"/>
                </a:cubicBezTo>
                <a:cubicBezTo>
                  <a:pt x="2606524" y="83201"/>
                  <a:pt x="2504111" y="123239"/>
                  <a:pt x="2588821" y="95003"/>
                </a:cubicBezTo>
                <a:cubicBezTo>
                  <a:pt x="2600696" y="87086"/>
                  <a:pt x="2611405" y="77049"/>
                  <a:pt x="2624447" y="71252"/>
                </a:cubicBezTo>
                <a:cubicBezTo>
                  <a:pt x="2701748" y="36895"/>
                  <a:pt x="2732639" y="44143"/>
                  <a:pt x="2826327" y="35626"/>
                </a:cubicBezTo>
                <a:cubicBezTo>
                  <a:pt x="2924136" y="3024"/>
                  <a:pt x="2822232" y="33660"/>
                  <a:pt x="3040083" y="11875"/>
                </a:cubicBezTo>
                <a:cubicBezTo>
                  <a:pt x="3060167" y="9867"/>
                  <a:pt x="3079667" y="3958"/>
                  <a:pt x="3099459" y="0"/>
                </a:cubicBezTo>
                <a:cubicBezTo>
                  <a:pt x="3131127" y="3958"/>
                  <a:pt x="3165298" y="-1086"/>
                  <a:pt x="3194462" y="11875"/>
                </a:cubicBezTo>
                <a:cubicBezTo>
                  <a:pt x="3241231" y="32661"/>
                  <a:pt x="3175498" y="79935"/>
                  <a:pt x="3170711" y="83127"/>
                </a:cubicBezTo>
                <a:cubicBezTo>
                  <a:pt x="3160296" y="90071"/>
                  <a:pt x="3147121" y="91564"/>
                  <a:pt x="3135085" y="95003"/>
                </a:cubicBezTo>
                <a:cubicBezTo>
                  <a:pt x="3030680" y="124834"/>
                  <a:pt x="3137397" y="90274"/>
                  <a:pt x="3051958" y="118753"/>
                </a:cubicBezTo>
                <a:cubicBezTo>
                  <a:pt x="3035422" y="135289"/>
                  <a:pt x="3005505" y="169864"/>
                  <a:pt x="2980706" y="178130"/>
                </a:cubicBezTo>
                <a:cubicBezTo>
                  <a:pt x="2957863" y="185744"/>
                  <a:pt x="2933205" y="186047"/>
                  <a:pt x="2909454" y="190005"/>
                </a:cubicBezTo>
                <a:cubicBezTo>
                  <a:pt x="2788688" y="270515"/>
                  <a:pt x="2866683" y="235607"/>
                  <a:pt x="2660072" y="249382"/>
                </a:cubicBezTo>
                <a:cubicBezTo>
                  <a:pt x="2637453" y="317241"/>
                  <a:pt x="2666858" y="260692"/>
                  <a:pt x="2612571" y="296883"/>
                </a:cubicBezTo>
                <a:cubicBezTo>
                  <a:pt x="2598597" y="306199"/>
                  <a:pt x="2590919" y="323193"/>
                  <a:pt x="2576945" y="332509"/>
                </a:cubicBezTo>
                <a:cubicBezTo>
                  <a:pt x="2566530" y="339453"/>
                  <a:pt x="2553727" y="342730"/>
                  <a:pt x="2541319" y="344384"/>
                </a:cubicBezTo>
                <a:cubicBezTo>
                  <a:pt x="2494071" y="350684"/>
                  <a:pt x="2446316" y="352301"/>
                  <a:pt x="2398815" y="356260"/>
                </a:cubicBezTo>
                <a:cubicBezTo>
                  <a:pt x="2268888" y="399568"/>
                  <a:pt x="2465687" y="330498"/>
                  <a:pt x="2327563" y="391886"/>
                </a:cubicBezTo>
                <a:cubicBezTo>
                  <a:pt x="2304685" y="402054"/>
                  <a:pt x="2280062" y="407719"/>
                  <a:pt x="2256311" y="415636"/>
                </a:cubicBezTo>
                <a:cubicBezTo>
                  <a:pt x="2244436" y="419594"/>
                  <a:pt x="2231101" y="420569"/>
                  <a:pt x="2220685" y="427512"/>
                </a:cubicBezTo>
                <a:lnTo>
                  <a:pt x="2185059" y="451262"/>
                </a:lnTo>
                <a:cubicBezTo>
                  <a:pt x="2181101" y="463137"/>
                  <a:pt x="2176623" y="474852"/>
                  <a:pt x="2173184" y="486888"/>
                </a:cubicBezTo>
                <a:cubicBezTo>
                  <a:pt x="2168700" y="502581"/>
                  <a:pt x="2173701" y="523768"/>
                  <a:pt x="2161309" y="534390"/>
                </a:cubicBezTo>
                <a:cubicBezTo>
                  <a:pt x="2142301" y="550683"/>
                  <a:pt x="2114345" y="552068"/>
                  <a:pt x="2090057" y="558140"/>
                </a:cubicBezTo>
                <a:cubicBezTo>
                  <a:pt x="2030412" y="573052"/>
                  <a:pt x="2058040" y="564855"/>
                  <a:pt x="2006930" y="581891"/>
                </a:cubicBezTo>
                <a:cubicBezTo>
                  <a:pt x="1991096" y="605642"/>
                  <a:pt x="1986508" y="644117"/>
                  <a:pt x="1959428" y="653143"/>
                </a:cubicBezTo>
                <a:lnTo>
                  <a:pt x="1888176" y="676893"/>
                </a:lnTo>
                <a:lnTo>
                  <a:pt x="1852550" y="688769"/>
                </a:lnTo>
                <a:cubicBezTo>
                  <a:pt x="1848592" y="700644"/>
                  <a:pt x="1848495" y="714620"/>
                  <a:pt x="1840675" y="724395"/>
                </a:cubicBezTo>
                <a:cubicBezTo>
                  <a:pt x="1831759" y="735540"/>
                  <a:pt x="1817814" y="741762"/>
                  <a:pt x="1805049" y="748145"/>
                </a:cubicBezTo>
                <a:cubicBezTo>
                  <a:pt x="1786062" y="757639"/>
                  <a:pt x="1739685" y="766821"/>
                  <a:pt x="1721922" y="771896"/>
                </a:cubicBezTo>
                <a:cubicBezTo>
                  <a:pt x="1709886" y="775335"/>
                  <a:pt x="1698171" y="779813"/>
                  <a:pt x="1686296" y="783771"/>
                </a:cubicBezTo>
                <a:cubicBezTo>
                  <a:pt x="1618227" y="885873"/>
                  <a:pt x="1708864" y="765715"/>
                  <a:pt x="1626919" y="831273"/>
                </a:cubicBezTo>
                <a:cubicBezTo>
                  <a:pt x="1550187" y="892660"/>
                  <a:pt x="1657088" y="848927"/>
                  <a:pt x="1567543" y="878774"/>
                </a:cubicBezTo>
                <a:cubicBezTo>
                  <a:pt x="1555668" y="886691"/>
                  <a:pt x="1542009" y="892433"/>
                  <a:pt x="1531917" y="902525"/>
                </a:cubicBezTo>
                <a:cubicBezTo>
                  <a:pt x="1521825" y="912617"/>
                  <a:pt x="1520269" y="930587"/>
                  <a:pt x="1508166" y="938151"/>
                </a:cubicBezTo>
                <a:cubicBezTo>
                  <a:pt x="1486936" y="951420"/>
                  <a:pt x="1436914" y="961901"/>
                  <a:pt x="1436914" y="961901"/>
                </a:cubicBezTo>
                <a:cubicBezTo>
                  <a:pt x="1413163" y="977735"/>
                  <a:pt x="1381496" y="985652"/>
                  <a:pt x="1365662" y="1009403"/>
                </a:cubicBezTo>
                <a:cubicBezTo>
                  <a:pt x="1332595" y="1059003"/>
                  <a:pt x="1352003" y="1034937"/>
                  <a:pt x="1306285" y="1080655"/>
                </a:cubicBezTo>
                <a:cubicBezTo>
                  <a:pt x="1302327" y="1092530"/>
                  <a:pt x="1304596" y="1109005"/>
                  <a:pt x="1294410" y="1116281"/>
                </a:cubicBezTo>
                <a:cubicBezTo>
                  <a:pt x="1274141" y="1130759"/>
                  <a:pt x="1204115" y="1143369"/>
                  <a:pt x="1175657" y="1151906"/>
                </a:cubicBezTo>
                <a:cubicBezTo>
                  <a:pt x="1151677" y="1159100"/>
                  <a:pt x="1128156" y="1167740"/>
                  <a:pt x="1104405" y="1175657"/>
                </a:cubicBezTo>
                <a:lnTo>
                  <a:pt x="1068779" y="1187532"/>
                </a:lnTo>
                <a:cubicBezTo>
                  <a:pt x="1056904" y="1195449"/>
                  <a:pt x="1046195" y="1205486"/>
                  <a:pt x="1033153" y="1211283"/>
                </a:cubicBezTo>
                <a:cubicBezTo>
                  <a:pt x="962408" y="1242726"/>
                  <a:pt x="956430" y="1232790"/>
                  <a:pt x="878774" y="1246909"/>
                </a:cubicBezTo>
                <a:cubicBezTo>
                  <a:pt x="862716" y="1249829"/>
                  <a:pt x="847205" y="1255243"/>
                  <a:pt x="831272" y="1258784"/>
                </a:cubicBezTo>
                <a:cubicBezTo>
                  <a:pt x="811569" y="1263163"/>
                  <a:pt x="791477" y="1265765"/>
                  <a:pt x="771896" y="1270660"/>
                </a:cubicBezTo>
                <a:cubicBezTo>
                  <a:pt x="759752" y="1273696"/>
                  <a:pt x="748678" y="1280881"/>
                  <a:pt x="736270" y="1282535"/>
                </a:cubicBezTo>
                <a:cubicBezTo>
                  <a:pt x="689022" y="1288835"/>
                  <a:pt x="641267" y="1290452"/>
                  <a:pt x="593766" y="1294410"/>
                </a:cubicBezTo>
                <a:cubicBezTo>
                  <a:pt x="531061" y="1315313"/>
                  <a:pt x="568554" y="1299343"/>
                  <a:pt x="486888" y="1353787"/>
                </a:cubicBezTo>
                <a:cubicBezTo>
                  <a:pt x="475013" y="1361704"/>
                  <a:pt x="464802" y="1373025"/>
                  <a:pt x="451262" y="1377538"/>
                </a:cubicBezTo>
                <a:cubicBezTo>
                  <a:pt x="411587" y="1390763"/>
                  <a:pt x="412872" y="1391346"/>
                  <a:pt x="368135" y="1401288"/>
                </a:cubicBezTo>
                <a:cubicBezTo>
                  <a:pt x="282156" y="1420395"/>
                  <a:pt x="336792" y="1403820"/>
                  <a:pt x="273132" y="1425039"/>
                </a:cubicBezTo>
                <a:cubicBezTo>
                  <a:pt x="249381" y="1448790"/>
                  <a:pt x="235302" y="1492949"/>
                  <a:pt x="201880" y="1496291"/>
                </a:cubicBezTo>
                <a:cubicBezTo>
                  <a:pt x="43739" y="1512105"/>
                  <a:pt x="122909" y="1508166"/>
                  <a:pt x="0" y="1496291"/>
                </a:cubicBezTo>
                <a:close/>
              </a:path>
            </a:pathLst>
          </a:custGeom>
          <a:gradFill>
            <a:gsLst>
              <a:gs pos="16000">
                <a:srgbClr val="080808"/>
              </a:gs>
              <a:gs pos="57000">
                <a:srgbClr val="FFFFFF">
                  <a:lumMod val="94000"/>
                </a:srgbClr>
              </a:gs>
            </a:gsLst>
            <a:lin ang="1470000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74241" tIns="37122" rIns="74241" bIns="37122" numCol="1" rtlCol="0" anchor="t" anchorCtr="0" compatLnSpc="1">
            <a:prstTxWarp prst="textNoShape">
              <a:avLst/>
            </a:prstTxWarp>
          </a:bodyPr>
          <a:lstStyle/>
          <a:p>
            <a:pPr defTabSz="74244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950" ker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7" name="Immagine 96"/>
          <p:cNvPicPr>
            <a:picLocks/>
          </p:cNvPicPr>
          <p:nvPr/>
        </p:nvPicPr>
        <p:blipFill rotWithShape="1"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1" r="23873"/>
          <a:stretch/>
        </p:blipFill>
        <p:spPr>
          <a:xfrm>
            <a:off x="2117620" y="1682740"/>
            <a:ext cx="6874920" cy="368645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7" name="pole tekstowe 7"/>
          <p:cNvSpPr txBox="1">
            <a:spLocks noChangeArrowheads="1"/>
          </p:cNvSpPr>
          <p:nvPr/>
        </p:nvSpPr>
        <p:spPr bwMode="auto">
          <a:xfrm>
            <a:off x="3209646" y="4703004"/>
            <a:ext cx="313438" cy="25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241" tIns="37122" rIns="74241" bIns="371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4244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1138" b="1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78" name="pole tekstowe 5"/>
          <p:cNvSpPr txBox="1">
            <a:spLocks noChangeArrowheads="1"/>
          </p:cNvSpPr>
          <p:nvPr/>
        </p:nvSpPr>
        <p:spPr bwMode="auto">
          <a:xfrm>
            <a:off x="6357354" y="2815690"/>
            <a:ext cx="395192" cy="25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241" tIns="37122" rIns="74241" bIns="371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4244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1138" b="1" dirty="0">
                <a:solidFill>
                  <a:srgbClr val="000000"/>
                </a:solidFill>
              </a:rPr>
              <a:t>126</a:t>
            </a:r>
          </a:p>
        </p:txBody>
      </p:sp>
      <p:sp>
        <p:nvSpPr>
          <p:cNvPr id="79" name="pole tekstowe 6"/>
          <p:cNvSpPr txBox="1">
            <a:spLocks noChangeArrowheads="1"/>
          </p:cNvSpPr>
          <p:nvPr/>
        </p:nvSpPr>
        <p:spPr bwMode="auto">
          <a:xfrm>
            <a:off x="4578061" y="4018225"/>
            <a:ext cx="490716" cy="25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41" tIns="37122" rIns="74241" bIns="371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4244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1138" b="1" dirty="0">
                <a:solidFill>
                  <a:srgbClr val="000000"/>
                </a:solidFill>
              </a:rPr>
              <a:t>82</a:t>
            </a:r>
          </a:p>
        </p:txBody>
      </p:sp>
      <p:pic>
        <p:nvPicPr>
          <p:cNvPr id="82" name="Immagine 8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0358" y="1838389"/>
            <a:ext cx="2066878" cy="1480282"/>
          </a:xfrm>
          <a:prstGeom prst="rect">
            <a:avLst/>
          </a:prstGeom>
        </p:spPr>
      </p:pic>
      <p:sp>
        <p:nvSpPr>
          <p:cNvPr id="334" name="TextBox 2"/>
          <p:cNvSpPr txBox="1">
            <a:spLocks noChangeArrowheads="1"/>
          </p:cNvSpPr>
          <p:nvPr/>
        </p:nvSpPr>
        <p:spPr bwMode="auto">
          <a:xfrm>
            <a:off x="152227" y="901351"/>
            <a:ext cx="9906000" cy="47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241" tIns="37122" rIns="74241" bIns="371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71065" eaLnBrk="1" hangingPunct="1"/>
            <a:r>
              <a:rPr lang="en-US" sz="2601" b="1" dirty="0">
                <a:solidFill>
                  <a:srgbClr val="FF0000"/>
                </a:solidFill>
                <a:latin typeface="Corbel" charset="0"/>
              </a:rPr>
              <a:t>STRONG Interdisciplinary with  ... ASTROPHYSICS</a:t>
            </a:r>
            <a:endParaRPr lang="en-US" sz="813" b="1" dirty="0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104" name="Rettangolo 103"/>
          <p:cNvSpPr/>
          <p:nvPr/>
        </p:nvSpPr>
        <p:spPr>
          <a:xfrm>
            <a:off x="930366" y="1306065"/>
            <a:ext cx="3710202" cy="475207"/>
          </a:xfrm>
          <a:prstGeom prst="rect">
            <a:avLst/>
          </a:prstGeom>
        </p:spPr>
        <p:txBody>
          <a:bodyPr wrap="none" lIns="74241" tIns="37122" rIns="74241" bIns="37122">
            <a:spAutoFit/>
          </a:bodyPr>
          <a:lstStyle/>
          <a:p>
            <a:pPr defTabSz="742440">
              <a:defRPr/>
            </a:pPr>
            <a:r>
              <a:rPr lang="mr-IN" sz="2601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it-IT" sz="2601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601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STAR </a:t>
            </a:r>
            <a:r>
              <a:rPr lang="pl-PL" sz="2601" b="1" i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explosions</a:t>
            </a:r>
            <a:endParaRPr lang="pl-PL" sz="2601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707579" y="3531112"/>
            <a:ext cx="5860439" cy="1493581"/>
            <a:chOff x="5268525" y="3554572"/>
            <a:chExt cx="5409635" cy="1837771"/>
          </a:xfrm>
        </p:grpSpPr>
        <p:grpSp>
          <p:nvGrpSpPr>
            <p:cNvPr id="118" name="Gruppo 117"/>
            <p:cNvGrpSpPr/>
            <p:nvPr/>
          </p:nvGrpSpPr>
          <p:grpSpPr>
            <a:xfrm>
              <a:off x="5268525" y="3932022"/>
              <a:ext cx="838271" cy="1460321"/>
              <a:chOff x="5268514" y="3580092"/>
              <a:chExt cx="838271" cy="1460321"/>
            </a:xfrm>
          </p:grpSpPr>
          <p:sp>
            <p:nvSpPr>
              <p:cNvPr id="120" name="pole tekstowe 83"/>
              <p:cNvSpPr txBox="1"/>
              <p:nvPr/>
            </p:nvSpPr>
            <p:spPr>
              <a:xfrm>
                <a:off x="5268514" y="3849314"/>
                <a:ext cx="170521" cy="1191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813" b="1" i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813" b="1" i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813" b="1" i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813" b="1" i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813" b="1" i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813" b="1" i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74244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813" b="1" i="1" kern="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1" name="Łącznik prosty ze strzałką 58"/>
              <p:cNvCxnSpPr/>
              <p:nvPr/>
            </p:nvCxnSpPr>
            <p:spPr bwMode="auto">
              <a:xfrm flipH="1" flipV="1">
                <a:off x="5476860" y="3580092"/>
                <a:ext cx="629925" cy="88288"/>
              </a:xfrm>
              <a:prstGeom prst="straightConnector1">
                <a:avLst/>
              </a:prstGeom>
              <a:solidFill>
                <a:srgbClr val="00FFFF"/>
              </a:solidFill>
              <a:ln w="28575" cap="flat" cmpd="sng" algn="ctr">
                <a:solidFill>
                  <a:srgbClr val="00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3" name="Rettangolo 82"/>
            <p:cNvSpPr/>
            <p:nvPr/>
          </p:nvSpPr>
          <p:spPr>
            <a:xfrm>
              <a:off x="6106160" y="3554572"/>
              <a:ext cx="4572000" cy="72900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625" b="1" i="1" kern="0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Rapid</a:t>
              </a:r>
              <a:r>
                <a:rPr lang="pl-PL" sz="1625" b="1" i="1" kern="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25" b="1" i="1" kern="0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Capture</a:t>
              </a:r>
              <a:endParaRPr lang="pl-PL" sz="1625" b="1" i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pPr defTabSz="7424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625" b="1" i="1" kern="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pl-PL" sz="1463" b="1" i="1" kern="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FREE</a:t>
              </a:r>
              <a:r>
                <a:rPr lang="pl-PL" sz="1625" b="1" i="1" kern="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25" b="1" i="1" kern="0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Neutrons</a:t>
              </a:r>
              <a:endParaRPr lang="pl-PL" sz="1625" b="1" i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uppo 89"/>
          <p:cNvGrpSpPr/>
          <p:nvPr/>
        </p:nvGrpSpPr>
        <p:grpSpPr>
          <a:xfrm>
            <a:off x="2983551" y="2307221"/>
            <a:ext cx="5634287" cy="2591049"/>
            <a:chOff x="2754007" y="2048680"/>
            <a:chExt cx="5200880" cy="3188153"/>
          </a:xfrm>
        </p:grpSpPr>
        <p:cxnSp>
          <p:nvCxnSpPr>
            <p:cNvPr id="91" name="Łącznik prosty ze strzałką 58"/>
            <p:cNvCxnSpPr/>
            <p:nvPr/>
          </p:nvCxnSpPr>
          <p:spPr bwMode="auto">
            <a:xfrm flipH="1" flipV="1">
              <a:off x="7021579" y="2290279"/>
              <a:ext cx="466654" cy="36016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Łącznik prosty ze strzałką 58"/>
            <p:cNvCxnSpPr/>
            <p:nvPr/>
          </p:nvCxnSpPr>
          <p:spPr bwMode="auto">
            <a:xfrm flipH="1" flipV="1">
              <a:off x="7488233" y="2048680"/>
              <a:ext cx="466654" cy="36016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Łącznik prosty ze strzałką 58"/>
            <p:cNvCxnSpPr/>
            <p:nvPr/>
          </p:nvCxnSpPr>
          <p:spPr bwMode="auto">
            <a:xfrm flipH="1" flipV="1">
              <a:off x="6534268" y="2578095"/>
              <a:ext cx="466654" cy="36016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Łącznik prosty ze strzałką 58"/>
            <p:cNvCxnSpPr/>
            <p:nvPr/>
          </p:nvCxnSpPr>
          <p:spPr bwMode="auto">
            <a:xfrm flipH="1" flipV="1">
              <a:off x="6008062" y="2853961"/>
              <a:ext cx="466654" cy="36016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Łącznik prosty ze strzałką 58"/>
            <p:cNvCxnSpPr/>
            <p:nvPr/>
          </p:nvCxnSpPr>
          <p:spPr bwMode="auto">
            <a:xfrm flipH="1" flipV="1">
              <a:off x="5298128" y="3366175"/>
              <a:ext cx="466654" cy="36016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Łącznik prosty ze strzałką 58"/>
            <p:cNvCxnSpPr/>
            <p:nvPr/>
          </p:nvCxnSpPr>
          <p:spPr bwMode="auto">
            <a:xfrm flipH="1" flipV="1">
              <a:off x="4741144" y="3660144"/>
              <a:ext cx="466654" cy="36016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Łącznik prosty ze strzałką 58"/>
            <p:cNvCxnSpPr/>
            <p:nvPr/>
          </p:nvCxnSpPr>
          <p:spPr bwMode="auto">
            <a:xfrm flipH="1" flipV="1">
              <a:off x="4199360" y="3970071"/>
              <a:ext cx="466654" cy="36016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Łącznik prosty ze strzałką 58"/>
            <p:cNvCxnSpPr/>
            <p:nvPr/>
          </p:nvCxnSpPr>
          <p:spPr bwMode="auto">
            <a:xfrm flipH="1" flipV="1">
              <a:off x="3613638" y="4330237"/>
              <a:ext cx="404516" cy="312479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Łącznik prosty ze strzałką 58"/>
            <p:cNvCxnSpPr/>
            <p:nvPr/>
          </p:nvCxnSpPr>
          <p:spPr bwMode="auto">
            <a:xfrm flipH="1" flipV="1">
              <a:off x="2754007" y="4975407"/>
              <a:ext cx="361808" cy="261426"/>
            </a:xfrm>
            <a:prstGeom prst="straightConnector1">
              <a:avLst/>
            </a:prstGeom>
            <a:solidFill>
              <a:srgbClr val="00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13" name="Straight Connector 66"/>
          <p:cNvCxnSpPr/>
          <p:nvPr/>
        </p:nvCxnSpPr>
        <p:spPr>
          <a:xfrm flipV="1">
            <a:off x="5339449" y="2180706"/>
            <a:ext cx="302340" cy="1051039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4" name="TextBox 17"/>
          <p:cNvSpPr txBox="1">
            <a:spLocks noChangeArrowheads="1"/>
          </p:cNvSpPr>
          <p:nvPr/>
        </p:nvSpPr>
        <p:spPr bwMode="auto">
          <a:xfrm>
            <a:off x="4454497" y="1811202"/>
            <a:ext cx="1486836" cy="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241" tIns="37122" rIns="74241" bIns="371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742440" eaLnBrk="1" hangingPunct="1">
              <a:defRPr/>
            </a:pPr>
            <a:r>
              <a:rPr lang="en-US" sz="2276" b="1" kern="0" dirty="0">
                <a:solidFill>
                  <a:srgbClr val="000000"/>
                </a:solidFill>
                <a:latin typeface="Corbel" charset="0"/>
                <a:cs typeface="Corbel" charset="0"/>
              </a:rPr>
              <a:t>248 Stable</a:t>
            </a:r>
          </a:p>
        </p:txBody>
      </p:sp>
      <p:sp>
        <p:nvSpPr>
          <p:cNvPr id="115" name="pole tekstowe 83"/>
          <p:cNvSpPr txBox="1"/>
          <p:nvPr/>
        </p:nvSpPr>
        <p:spPr>
          <a:xfrm>
            <a:off x="5362653" y="4131261"/>
            <a:ext cx="1833085" cy="687573"/>
          </a:xfrm>
          <a:prstGeom prst="rect">
            <a:avLst/>
          </a:prstGeom>
          <a:noFill/>
        </p:spPr>
        <p:txBody>
          <a:bodyPr wrap="none" lIns="74241" tIns="37122" rIns="74241" bIns="37122" rtlCol="0">
            <a:spAutoFit/>
          </a:bodyPr>
          <a:lstStyle/>
          <a:p>
            <a:pPr defTabSz="7424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625" b="1" i="1" kern="0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pl-PL" sz="1625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l-PL" sz="1625" b="1" i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decay</a:t>
            </a:r>
            <a:r>
              <a:rPr lang="pl-PL" sz="1625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25" b="1" i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towards</a:t>
            </a:r>
            <a:r>
              <a:rPr lang="pl-PL" sz="1625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7424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625" b="1" i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stable</a:t>
            </a:r>
            <a:r>
              <a:rPr lang="pl-PL" sz="1625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25" b="1" i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Isotopes</a:t>
            </a:r>
            <a:r>
              <a:rPr lang="pl-PL" sz="1625" b="1" i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74244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731" b="1" i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9000" y="1848913"/>
            <a:ext cx="3512137" cy="234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" name="Picture 9" descr="Logo_gamma_v6.gif">
            <a:extLst>
              <a:ext uri="{FF2B5EF4-FFF2-40B4-BE49-F238E27FC236}">
                <a16:creationId xmlns:a16="http://schemas.microsoft.com/office/drawing/2014/main" id="{6F607E96-2DC5-AC41-B496-78460C155DB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3462" y="5556"/>
            <a:ext cx="1313669" cy="1082306"/>
          </a:xfrm>
          <a:prstGeom prst="rect">
            <a:avLst/>
          </a:prstGeom>
        </p:spPr>
      </p:pic>
      <p:pic>
        <p:nvPicPr>
          <p:cNvPr id="96" name="Picture 10" descr="LOGO_INFN_SIGLA.jpg">
            <a:extLst>
              <a:ext uri="{FF2B5EF4-FFF2-40B4-BE49-F238E27FC236}">
                <a16:creationId xmlns:a16="http://schemas.microsoft.com/office/drawing/2014/main" id="{6CCFA2C6-C1CF-274B-90DC-2841CD78B20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sp>
        <p:nvSpPr>
          <p:cNvPr id="98" name="Rectangle 13">
            <a:extLst>
              <a:ext uri="{FF2B5EF4-FFF2-40B4-BE49-F238E27FC236}">
                <a16:creationId xmlns:a16="http://schemas.microsoft.com/office/drawing/2014/main" id="{43E1861E-D672-A647-9A10-6A989EEC6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461" y="223743"/>
            <a:ext cx="6525112" cy="46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GAMMA: Struttura nucleare con spettroscopia </a:t>
            </a:r>
            <a:r>
              <a:rPr lang="it-IT" sz="2400" b="1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92402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413692D-25C0-834B-ADA4-A3698AAC826D}"/>
              </a:ext>
            </a:extLst>
          </p:cNvPr>
          <p:cNvGrpSpPr/>
          <p:nvPr/>
        </p:nvGrpSpPr>
        <p:grpSpPr>
          <a:xfrm>
            <a:off x="812007" y="942802"/>
            <a:ext cx="8535911" cy="5260072"/>
            <a:chOff x="-21348" y="941139"/>
            <a:chExt cx="10241334" cy="58911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1342" t="28586" r="41130" b="45832"/>
            <a:stretch/>
          </p:blipFill>
          <p:spPr>
            <a:xfrm>
              <a:off x="1938484" y="2018478"/>
              <a:ext cx="6289586" cy="4621418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grpSp>
          <p:nvGrpSpPr>
            <p:cNvPr id="13" name="Gruppo 12"/>
            <p:cNvGrpSpPr/>
            <p:nvPr/>
          </p:nvGrpSpPr>
          <p:grpSpPr>
            <a:xfrm>
              <a:off x="1674576" y="2328296"/>
              <a:ext cx="4445098" cy="2178478"/>
              <a:chOff x="1651549" y="1280333"/>
              <a:chExt cx="4103167" cy="2680506"/>
            </a:xfrm>
          </p:grpSpPr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1549" y="1280333"/>
                <a:ext cx="1409699" cy="1905001"/>
              </a:xfrm>
              <a:prstGeom prst="rect">
                <a:avLst/>
              </a:prstGeom>
            </p:spPr>
          </p:pic>
          <p:grpSp>
            <p:nvGrpSpPr>
              <p:cNvPr id="15" name="Gruppo 14"/>
              <p:cNvGrpSpPr/>
              <p:nvPr/>
            </p:nvGrpSpPr>
            <p:grpSpPr>
              <a:xfrm>
                <a:off x="2763086" y="2665865"/>
                <a:ext cx="2991630" cy="1294974"/>
                <a:chOff x="2763086" y="2665865"/>
                <a:chExt cx="2991630" cy="1294974"/>
              </a:xfrm>
            </p:grpSpPr>
            <p:sp>
              <p:nvSpPr>
                <p:cNvPr id="16" name="Ovale 15"/>
                <p:cNvSpPr/>
                <p:nvPr/>
              </p:nvSpPr>
              <p:spPr>
                <a:xfrm>
                  <a:off x="4836858" y="3659043"/>
                  <a:ext cx="917858" cy="301796"/>
                </a:xfrm>
                <a:prstGeom prst="ellipse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98690"/>
                  <a:endParaRPr lang="it-IT" sz="1189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7" name="Ovale 16"/>
                <p:cNvSpPr/>
                <p:nvPr/>
              </p:nvSpPr>
              <p:spPr>
                <a:xfrm>
                  <a:off x="4575477" y="3252002"/>
                  <a:ext cx="700962" cy="319032"/>
                </a:xfrm>
                <a:prstGeom prst="ellipse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98690"/>
                  <a:endParaRPr lang="it-IT" sz="1189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21" name="Connettore 2 20"/>
                <p:cNvCxnSpPr>
                  <a:cxnSpLocks/>
                </p:cNvCxnSpPr>
                <p:nvPr/>
              </p:nvCxnSpPr>
              <p:spPr>
                <a:xfrm flipH="1" flipV="1">
                  <a:off x="2763086" y="2665865"/>
                  <a:ext cx="1979845" cy="107562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" name="Gruppo 28"/>
            <p:cNvGrpSpPr/>
            <p:nvPr/>
          </p:nvGrpSpPr>
          <p:grpSpPr>
            <a:xfrm>
              <a:off x="1675784" y="4272687"/>
              <a:ext cx="2426295" cy="1974766"/>
              <a:chOff x="1546863" y="3717032"/>
              <a:chExt cx="2239658" cy="2429848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1546863" y="3717032"/>
                <a:ext cx="1963272" cy="2429848"/>
                <a:chOff x="1483998" y="3654157"/>
                <a:chExt cx="1963272" cy="2429848"/>
              </a:xfrm>
            </p:grpSpPr>
            <p:pic>
              <p:nvPicPr>
                <p:cNvPr id="32" name="Immagine 3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83998" y="3664295"/>
                  <a:ext cx="1724692" cy="1147705"/>
                </a:xfrm>
                <a:prstGeom prst="rect">
                  <a:avLst/>
                </a:prstGeom>
              </p:spPr>
            </p:pic>
            <p:pic>
              <p:nvPicPr>
                <p:cNvPr id="33" name="Immagine 32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4185" r="7734" b="7153"/>
                <a:stretch/>
              </p:blipFill>
              <p:spPr>
                <a:xfrm>
                  <a:off x="1932655" y="4652521"/>
                  <a:ext cx="1514615" cy="1431484"/>
                </a:xfrm>
                <a:prstGeom prst="rect">
                  <a:avLst/>
                </a:prstGeom>
              </p:spPr>
            </p:pic>
            <p:pic>
              <p:nvPicPr>
                <p:cNvPr id="34" name="Immagine 3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18419" y="3654157"/>
                  <a:ext cx="611354" cy="575554"/>
                </a:xfrm>
                <a:prstGeom prst="rect">
                  <a:avLst/>
                </a:prstGeom>
              </p:spPr>
            </p:pic>
            <p:sp>
              <p:nvSpPr>
                <p:cNvPr id="35" name="TextBox 11"/>
                <p:cNvSpPr txBox="1"/>
                <p:nvPr/>
              </p:nvSpPr>
              <p:spPr>
                <a:xfrm>
                  <a:off x="1932655" y="4716275"/>
                  <a:ext cx="1258306" cy="379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98690"/>
                  <a:r>
                    <a:rPr lang="en-US" sz="1189" b="1" dirty="0">
                      <a:solidFill>
                        <a:srgbClr val="FFFFFF"/>
                      </a:solidFill>
                      <a:latin typeface="Arial"/>
                      <a:ea typeface="ＭＳ Ｐゴシック" charset="0"/>
                      <a:cs typeface="ＭＳ Ｐゴシック" charset="0"/>
                    </a:rPr>
                    <a:t>EXILL/FIPPS</a:t>
                  </a:r>
                </a:p>
              </p:txBody>
            </p:sp>
          </p:grpSp>
          <p:cxnSp>
            <p:nvCxnSpPr>
              <p:cNvPr id="31" name="Connettore 2 30"/>
              <p:cNvCxnSpPr/>
              <p:nvPr/>
            </p:nvCxnSpPr>
            <p:spPr>
              <a:xfrm flipV="1">
                <a:off x="3281375" y="4353061"/>
                <a:ext cx="505146" cy="51368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o 37"/>
            <p:cNvGrpSpPr/>
            <p:nvPr/>
          </p:nvGrpSpPr>
          <p:grpSpPr>
            <a:xfrm>
              <a:off x="3583572" y="2492020"/>
              <a:ext cx="3897977" cy="2853357"/>
              <a:chOff x="3307896" y="1525887"/>
              <a:chExt cx="3598133" cy="3510909"/>
            </a:xfrm>
            <a:solidFill>
              <a:srgbClr val="0000FF"/>
            </a:solidFill>
          </p:grpSpPr>
          <p:sp>
            <p:nvSpPr>
              <p:cNvPr id="39" name="Rettangolo 38"/>
              <p:cNvSpPr/>
              <p:nvPr/>
            </p:nvSpPr>
            <p:spPr>
              <a:xfrm>
                <a:off x="4928072" y="4713393"/>
                <a:ext cx="408682" cy="323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298690"/>
                <a:r>
                  <a:rPr lang="en-US" sz="925" b="1" dirty="0">
                    <a:solidFill>
                      <a:srgbClr val="FF0000"/>
                    </a:solidFill>
                    <a:latin typeface="Calibri"/>
                    <a:ea typeface="ＭＳ Ｐゴシック" charset="0"/>
                    <a:cs typeface="Calibri"/>
                  </a:rPr>
                  <a:t>LNS</a:t>
                </a:r>
              </a:p>
            </p:txBody>
          </p:sp>
          <p:grpSp>
            <p:nvGrpSpPr>
              <p:cNvPr id="40" name="Gruppo 39"/>
              <p:cNvGrpSpPr/>
              <p:nvPr/>
            </p:nvGrpSpPr>
            <p:grpSpPr>
              <a:xfrm>
                <a:off x="3307896" y="1525887"/>
                <a:ext cx="3598133" cy="3362642"/>
                <a:chOff x="3307896" y="1525887"/>
                <a:chExt cx="3598133" cy="3362642"/>
              </a:xfrm>
              <a:grpFill/>
            </p:grpSpPr>
            <p:sp>
              <p:nvSpPr>
                <p:cNvPr id="41" name="Stella a 5 punte 7"/>
                <p:cNvSpPr>
                  <a:spLocks noChangeAspect="1"/>
                </p:cNvSpPr>
                <p:nvPr/>
              </p:nvSpPr>
              <p:spPr>
                <a:xfrm>
                  <a:off x="4777271" y="2915529"/>
                  <a:ext cx="143997" cy="157839"/>
                </a:xfrm>
                <a:prstGeom prst="star5">
                  <a:avLst/>
                </a:prstGeom>
                <a:grp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98690"/>
                  <a:endParaRPr lang="it-IT" sz="1189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2" name="Stella a 5 punte 7"/>
                <p:cNvSpPr>
                  <a:spLocks noChangeAspect="1"/>
                </p:cNvSpPr>
                <p:nvPr/>
              </p:nvSpPr>
              <p:spPr>
                <a:xfrm>
                  <a:off x="5487764" y="4081809"/>
                  <a:ext cx="143997" cy="157839"/>
                </a:xfrm>
                <a:prstGeom prst="star5">
                  <a:avLst/>
                </a:prstGeom>
                <a:grp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98690"/>
                  <a:endParaRPr lang="it-IT" sz="1189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3" name="Rettangolo 42"/>
                <p:cNvSpPr/>
                <p:nvPr/>
              </p:nvSpPr>
              <p:spPr>
                <a:xfrm>
                  <a:off x="5333118" y="4227663"/>
                  <a:ext cx="754870" cy="2952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defTabSz="298690"/>
                  <a:r>
                    <a:rPr lang="en-US" sz="792" b="1" dirty="0">
                      <a:solidFill>
                        <a:srgbClr val="0000FF"/>
                      </a:solidFill>
                      <a:latin typeface="Arial"/>
                      <a:ea typeface="ＭＳ Ｐゴシック" charset="0"/>
                      <a:cs typeface="ＭＳ Ｐゴシック" charset="0"/>
                    </a:rPr>
                    <a:t>Bucharest</a:t>
                  </a:r>
                </a:p>
              </p:txBody>
            </p:sp>
            <p:sp>
              <p:nvSpPr>
                <p:cNvPr id="44" name="Rettangolo 43"/>
                <p:cNvSpPr/>
                <p:nvPr/>
              </p:nvSpPr>
              <p:spPr>
                <a:xfrm>
                  <a:off x="4918951" y="2902443"/>
                  <a:ext cx="545382" cy="2952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defTabSz="298690"/>
                  <a:r>
                    <a:rPr lang="en-US" sz="792" dirty="0">
                      <a:solidFill>
                        <a:srgbClr val="0000FF"/>
                      </a:solidFill>
                      <a:latin typeface="Calibri"/>
                      <a:ea typeface="ＭＳ Ｐゴシック" charset="0"/>
                      <a:cs typeface="Calibri"/>
                    </a:rPr>
                    <a:t>Krakow</a:t>
                  </a:r>
                </a:p>
              </p:txBody>
            </p:sp>
            <p:sp>
              <p:nvSpPr>
                <p:cNvPr id="45" name="Rettangolo 44"/>
                <p:cNvSpPr/>
                <p:nvPr/>
              </p:nvSpPr>
              <p:spPr>
                <a:xfrm>
                  <a:off x="3307896" y="3500891"/>
                  <a:ext cx="609293" cy="379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defTabSz="298690"/>
                  <a:r>
                    <a:rPr lang="en-US" sz="1189" b="1" dirty="0" err="1">
                      <a:solidFill>
                        <a:srgbClr val="0000FF"/>
                      </a:solidFill>
                      <a:latin typeface="Calibri"/>
                      <a:ea typeface="ＭＳ Ｐゴシック" charset="0"/>
                      <a:cs typeface="Calibri"/>
                    </a:rPr>
                    <a:t>Orsay</a:t>
                  </a:r>
                  <a:endParaRPr lang="en-US" sz="1189" b="1" dirty="0">
                    <a:solidFill>
                      <a:srgbClr val="0000FF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grpSp>
              <p:nvGrpSpPr>
                <p:cNvPr id="46" name="Gruppo 45"/>
                <p:cNvGrpSpPr/>
                <p:nvPr/>
              </p:nvGrpSpPr>
              <p:grpSpPr>
                <a:xfrm>
                  <a:off x="3625910" y="1525887"/>
                  <a:ext cx="3280119" cy="3362642"/>
                  <a:chOff x="3625910" y="1525887"/>
                  <a:chExt cx="3280119" cy="3362642"/>
                </a:xfrm>
                <a:grpFill/>
              </p:grpSpPr>
              <p:grpSp>
                <p:nvGrpSpPr>
                  <p:cNvPr id="47" name="Gruppo 46"/>
                  <p:cNvGrpSpPr/>
                  <p:nvPr/>
                </p:nvGrpSpPr>
                <p:grpSpPr>
                  <a:xfrm>
                    <a:off x="3625910" y="1525887"/>
                    <a:ext cx="3280119" cy="3362642"/>
                    <a:chOff x="3625900" y="1525887"/>
                    <a:chExt cx="3280119" cy="3362642"/>
                  </a:xfrm>
                  <a:grpFill/>
                </p:grpSpPr>
                <p:sp>
                  <p:nvSpPr>
                    <p:cNvPr id="50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5307623" y="1616674"/>
                      <a:ext cx="143997" cy="157843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1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6688329" y="1767564"/>
                      <a:ext cx="143997" cy="157839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2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4815384" y="4730690"/>
                      <a:ext cx="143997" cy="157839"/>
                    </a:xfrm>
                    <a:prstGeom prst="star5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3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4643304" y="3711642"/>
                      <a:ext cx="197058" cy="216000"/>
                    </a:xfrm>
                    <a:prstGeom prst="star5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584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4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4268408" y="3706670"/>
                      <a:ext cx="143997" cy="157839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5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4493121" y="3481552"/>
                      <a:ext cx="143997" cy="157839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6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3828342" y="3521845"/>
                      <a:ext cx="143997" cy="157839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7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3729093" y="3310394"/>
                      <a:ext cx="143997" cy="157840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8" name="Stella a 5 punte 7"/>
                    <p:cNvSpPr>
                      <a:spLocks noChangeAspect="1"/>
                    </p:cNvSpPr>
                    <p:nvPr/>
                  </p:nvSpPr>
                  <p:spPr>
                    <a:xfrm>
                      <a:off x="3852601" y="3873609"/>
                      <a:ext cx="179997" cy="197300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9" name="Rettangolo 58"/>
                    <p:cNvSpPr/>
                    <p:nvPr/>
                  </p:nvSpPr>
                  <p:spPr>
                    <a:xfrm>
                      <a:off x="5210977" y="1737731"/>
                      <a:ext cx="426435" cy="3234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defTabSz="298690"/>
                      <a:r>
                        <a:rPr lang="en-US" sz="925" dirty="0">
                          <a:solidFill>
                            <a:srgbClr val="0000FF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JYFL</a:t>
                      </a:r>
                    </a:p>
                  </p:txBody>
                </p:sp>
                <p:sp>
                  <p:nvSpPr>
                    <p:cNvPr id="60" name="Rettangolo 59"/>
                    <p:cNvSpPr/>
                    <p:nvPr/>
                  </p:nvSpPr>
                  <p:spPr>
                    <a:xfrm>
                      <a:off x="6360637" y="1525887"/>
                      <a:ext cx="545382" cy="2952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defTabSz="298690"/>
                      <a:r>
                        <a:rPr lang="en-US" sz="792" dirty="0">
                          <a:solidFill>
                            <a:srgbClr val="0000FF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DUBNA</a:t>
                      </a:r>
                    </a:p>
                  </p:txBody>
                </p:sp>
                <p:sp>
                  <p:nvSpPr>
                    <p:cNvPr id="61" name="Rettangolo 60"/>
                    <p:cNvSpPr/>
                    <p:nvPr/>
                  </p:nvSpPr>
                  <p:spPr>
                    <a:xfrm>
                      <a:off x="4643304" y="3231432"/>
                      <a:ext cx="437087" cy="3794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defTabSz="298690"/>
                      <a:r>
                        <a:rPr lang="en-US" sz="1189" b="1" dirty="0">
                          <a:solidFill>
                            <a:srgbClr val="0000FF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GSI</a:t>
                      </a:r>
                    </a:p>
                  </p:txBody>
                </p:sp>
                <p:sp>
                  <p:nvSpPr>
                    <p:cNvPr id="62" name="Rettangolo 61"/>
                    <p:cNvSpPr/>
                    <p:nvPr/>
                  </p:nvSpPr>
                  <p:spPr>
                    <a:xfrm>
                      <a:off x="4217983" y="3918742"/>
                      <a:ext cx="593315" cy="3897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298690">
                        <a:lnSpc>
                          <a:spcPct val="70000"/>
                        </a:lnSpc>
                      </a:pPr>
                      <a:r>
                        <a:rPr lang="en-US" sz="925" b="1" dirty="0">
                          <a:solidFill>
                            <a:srgbClr val="0000FF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ISOLDE</a:t>
                      </a:r>
                      <a:endParaRPr lang="en-US" sz="925" dirty="0">
                        <a:solidFill>
                          <a:srgbClr val="0000FF"/>
                        </a:solidFill>
                        <a:latin typeface="Calibri"/>
                        <a:ea typeface="ＭＳ Ｐゴシック" charset="0"/>
                        <a:cs typeface="Calibri"/>
                      </a:endParaRPr>
                    </a:p>
                    <a:p>
                      <a:pPr algn="ctr" defTabSz="298690">
                        <a:lnSpc>
                          <a:spcPct val="70000"/>
                        </a:lnSpc>
                      </a:pPr>
                      <a:r>
                        <a:rPr lang="en-US" sz="792" dirty="0">
                          <a:solidFill>
                            <a:srgbClr val="0000FF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CERN</a:t>
                      </a:r>
                    </a:p>
                  </p:txBody>
                </p:sp>
                <p:sp>
                  <p:nvSpPr>
                    <p:cNvPr id="63" name="Rettangolo 62"/>
                    <p:cNvSpPr/>
                    <p:nvPr/>
                  </p:nvSpPr>
                  <p:spPr>
                    <a:xfrm>
                      <a:off x="4815384" y="3617874"/>
                      <a:ext cx="827161" cy="4071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defTabSz="298690"/>
                      <a:r>
                        <a:rPr lang="en-US" sz="1320" b="1" dirty="0" err="1">
                          <a:solidFill>
                            <a:srgbClr val="FF0000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Legnaro</a:t>
                      </a:r>
                      <a:endParaRPr lang="en-US" sz="1320" b="1" dirty="0">
                        <a:solidFill>
                          <a:srgbClr val="FF0000"/>
                        </a:solidFill>
                        <a:latin typeface="Calibri"/>
                        <a:ea typeface="ＭＳ Ｐゴシック" charset="0"/>
                        <a:cs typeface="Calibri"/>
                      </a:endParaRPr>
                    </a:p>
                  </p:txBody>
                </p:sp>
                <p:sp>
                  <p:nvSpPr>
                    <p:cNvPr id="64" name="Rettangolo 63"/>
                    <p:cNvSpPr/>
                    <p:nvPr/>
                  </p:nvSpPr>
                  <p:spPr>
                    <a:xfrm>
                      <a:off x="3679378" y="4007588"/>
                      <a:ext cx="390928" cy="3794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defTabSz="298690"/>
                      <a:r>
                        <a:rPr lang="en-US" sz="1189" b="1" dirty="0">
                          <a:solidFill>
                            <a:srgbClr val="0000FF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ILL</a:t>
                      </a:r>
                    </a:p>
                  </p:txBody>
                </p:sp>
                <p:sp>
                  <p:nvSpPr>
                    <p:cNvPr id="65" name="Rettangolo 64"/>
                    <p:cNvSpPr/>
                    <p:nvPr/>
                  </p:nvSpPr>
                  <p:spPr>
                    <a:xfrm>
                      <a:off x="3625900" y="3021616"/>
                      <a:ext cx="643025" cy="3794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defTabSz="298690"/>
                      <a:r>
                        <a:rPr lang="en-US" sz="1189" b="1" dirty="0">
                          <a:solidFill>
                            <a:srgbClr val="0000FF"/>
                          </a:solidFill>
                          <a:latin typeface="Calibri"/>
                          <a:ea typeface="ＭＳ Ｐゴシック" charset="0"/>
                          <a:cs typeface="Calibri"/>
                        </a:rPr>
                        <a:t>GANIL</a:t>
                      </a:r>
                    </a:p>
                  </p:txBody>
                </p:sp>
              </p:grpSp>
              <p:sp>
                <p:nvSpPr>
                  <p:cNvPr id="48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454018" y="1951714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298690"/>
                    <a:endParaRPr lang="it-IT" sz="1189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9" name="Rettangolo 48"/>
                  <p:cNvSpPr/>
                  <p:nvPr/>
                </p:nvSpPr>
                <p:spPr>
                  <a:xfrm>
                    <a:off x="4205701" y="1725913"/>
                    <a:ext cx="408682" cy="2952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298690"/>
                    <a:r>
                      <a:rPr lang="en-US" sz="792" dirty="0">
                        <a:solidFill>
                          <a:srgbClr val="0000FF"/>
                        </a:solidFill>
                        <a:latin typeface="Calibri"/>
                        <a:ea typeface="ＭＳ Ｐゴシック" charset="0"/>
                        <a:cs typeface="Calibri"/>
                      </a:rPr>
                      <a:t>Oslo</a:t>
                    </a:r>
                  </a:p>
                </p:txBody>
              </p:sp>
            </p:grpSp>
          </p:grpSp>
        </p:grpSp>
        <p:grpSp>
          <p:nvGrpSpPr>
            <p:cNvPr id="74" name="Group 73"/>
            <p:cNvGrpSpPr/>
            <p:nvPr/>
          </p:nvGrpSpPr>
          <p:grpSpPr>
            <a:xfrm>
              <a:off x="5653661" y="5631551"/>
              <a:ext cx="4257124" cy="1200691"/>
              <a:chOff x="5218746" y="5388932"/>
              <a:chExt cx="3929652" cy="1477389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220231" y="5409272"/>
                <a:ext cx="3923768" cy="145704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98690"/>
                <a:endParaRPr lang="en-US" sz="1189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68" name="Immagin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8746" y="5388932"/>
                <a:ext cx="1135906" cy="1468079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4646" y="6042298"/>
                <a:ext cx="2843752" cy="815830"/>
              </a:xfrm>
              <a:prstGeom prst="rect">
                <a:avLst/>
              </a:prstGeom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6863801" y="5438468"/>
                <a:ext cx="1697570" cy="581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298690">
                  <a:lnSpc>
                    <a:spcPct val="90000"/>
                  </a:lnSpc>
                </a:pPr>
                <a:r>
                  <a:rPr lang="en-US" sz="1189" b="1" dirty="0">
                    <a:solidFill>
                      <a:srgbClr val="0000FF"/>
                    </a:solidFill>
                    <a:latin typeface="Calibri"/>
                    <a:ea typeface="ＭＳ Ｐゴシック" charset="0"/>
                    <a:cs typeface="Calibri"/>
                  </a:rPr>
                  <a:t>GALILEO Array at LNL</a:t>
                </a:r>
              </a:p>
              <a:p>
                <a:pPr algn="ctr" defTabSz="298690">
                  <a:lnSpc>
                    <a:spcPct val="90000"/>
                  </a:lnSpc>
                </a:pPr>
                <a:r>
                  <a:rPr lang="en-US" sz="1189" dirty="0">
                    <a:solidFill>
                      <a:srgbClr val="0000FF"/>
                    </a:solidFill>
                    <a:latin typeface="Calibri"/>
                    <a:ea typeface="ＭＳ Ｐゴシック" charset="0"/>
                    <a:cs typeface="Calibri"/>
                  </a:rPr>
                  <a:t>Working horse for </a:t>
                </a:r>
              </a:p>
            </p:txBody>
          </p:sp>
        </p:grpSp>
        <p:sp>
          <p:nvSpPr>
            <p:cNvPr id="67" name="TextBox 2"/>
            <p:cNvSpPr txBox="1">
              <a:spLocks noChangeArrowheads="1"/>
            </p:cNvSpPr>
            <p:nvPr/>
          </p:nvSpPr>
          <p:spPr bwMode="auto">
            <a:xfrm>
              <a:off x="1550862" y="941139"/>
              <a:ext cx="7477900" cy="546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9715" tIns="29859" rIns="59715" bIns="2985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597507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849" b="1" dirty="0">
                  <a:latin typeface="Corbel" charset="0"/>
                </a:rPr>
                <a:t>CAMPAGNE SPERIMENTALI COMPLEMENTARI</a:t>
              </a:r>
            </a:p>
            <a:p>
              <a:pPr algn="ctr" defTabSz="597507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84" b="1" dirty="0">
                  <a:latin typeface="Corbel" charset="0"/>
                </a:rPr>
                <a:t>FASCI (</a:t>
              </a:r>
              <a:r>
                <a:rPr lang="en-US" sz="1584" b="1" dirty="0" err="1">
                  <a:latin typeface="Corbel" charset="0"/>
                </a:rPr>
                <a:t>stabili</a:t>
              </a:r>
              <a:r>
                <a:rPr lang="en-US" sz="1584" b="1" dirty="0">
                  <a:latin typeface="Corbel" charset="0"/>
                </a:rPr>
                <a:t>, </a:t>
              </a:r>
              <a:r>
                <a:rPr lang="en-US" sz="1584" b="1" dirty="0" err="1">
                  <a:latin typeface="Corbel" charset="0"/>
                </a:rPr>
                <a:t>radioattivi</a:t>
              </a:r>
              <a:r>
                <a:rPr lang="en-US" sz="1584" b="1" dirty="0">
                  <a:latin typeface="Corbel" charset="0"/>
                </a:rPr>
                <a:t>, </a:t>
              </a:r>
              <a:r>
                <a:rPr lang="en-US" sz="1584" b="1" dirty="0" err="1">
                  <a:latin typeface="Corbel" charset="0"/>
                </a:rPr>
                <a:t>neutroni</a:t>
              </a:r>
              <a:r>
                <a:rPr lang="en-US" sz="1584" b="1" dirty="0">
                  <a:latin typeface="Corbel" charset="0"/>
                </a:rPr>
                <a:t>) e APPARATI </a:t>
              </a:r>
              <a:r>
                <a:rPr lang="en-US" sz="1584" b="1" dirty="0" err="1">
                  <a:latin typeface="Corbel" charset="0"/>
                </a:rPr>
                <a:t>allo</a:t>
              </a:r>
              <a:r>
                <a:rPr lang="en-US" sz="1584" b="1" dirty="0">
                  <a:latin typeface="Corbel" charset="0"/>
                </a:rPr>
                <a:t> </a:t>
              </a:r>
              <a:r>
                <a:rPr lang="en-US" sz="1584" b="1" dirty="0" err="1">
                  <a:latin typeface="Corbel" charset="0"/>
                </a:rPr>
                <a:t>stato</a:t>
              </a:r>
              <a:r>
                <a:rPr lang="en-US" sz="1584" b="1" dirty="0">
                  <a:latin typeface="Corbel" charset="0"/>
                </a:rPr>
                <a:t> dell’arte, </a:t>
              </a:r>
              <a:r>
                <a:rPr lang="en-US" sz="1584" b="1" dirty="0">
                  <a:solidFill>
                    <a:srgbClr val="00FFFF"/>
                  </a:solidFill>
                  <a:latin typeface="Corbel" charset="0"/>
                </a:rPr>
                <a:t>…  </a:t>
              </a: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7716139" y="2257840"/>
              <a:ext cx="2503847" cy="2728562"/>
              <a:chOff x="7047455" y="1237866"/>
              <a:chExt cx="2311243" cy="335735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7047455" y="1237866"/>
                <a:ext cx="2161989" cy="3357356"/>
                <a:chOff x="7047455" y="1237866"/>
                <a:chExt cx="2161989" cy="3357356"/>
              </a:xfrm>
            </p:grpSpPr>
            <p:grpSp>
              <p:nvGrpSpPr>
                <p:cNvPr id="4" name="Gruppo 3"/>
                <p:cNvGrpSpPr/>
                <p:nvPr/>
              </p:nvGrpSpPr>
              <p:grpSpPr>
                <a:xfrm>
                  <a:off x="7139610" y="2530572"/>
                  <a:ext cx="2069834" cy="2064650"/>
                  <a:chOff x="7276833" y="2764540"/>
                  <a:chExt cx="2069834" cy="2064650"/>
                </a:xfrm>
                <a:solidFill>
                  <a:srgbClr val="0000FF"/>
                </a:solidFill>
              </p:grpSpPr>
              <p:grpSp>
                <p:nvGrpSpPr>
                  <p:cNvPr id="5" name="Gruppo 4"/>
                  <p:cNvGrpSpPr/>
                  <p:nvPr/>
                </p:nvGrpSpPr>
                <p:grpSpPr>
                  <a:xfrm>
                    <a:off x="7276833" y="2764540"/>
                    <a:ext cx="1711248" cy="2064650"/>
                    <a:chOff x="7276833" y="2764540"/>
                    <a:chExt cx="1711248" cy="2064650"/>
                  </a:xfrm>
                  <a:grpFill/>
                </p:grpSpPr>
                <p:pic>
                  <p:nvPicPr>
                    <p:cNvPr id="7" name="Picture 1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78651" t="33943" r="13226" b="50618"/>
                    <a:stretch/>
                  </p:blipFill>
                  <p:spPr>
                    <a:xfrm>
                      <a:off x="7276833" y="2764540"/>
                      <a:ext cx="1711248" cy="2064650"/>
                    </a:xfrm>
                    <a:prstGeom prst="rect">
                      <a:avLst/>
                    </a:prstGeom>
                    <a:grpFill/>
                    <a:ln w="57150" cmpd="sng">
                      <a:solidFill>
                        <a:srgbClr val="FF0000"/>
                      </a:solidFill>
                    </a:ln>
                  </p:spPr>
                </p:pic>
                <p:sp>
                  <p:nvSpPr>
                    <p:cNvPr id="8" name="Stella a 5 punte 7"/>
                    <p:cNvSpPr/>
                    <p:nvPr/>
                  </p:nvSpPr>
                  <p:spPr>
                    <a:xfrm>
                      <a:off x="8057623" y="4095016"/>
                      <a:ext cx="252000" cy="256843"/>
                    </a:xfrm>
                    <a:prstGeom prst="star5">
                      <a:avLst/>
                    </a:prstGeom>
                    <a:grpFill/>
                    <a:ln>
                      <a:solidFill>
                        <a:srgbClr val="0000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298690"/>
                      <a:endParaRPr lang="it-IT" sz="1189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</p:grpSp>
              <p:sp>
                <p:nvSpPr>
                  <p:cNvPr id="6" name="TextBox 11"/>
                  <p:cNvSpPr txBox="1"/>
                  <p:nvPr/>
                </p:nvSpPr>
                <p:spPr>
                  <a:xfrm>
                    <a:off x="8088361" y="4283188"/>
                    <a:ext cx="1258306" cy="3234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298690"/>
                    <a:r>
                      <a:rPr lang="en-US" sz="925" b="1" dirty="0">
                        <a:solidFill>
                          <a:srgbClr val="0000FF"/>
                        </a:solidFill>
                        <a:latin typeface="Arial"/>
                        <a:ea typeface="ＭＳ Ｐゴシック" charset="0"/>
                        <a:cs typeface="ＭＳ Ｐゴシック" charset="0"/>
                      </a:rPr>
                      <a:t>RIKEN</a:t>
                    </a:r>
                  </a:p>
                </p:txBody>
              </p:sp>
            </p:grpSp>
            <p:grpSp>
              <p:nvGrpSpPr>
                <p:cNvPr id="10" name="Gruppo 9"/>
                <p:cNvGrpSpPr/>
                <p:nvPr/>
              </p:nvGrpSpPr>
              <p:grpSpPr>
                <a:xfrm>
                  <a:off x="7047455" y="1237866"/>
                  <a:ext cx="1057798" cy="1994253"/>
                  <a:chOff x="7405203" y="877398"/>
                  <a:chExt cx="1333463" cy="2204772"/>
                </a:xfrm>
              </p:grpSpPr>
              <p:pic>
                <p:nvPicPr>
                  <p:cNvPr id="11" name="Immagine 10"/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53713" t="2016" r="4322" b="54837"/>
                  <a:stretch/>
                </p:blipFill>
                <p:spPr>
                  <a:xfrm>
                    <a:off x="7405203" y="877398"/>
                    <a:ext cx="1333463" cy="13979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magine 11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521374" y="2322090"/>
                    <a:ext cx="712757" cy="76007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2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105253" y="1237866"/>
                  <a:ext cx="950270" cy="12644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" name="Picture 2" descr="C:\Users\oliver\Desktop\SFC-Logo-L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91200" y="2502290"/>
                  <a:ext cx="661823" cy="7506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9" name="Stella a 5 punte 68"/>
              <p:cNvSpPr/>
              <p:nvPr/>
            </p:nvSpPr>
            <p:spPr>
              <a:xfrm>
                <a:off x="8116459" y="3645024"/>
                <a:ext cx="252000" cy="256843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98690"/>
                <a:endParaRPr lang="it-IT" sz="1189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" name="TextBox 11"/>
              <p:cNvSpPr txBox="1"/>
              <p:nvPr/>
            </p:nvSpPr>
            <p:spPr>
              <a:xfrm>
                <a:off x="8100392" y="3841304"/>
                <a:ext cx="1258306" cy="323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298690"/>
                <a:r>
                  <a:rPr lang="en-US" sz="925" b="1" dirty="0">
                    <a:solidFill>
                      <a:srgbClr val="0000FF"/>
                    </a:solidFill>
                    <a:latin typeface="Arial"/>
                    <a:ea typeface="ＭＳ Ｐゴシック" charset="0"/>
                    <a:cs typeface="ＭＳ Ｐゴシック" charset="0"/>
                  </a:rPr>
                  <a:t>OSAKA</a:t>
                </a:r>
              </a:p>
            </p:txBody>
          </p:sp>
        </p:grpSp>
        <p:grpSp>
          <p:nvGrpSpPr>
            <p:cNvPr id="3" name="Gruppo 2"/>
            <p:cNvGrpSpPr/>
            <p:nvPr/>
          </p:nvGrpSpPr>
          <p:grpSpPr>
            <a:xfrm>
              <a:off x="6123445" y="3160819"/>
              <a:ext cx="1476298" cy="1499308"/>
              <a:chOff x="7534572" y="2232249"/>
              <a:chExt cx="1816509" cy="1844823"/>
            </a:xfrm>
          </p:grpSpPr>
          <p:pic>
            <p:nvPicPr>
              <p:cNvPr id="76" name="Obraz 2">
                <a:extLst>
                  <a:ext uri="{FF2B5EF4-FFF2-40B4-BE49-F238E27FC236}">
                    <a16:creationId xmlns:a16="http://schemas.microsoft.com/office/drawing/2014/main" id="{57539B4A-139D-9045-AC9F-8091AE448C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4448" t="50387" r="52018" b="6836"/>
              <a:stretch/>
            </p:blipFill>
            <p:spPr>
              <a:xfrm>
                <a:off x="7606580" y="2232249"/>
                <a:ext cx="1744501" cy="1556791"/>
              </a:xfrm>
              <a:prstGeom prst="rect">
                <a:avLst/>
              </a:prstGeom>
            </p:spPr>
          </p:pic>
          <p:cxnSp>
            <p:nvCxnSpPr>
              <p:cNvPr id="77" name="Connettore 2 76"/>
              <p:cNvCxnSpPr/>
              <p:nvPr/>
            </p:nvCxnSpPr>
            <p:spPr>
              <a:xfrm flipV="1">
                <a:off x="7534572" y="3645024"/>
                <a:ext cx="529336" cy="43204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11"/>
              <p:cNvSpPr txBox="1"/>
              <p:nvPr/>
            </p:nvSpPr>
            <p:spPr>
              <a:xfrm>
                <a:off x="7606581" y="3419707"/>
                <a:ext cx="1677303" cy="379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98690"/>
                <a:r>
                  <a:rPr lang="en-US" sz="1189" b="1" dirty="0">
                    <a:solidFill>
                      <a:srgbClr val="FFFFFF"/>
                    </a:solidFill>
                    <a:latin typeface="Arial"/>
                    <a:ea typeface="ＭＳ Ｐゴシック" charset="0"/>
                    <a:cs typeface="ＭＳ Ｐゴシック" charset="0"/>
                  </a:rPr>
                  <a:t>ROSPHERE</a:t>
                </a:r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3489968" y="2575556"/>
              <a:ext cx="1580089" cy="1404522"/>
              <a:chOff x="4294212" y="1628800"/>
              <a:chExt cx="1944216" cy="1728192"/>
            </a:xfrm>
          </p:grpSpPr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94212" y="1628800"/>
                <a:ext cx="1193800" cy="889000"/>
              </a:xfrm>
              <a:prstGeom prst="rect">
                <a:avLst/>
              </a:prstGeom>
            </p:spPr>
          </p:pic>
          <p:cxnSp>
            <p:nvCxnSpPr>
              <p:cNvPr id="79" name="Connettore 2 78"/>
              <p:cNvCxnSpPr/>
              <p:nvPr/>
            </p:nvCxnSpPr>
            <p:spPr>
              <a:xfrm flipH="1" flipV="1">
                <a:off x="5374333" y="2420888"/>
                <a:ext cx="864095" cy="9361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uppo 84"/>
            <p:cNvGrpSpPr/>
            <p:nvPr/>
          </p:nvGrpSpPr>
          <p:grpSpPr>
            <a:xfrm>
              <a:off x="5947868" y="1814774"/>
              <a:ext cx="1849463" cy="819304"/>
              <a:chOff x="7318548" y="404664"/>
              <a:chExt cx="2275671" cy="1008112"/>
            </a:xfrm>
          </p:grpSpPr>
          <p:pic>
            <p:nvPicPr>
              <p:cNvPr id="86" name="Immagine 8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34572" y="568706"/>
                <a:ext cx="864096" cy="772062"/>
              </a:xfrm>
              <a:prstGeom prst="rect">
                <a:avLst/>
              </a:prstGeom>
            </p:spPr>
          </p:pic>
          <p:cxnSp>
            <p:nvCxnSpPr>
              <p:cNvPr id="87" name="Connettore 2 86"/>
              <p:cNvCxnSpPr/>
              <p:nvPr/>
            </p:nvCxnSpPr>
            <p:spPr>
              <a:xfrm flipV="1">
                <a:off x="7318548" y="1268760"/>
                <a:ext cx="504057" cy="14401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CasellaDiTesto 87"/>
              <p:cNvSpPr txBox="1"/>
              <p:nvPr/>
            </p:nvSpPr>
            <p:spPr>
              <a:xfrm>
                <a:off x="8398668" y="404664"/>
                <a:ext cx="1195551" cy="535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it-IT" sz="1189" b="1" dirty="0">
                    <a:solidFill>
                      <a:schemeClr val="bg1"/>
                    </a:solidFill>
                  </a:rPr>
                  <a:t>MARA </a:t>
                </a:r>
              </a:p>
              <a:p>
                <a:pPr>
                  <a:lnSpc>
                    <a:spcPct val="80000"/>
                  </a:lnSpc>
                </a:pPr>
                <a:r>
                  <a:rPr lang="it-IT" sz="1189" b="1" dirty="0">
                    <a:solidFill>
                      <a:schemeClr val="bg1"/>
                    </a:solidFill>
                  </a:rPr>
                  <a:t>Separator</a:t>
                </a:r>
              </a:p>
            </p:txBody>
          </p:sp>
        </p:grpSp>
        <p:grpSp>
          <p:nvGrpSpPr>
            <p:cNvPr id="27" name="Gruppo 26"/>
            <p:cNvGrpSpPr/>
            <p:nvPr/>
          </p:nvGrpSpPr>
          <p:grpSpPr>
            <a:xfrm>
              <a:off x="-21348" y="5000904"/>
              <a:ext cx="1543660" cy="1473354"/>
              <a:chOff x="-26268" y="4613066"/>
              <a:chExt cx="1899395" cy="1812886"/>
            </a:xfrm>
          </p:grpSpPr>
          <p:grpSp>
            <p:nvGrpSpPr>
              <p:cNvPr id="84" name="Gruppo 83"/>
              <p:cNvGrpSpPr/>
              <p:nvPr/>
            </p:nvGrpSpPr>
            <p:grpSpPr>
              <a:xfrm>
                <a:off x="-26268" y="4613066"/>
                <a:ext cx="1872208" cy="1812886"/>
                <a:chOff x="-26278" y="4613066"/>
                <a:chExt cx="1872208" cy="1812886"/>
              </a:xfrm>
            </p:grpSpPr>
            <p:pic>
              <p:nvPicPr>
                <p:cNvPr id="26" name="Immagine 25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-13847" y="5866498"/>
                  <a:ext cx="1859777" cy="541784"/>
                </a:xfrm>
                <a:prstGeom prst="rect">
                  <a:avLst/>
                </a:prstGeom>
              </p:spPr>
            </p:pic>
            <p:pic>
              <p:nvPicPr>
                <p:cNvPr id="81" name="Immagine 80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-26278" y="4989860"/>
                  <a:ext cx="887412" cy="887412"/>
                </a:xfrm>
                <a:prstGeom prst="rect">
                  <a:avLst/>
                </a:prstGeom>
              </p:spPr>
            </p:pic>
            <p:sp>
              <p:nvSpPr>
                <p:cNvPr id="82" name="CasellaDiTesto 81"/>
                <p:cNvSpPr txBox="1"/>
                <p:nvPr/>
              </p:nvSpPr>
              <p:spPr>
                <a:xfrm>
                  <a:off x="45731" y="4613066"/>
                  <a:ext cx="1714380" cy="4071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20" b="1" dirty="0">
                      <a:solidFill>
                        <a:schemeClr val="bg1"/>
                      </a:solidFill>
                    </a:rPr>
                    <a:t>USA/CANADA</a:t>
                  </a:r>
                </a:p>
              </p:txBody>
            </p:sp>
            <p:sp>
              <p:nvSpPr>
                <p:cNvPr id="83" name="Rettangolo 82"/>
                <p:cNvSpPr/>
                <p:nvPr/>
              </p:nvSpPr>
              <p:spPr>
                <a:xfrm>
                  <a:off x="13174" y="5013176"/>
                  <a:ext cx="1832755" cy="1412776"/>
                </a:xfrm>
                <a:prstGeom prst="rect">
                  <a:avLst/>
                </a:prstGeom>
                <a:noFill/>
                <a:ln w="571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189"/>
                </a:p>
              </p:txBody>
            </p:sp>
          </p:grpSp>
          <p:sp>
            <p:nvSpPr>
              <p:cNvPr id="25" name="CasellaDiTesto 24"/>
              <p:cNvSpPr txBox="1"/>
              <p:nvPr/>
            </p:nvSpPr>
            <p:spPr>
              <a:xfrm>
                <a:off x="935524" y="5301208"/>
                <a:ext cx="937603" cy="351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56" b="1" dirty="0">
                    <a:solidFill>
                      <a:schemeClr val="bg1"/>
                    </a:solidFill>
                  </a:rPr>
                  <a:t>TRIUMF</a:t>
                </a:r>
              </a:p>
            </p:txBody>
          </p:sp>
        </p:grpSp>
      </p:grpSp>
      <p:pic>
        <p:nvPicPr>
          <p:cNvPr id="89" name="Picture 9" descr="Logo_gamma_v6.gif">
            <a:extLst>
              <a:ext uri="{FF2B5EF4-FFF2-40B4-BE49-F238E27FC236}">
                <a16:creationId xmlns:a16="http://schemas.microsoft.com/office/drawing/2014/main" id="{56BE7AC0-B2DD-A746-BD7C-877B53EA5038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7480" y="108507"/>
            <a:ext cx="1065082" cy="877500"/>
          </a:xfrm>
          <a:prstGeom prst="rect">
            <a:avLst/>
          </a:prstGeom>
        </p:spPr>
      </p:pic>
      <p:pic>
        <p:nvPicPr>
          <p:cNvPr id="90" name="Picture 10" descr="LOGO_INFN_SIGLA.jpg">
            <a:extLst>
              <a:ext uri="{FF2B5EF4-FFF2-40B4-BE49-F238E27FC236}">
                <a16:creationId xmlns:a16="http://schemas.microsoft.com/office/drawing/2014/main" id="{A24FD6BC-E3DD-5347-B69B-67E174C9F471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59463" y="212691"/>
            <a:ext cx="1067356" cy="483054"/>
          </a:xfrm>
          <a:prstGeom prst="rect">
            <a:avLst/>
          </a:prstGeom>
        </p:spPr>
      </p:pic>
      <p:sp>
        <p:nvSpPr>
          <p:cNvPr id="91" name="Rectangle 13">
            <a:extLst>
              <a:ext uri="{FF2B5EF4-FFF2-40B4-BE49-F238E27FC236}">
                <a16:creationId xmlns:a16="http://schemas.microsoft.com/office/drawing/2014/main" id="{75DD7B79-FE99-C443-981C-0475505C9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546" y="212691"/>
            <a:ext cx="6641121" cy="44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3436" tIns="36720" rIns="73436" bIns="36720">
            <a:spAutoFit/>
          </a:bodyPr>
          <a:lstStyle/>
          <a:p>
            <a:pPr algn="ctr" defTabSz="734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GAMMA: Struttura nucleare con spettroscopia </a:t>
            </a:r>
            <a:r>
              <a:rPr lang="it-IT" sz="2400" b="1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6F7EBCB-682B-37D6-9085-A216E9F2F6BF}"/>
              </a:ext>
            </a:extLst>
          </p:cNvPr>
          <p:cNvCxnSpPr>
            <a:endCxn id="16" idx="1"/>
          </p:cNvCxnSpPr>
          <p:nvPr/>
        </p:nvCxnSpPr>
        <p:spPr>
          <a:xfrm>
            <a:off x="4521040" y="3695576"/>
            <a:ext cx="701970" cy="243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Google Shape;142;p27">
            <a:extLst>
              <a:ext uri="{FF2B5EF4-FFF2-40B4-BE49-F238E27FC236}">
                <a16:creationId xmlns:a16="http://schemas.microsoft.com/office/drawing/2014/main" id="{1C76A270-6AB4-0158-934A-78C68F4F39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5302" r="14424" b="4492"/>
          <a:stretch>
            <a:fillRect/>
          </a:stretch>
        </p:blipFill>
        <p:spPr bwMode="auto">
          <a:xfrm>
            <a:off x="1046949" y="2169950"/>
            <a:ext cx="1201330" cy="12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04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_gamma_v6.gif">
            <a:extLst>
              <a:ext uri="{FF2B5EF4-FFF2-40B4-BE49-F238E27FC236}">
                <a16:creationId xmlns:a16="http://schemas.microsoft.com/office/drawing/2014/main" id="{CE203C13-3144-BC4E-858F-963B81B533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462" y="80254"/>
            <a:ext cx="1313669" cy="1082306"/>
          </a:xfrm>
          <a:prstGeom prst="rect">
            <a:avLst/>
          </a:prstGeom>
        </p:spPr>
      </p:pic>
      <p:pic>
        <p:nvPicPr>
          <p:cNvPr id="9" name="Picture 10" descr="LOGO_INFN_SIGLA.jpg">
            <a:extLst>
              <a:ext uri="{FF2B5EF4-FFF2-40B4-BE49-F238E27FC236}">
                <a16:creationId xmlns:a16="http://schemas.microsoft.com/office/drawing/2014/main" id="{FA104B47-C7AE-5543-BB54-6BD80B7B09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BFBF8E9A-F443-974D-B901-17DDDD540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8" y="82624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T" sz="2400" dirty="0"/>
              <a:t>GALILEO, resident </a:t>
            </a:r>
            <a:r>
              <a:rPr lang="en-IT" sz="2400" dirty="0">
                <a:latin typeface="Symbol" pitchFamily="2" charset="2"/>
              </a:rPr>
              <a:t>g</a:t>
            </a:r>
            <a:r>
              <a:rPr lang="en-IT" sz="2400" dirty="0"/>
              <a:t> array @ LNL</a:t>
            </a:r>
            <a:endParaRPr lang="it-IT" sz="2400" b="1" dirty="0">
              <a:solidFill>
                <a:schemeClr val="accent1"/>
              </a:solidFill>
              <a:latin typeface="Corbel"/>
              <a:ea typeface="ＭＳ Ｐゴシック" charset="0"/>
              <a:cs typeface="Corbel"/>
            </a:endParaRPr>
          </a:p>
        </p:txBody>
      </p:sp>
      <p:pic>
        <p:nvPicPr>
          <p:cNvPr id="12" name="Picture 10" descr="PD_GAMMA_all_3GALILEO_2.jpg">
            <a:extLst>
              <a:ext uri="{FF2B5EF4-FFF2-40B4-BE49-F238E27FC236}">
                <a16:creationId xmlns:a16="http://schemas.microsoft.com/office/drawing/2014/main" id="{CA18345F-0FC0-9543-A0F7-071A1117FC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0200" y="918053"/>
            <a:ext cx="1372338" cy="1506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960507-4FAA-8C46-8066-2EF917BDC92A}"/>
              </a:ext>
            </a:extLst>
          </p:cNvPr>
          <p:cNvSpPr txBox="1"/>
          <p:nvPr/>
        </p:nvSpPr>
        <p:spPr>
          <a:xfrm>
            <a:off x="325519" y="1270484"/>
            <a:ext cx="6735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Sez. Milano contributed to mechanics (2014-2019):</a:t>
            </a:r>
          </a:p>
          <a:p>
            <a:r>
              <a:rPr lang="en-IT" sz="1600" dirty="0"/>
              <a:t>-    </a:t>
            </a:r>
            <a:r>
              <a:rPr lang="en-GB" sz="1600" dirty="0"/>
              <a:t>S</a:t>
            </a:r>
            <a:r>
              <a:rPr lang="en-IT" sz="1600" dirty="0"/>
              <a:t>cattering chamber</a:t>
            </a:r>
          </a:p>
          <a:p>
            <a:pPr marL="285750" indent="-285750">
              <a:buFontTx/>
              <a:buChar char="-"/>
            </a:pPr>
            <a:r>
              <a:rPr lang="en-IT" sz="1600" dirty="0"/>
              <a:t>remote handling target system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H</a:t>
            </a:r>
            <a:r>
              <a:rPr lang="en-IT" sz="1600" dirty="0"/>
              <a:t>olding structure for ancillary detectors</a:t>
            </a:r>
          </a:p>
          <a:p>
            <a:r>
              <a:rPr lang="en-IT" sz="1600" dirty="0"/>
              <a:t>Electronics:</a:t>
            </a:r>
          </a:p>
          <a:p>
            <a:pPr marL="285750" indent="-285750">
              <a:buFontTx/>
              <a:buChar char="-"/>
            </a:pPr>
            <a:r>
              <a:rPr lang="en-IT" sz="1600" dirty="0"/>
              <a:t>Pre-amplifiers by A.Pullia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 Integrated ASIC preamplifiers for </a:t>
            </a:r>
            <a:r>
              <a:rPr lang="en-GB" sz="1600" dirty="0">
                <a:solidFill>
                  <a:srgbClr val="FF0000"/>
                </a:solidFill>
              </a:rPr>
              <a:t>GAL-TRACE</a:t>
            </a:r>
            <a:r>
              <a:rPr lang="en-GB" sz="1600" dirty="0"/>
              <a:t>  by S. Capra, A. </a:t>
            </a:r>
            <a:r>
              <a:rPr lang="en-GB" sz="1600" dirty="0" err="1"/>
              <a:t>Pullia</a:t>
            </a:r>
            <a:endParaRPr lang="en-GB" sz="1600" dirty="0"/>
          </a:p>
          <a:p>
            <a:r>
              <a:rPr lang="en-GB" sz="1600" dirty="0">
                <a:sym typeface="Wingdings" pitchFamily="2" charset="2"/>
              </a:rPr>
              <a:t>  development for AGATA with </a:t>
            </a:r>
            <a:r>
              <a:rPr lang="en-GB" sz="1600" dirty="0" err="1">
                <a:sym typeface="Wingdings" pitchFamily="2" charset="2"/>
              </a:rPr>
              <a:t>S.Brambilla</a:t>
            </a:r>
            <a:r>
              <a:rPr lang="en-GB" sz="1600" dirty="0">
                <a:sym typeface="Wingdings" pitchFamily="2" charset="2"/>
              </a:rPr>
              <a:t> and </a:t>
            </a:r>
            <a:r>
              <a:rPr lang="en-GB" sz="1600" dirty="0" err="1">
                <a:sym typeface="Wingdings" pitchFamily="2" charset="2"/>
              </a:rPr>
              <a:t>C.Boiano</a:t>
            </a:r>
            <a:endParaRPr lang="en-GB" sz="1600" dirty="0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13431A4E-E2A2-CF4F-A6F7-24378F114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018664" y="2609332"/>
            <a:ext cx="1191427" cy="1146314"/>
          </a:xfrm>
          <a:prstGeom prst="rect">
            <a:avLst/>
          </a:prstGeom>
          <a:ln>
            <a:noFill/>
          </a:ln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574EBB-F1A7-6742-A601-0B83B6F3D612}"/>
              </a:ext>
            </a:extLst>
          </p:cNvPr>
          <p:cNvSpPr txBox="1">
            <a:spLocks/>
          </p:cNvSpPr>
          <p:nvPr/>
        </p:nvSpPr>
        <p:spPr>
          <a:xfrm>
            <a:off x="657031" y="4156278"/>
            <a:ext cx="6072400" cy="2308324"/>
          </a:xfrm>
          <a:prstGeom prst="rect">
            <a:avLst/>
          </a:prstGeom>
        </p:spPr>
        <p:txBody>
          <a:bodyPr/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4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7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u="sng" baseline="30000" dirty="0">
                <a:solidFill>
                  <a:srgbClr val="0432FF"/>
                </a:solidFill>
              </a:rPr>
              <a:t>6</a:t>
            </a:r>
            <a:r>
              <a:rPr lang="en-US" sz="1600" b="1" u="sng" dirty="0">
                <a:solidFill>
                  <a:srgbClr val="0432FF"/>
                </a:solidFill>
              </a:rPr>
              <a:t>Li(</a:t>
            </a:r>
            <a:r>
              <a:rPr lang="en-US" sz="1600" b="1" u="sng" baseline="30000" dirty="0">
                <a:solidFill>
                  <a:srgbClr val="0432FF"/>
                </a:solidFill>
              </a:rPr>
              <a:t>6</a:t>
            </a:r>
            <a:r>
              <a:rPr lang="en-US" sz="1600" b="1" u="sng" dirty="0">
                <a:solidFill>
                  <a:srgbClr val="0432FF"/>
                </a:solidFill>
              </a:rPr>
              <a:t>Li,p)</a:t>
            </a:r>
            <a:r>
              <a:rPr lang="en-US" sz="1600" b="1" u="sng" baseline="30000" dirty="0">
                <a:solidFill>
                  <a:srgbClr val="0432FF"/>
                </a:solidFill>
              </a:rPr>
              <a:t>11</a:t>
            </a:r>
            <a:r>
              <a:rPr lang="en-US" sz="1600" b="1" u="sng" dirty="0">
                <a:solidFill>
                  <a:srgbClr val="0432FF"/>
                </a:solidFill>
              </a:rPr>
              <a:t>B </a:t>
            </a:r>
            <a:r>
              <a:rPr lang="en-US" sz="1600" u="sng" dirty="0">
                <a:solidFill>
                  <a:srgbClr val="0432FF"/>
                </a:solidFill>
              </a:rPr>
              <a:t>(S. </a:t>
            </a:r>
            <a:r>
              <a:rPr lang="en-US" sz="1600" u="sng" dirty="0" err="1">
                <a:solidFill>
                  <a:srgbClr val="0432FF"/>
                </a:solidFill>
              </a:rPr>
              <a:t>Ziliani</a:t>
            </a:r>
            <a:r>
              <a:rPr lang="en-US" sz="1600" u="sng" dirty="0">
                <a:solidFill>
                  <a:srgbClr val="0432FF"/>
                </a:solidFill>
              </a:rPr>
              <a:t> et al., Milano)</a:t>
            </a:r>
          </a:p>
          <a:p>
            <a:r>
              <a:rPr lang="en-US" sz="1600" dirty="0">
                <a:solidFill>
                  <a:srgbClr val="0432FF"/>
                </a:solidFill>
                <a:latin typeface="Symbol" pitchFamily="2" charset="2"/>
              </a:rPr>
              <a:t>g</a:t>
            </a:r>
            <a:r>
              <a:rPr lang="en-US" sz="1600" dirty="0">
                <a:solidFill>
                  <a:srgbClr val="0432FF"/>
                </a:solidFill>
              </a:rPr>
              <a:t>-decay from near-threshold resonance in light p-shell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GAL-TRACE</a:t>
            </a:r>
            <a:r>
              <a:rPr lang="en-US" sz="1600" dirty="0">
                <a:solidFill>
                  <a:srgbClr val="0432FF"/>
                </a:solidFill>
              </a:rPr>
              <a:t> to detect the proton at forward angles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432FF"/>
                </a:solidFill>
              </a:rPr>
              <a:t>    (preparatory exp. for </a:t>
            </a:r>
            <a:r>
              <a:rPr lang="en-US" sz="1600" b="1" dirty="0">
                <a:solidFill>
                  <a:srgbClr val="0432FF"/>
                </a:solidFill>
              </a:rPr>
              <a:t>AGATA with stable beams</a:t>
            </a:r>
            <a:r>
              <a:rPr lang="en-US" sz="1600" dirty="0">
                <a:solidFill>
                  <a:srgbClr val="0432FF"/>
                </a:solidFill>
              </a:rPr>
              <a:t>)</a:t>
            </a:r>
          </a:p>
          <a:p>
            <a:r>
              <a:rPr lang="en-US" sz="1600" dirty="0">
                <a:solidFill>
                  <a:srgbClr val="0432FF"/>
                </a:solidFill>
              </a:rPr>
              <a:t>Performed in Feb. 2021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large Remote participation</a:t>
            </a:r>
          </a:p>
          <a:p>
            <a:pPr marL="457063" lvl="1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pPr marL="457063" lvl="1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0432FF"/>
              </a:solidFill>
            </a:endParaRP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3ED6460F-E800-F845-8516-BE1DD6479A7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7"/>
          <a:stretch/>
        </p:blipFill>
        <p:spPr>
          <a:xfrm>
            <a:off x="5624729" y="3828324"/>
            <a:ext cx="2593811" cy="2907772"/>
          </a:xfrm>
          <a:prstGeom prst="rect">
            <a:avLst/>
          </a:prstGeom>
        </p:spPr>
      </p:pic>
      <p:pic>
        <p:nvPicPr>
          <p:cNvPr id="23" name="Immagine 40">
            <a:extLst>
              <a:ext uri="{FF2B5EF4-FFF2-40B4-BE49-F238E27FC236}">
                <a16:creationId xmlns:a16="http://schemas.microsoft.com/office/drawing/2014/main" id="{A7A8865E-EC7A-BB4C-B7D2-0388442282B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23559" r="50000" b="23559"/>
          <a:stretch/>
        </p:blipFill>
        <p:spPr>
          <a:xfrm>
            <a:off x="8218540" y="4293842"/>
            <a:ext cx="1555658" cy="991591"/>
          </a:xfrm>
          <a:prstGeom prst="rect">
            <a:avLst/>
          </a:prstGeom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9DA962C8-5AF2-9F40-9EEA-7B2142A46F2E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 t="12028" b="14248"/>
          <a:stretch/>
        </p:blipFill>
        <p:spPr>
          <a:xfrm>
            <a:off x="8218540" y="5430789"/>
            <a:ext cx="1555658" cy="1279199"/>
          </a:xfrm>
          <a:prstGeom prst="rect">
            <a:avLst/>
          </a:prstGeom>
        </p:spPr>
      </p:pic>
      <p:pic>
        <p:nvPicPr>
          <p:cNvPr id="4" name="Picture 3" descr="A picture containing sky, toy&#10;&#10;Description automatically generated">
            <a:extLst>
              <a:ext uri="{FF2B5EF4-FFF2-40B4-BE49-F238E27FC236}">
                <a16:creationId xmlns:a16="http://schemas.microsoft.com/office/drawing/2014/main" id="{CB5A03E9-4CA5-4349-A424-FDEDF3BD1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4728" y="895488"/>
            <a:ext cx="2593811" cy="18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5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73741ABE-1E74-C742-9DFF-4787625CE48C}"/>
              </a:ext>
            </a:extLst>
          </p:cNvPr>
          <p:cNvGrpSpPr/>
          <p:nvPr/>
        </p:nvGrpSpPr>
        <p:grpSpPr>
          <a:xfrm>
            <a:off x="4414271" y="562488"/>
            <a:ext cx="5430759" cy="5361106"/>
            <a:chOff x="5734372" y="620688"/>
            <a:chExt cx="6682271" cy="6596566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C1DF494-4A92-9D41-B621-9497C0EA5D8F}"/>
                </a:ext>
              </a:extLst>
            </p:cNvPr>
            <p:cNvSpPr/>
            <p:nvPr/>
          </p:nvSpPr>
          <p:spPr>
            <a:xfrm>
              <a:off x="5734372" y="620688"/>
              <a:ext cx="6682271" cy="65965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63"/>
            </a:p>
          </p:txBody>
        </p: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0F673B61-1207-194A-AB86-E4D8B4DBD3B8}"/>
                </a:ext>
              </a:extLst>
            </p:cNvPr>
            <p:cNvSpPr/>
            <p:nvPr/>
          </p:nvSpPr>
          <p:spPr>
            <a:xfrm>
              <a:off x="6238428" y="6309320"/>
              <a:ext cx="5904657" cy="461285"/>
            </a:xfrm>
            <a:prstGeom prst="rect">
              <a:avLst/>
            </a:prstGeom>
          </p:spPr>
          <p:txBody>
            <a:bodyPr wrap="square" lIns="74082" tIns="37043" rIns="74082" bIns="37043">
              <a:spAutoFit/>
            </a:bodyPr>
            <a:lstStyle/>
            <a:p>
              <a:pPr algn="ctr" defTabSz="370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950" b="1" i="1" u="sng" dirty="0" err="1">
                  <a:solidFill>
                    <a:srgbClr val="FF0000"/>
                  </a:solidFill>
                  <a:latin typeface="Calibri"/>
                  <a:cs typeface="Calibri"/>
                </a:rPr>
                <a:t>LOIs</a:t>
              </a:r>
              <a:r>
                <a:rPr lang="it-IT" sz="1950" b="1" i="1" u="sng" dirty="0">
                  <a:solidFill>
                    <a:srgbClr val="FF0000"/>
                  </a:solidFill>
                  <a:latin typeface="Calibri"/>
                  <a:cs typeface="Calibri"/>
                </a:rPr>
                <a:t> @ GANIL SPIRAL1, LISE and SPES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BACB158-5189-1E47-B213-47F02EB91893}"/>
                </a:ext>
              </a:extLst>
            </p:cNvPr>
            <p:cNvSpPr txBox="1"/>
            <p:nvPr/>
          </p:nvSpPr>
          <p:spPr>
            <a:xfrm>
              <a:off x="6094413" y="5950441"/>
              <a:ext cx="6094414" cy="418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788" dirty="0">
                  <a:solidFill>
                    <a:srgbClr val="0000FF"/>
                  </a:solidFill>
                </a:rPr>
                <a:t>D. </a:t>
              </a:r>
              <a:r>
                <a:rPr lang="it-IT" sz="1788" dirty="0" err="1">
                  <a:solidFill>
                    <a:srgbClr val="0000FF"/>
                  </a:solidFill>
                </a:rPr>
                <a:t>Mengoni</a:t>
              </a:r>
              <a:r>
                <a:rPr lang="it-IT" sz="1788" dirty="0">
                  <a:solidFill>
                    <a:srgbClr val="0000FF"/>
                  </a:solidFill>
                </a:rPr>
                <a:t> et al., TDR  </a:t>
              </a:r>
              <a:r>
                <a:rPr lang="it-IT" sz="1788" dirty="0" err="1">
                  <a:solidFill>
                    <a:srgbClr val="0000FF"/>
                  </a:solidFill>
                </a:rPr>
                <a:t>June</a:t>
              </a:r>
              <a:r>
                <a:rPr lang="it-IT" sz="1788" dirty="0">
                  <a:solidFill>
                    <a:srgbClr val="0000FF"/>
                  </a:solidFill>
                </a:rPr>
                <a:t> 2018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A6207D4-1BA0-A14C-869F-63C26800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599"/>
            <a:stretch/>
          </p:blipFill>
          <p:spPr>
            <a:xfrm>
              <a:off x="7246540" y="3419980"/>
              <a:ext cx="4032448" cy="2517297"/>
            </a:xfrm>
            <a:prstGeom prst="rect">
              <a:avLst/>
            </a:prstGeom>
          </p:spPr>
        </p:pic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057E4983-2D22-854A-8BB6-5F0891DD69AE}"/>
                </a:ext>
              </a:extLst>
            </p:cNvPr>
            <p:cNvSpPr txBox="1"/>
            <p:nvPr/>
          </p:nvSpPr>
          <p:spPr>
            <a:xfrm>
              <a:off x="9671600" y="5732573"/>
              <a:ext cx="649579" cy="276668"/>
            </a:xfrm>
            <a:prstGeom prst="rect">
              <a:avLst/>
            </a:prstGeom>
            <a:noFill/>
          </p:spPr>
          <p:txBody>
            <a:bodyPr wrap="none" lIns="74082" tIns="37043" rIns="74082" bIns="37043" rtlCol="0">
              <a:spAutoFit/>
            </a:bodyPr>
            <a:lstStyle/>
            <a:p>
              <a:pPr defTabSz="370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75" i="1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sz="975" i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 [</a:t>
              </a:r>
              <a:r>
                <a:rPr lang="en-US" sz="975" i="1" dirty="0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deg</a:t>
              </a:r>
              <a:r>
                <a:rPr lang="en-US" sz="975" i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]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9BFCFBD-C930-3A4F-94FE-650442CECED1}"/>
                </a:ext>
              </a:extLst>
            </p:cNvPr>
            <p:cNvSpPr txBox="1"/>
            <p:nvPr/>
          </p:nvSpPr>
          <p:spPr>
            <a:xfrm>
              <a:off x="8830717" y="3429001"/>
              <a:ext cx="887980" cy="482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950" b="1" dirty="0">
                  <a:solidFill>
                    <a:srgbClr val="FF0000"/>
                  </a:solidFill>
                  <a:highlight>
                    <a:srgbClr val="FFFF00"/>
                  </a:highlight>
                  <a:latin typeface="Corbel"/>
                  <a:cs typeface="Corbel"/>
                </a:rPr>
                <a:t>GRIT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A027AC9-D2E3-1543-9B39-9E1D2DE86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0476" y="1496786"/>
              <a:ext cx="5105400" cy="1816100"/>
            </a:xfrm>
            <a:prstGeom prst="rect">
              <a:avLst/>
            </a:prstGeom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B891040-2E52-C143-806F-8ED175F2D4E4}"/>
              </a:ext>
            </a:extLst>
          </p:cNvPr>
          <p:cNvSpPr txBox="1"/>
          <p:nvPr/>
        </p:nvSpPr>
        <p:spPr>
          <a:xfrm>
            <a:off x="5043024" y="5633835"/>
            <a:ext cx="4477622" cy="34240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25" b="1" dirty="0">
                <a:solidFill>
                  <a:srgbClr val="FF0000"/>
                </a:solidFill>
              </a:rPr>
              <a:t>GRIT MOU (2020-2024) </a:t>
            </a:r>
            <a:r>
              <a:rPr lang="it-IT" sz="1625" dirty="0" err="1">
                <a:solidFill>
                  <a:srgbClr val="FF0000"/>
                </a:solidFill>
              </a:rPr>
              <a:t>Signed</a:t>
            </a:r>
            <a:r>
              <a:rPr lang="it-IT" sz="1625" dirty="0">
                <a:solidFill>
                  <a:srgbClr val="FF0000"/>
                </a:solidFill>
              </a:rPr>
              <a:t> </a:t>
            </a:r>
            <a:r>
              <a:rPr lang="it-IT" sz="1625" b="1" dirty="0">
                <a:solidFill>
                  <a:srgbClr val="FF0000"/>
                </a:solidFill>
              </a:rPr>
              <a:t>INFN: 74 </a:t>
            </a:r>
            <a:r>
              <a:rPr lang="it-IT" sz="1625" b="1" dirty="0" err="1">
                <a:solidFill>
                  <a:srgbClr val="FF0000"/>
                </a:solidFill>
              </a:rPr>
              <a:t>kE</a:t>
            </a:r>
            <a:r>
              <a:rPr lang="it-IT" sz="1625" b="1" dirty="0">
                <a:solidFill>
                  <a:srgbClr val="FF0000"/>
                </a:solidFill>
              </a:rPr>
              <a:t>/y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92014-4717-9E41-BDD1-4786A6F16F28}"/>
              </a:ext>
            </a:extLst>
          </p:cNvPr>
          <p:cNvSpPr txBox="1"/>
          <p:nvPr/>
        </p:nvSpPr>
        <p:spPr>
          <a:xfrm>
            <a:off x="384627" y="712622"/>
            <a:ext cx="37053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sz="1600" dirty="0"/>
          </a:p>
          <a:p>
            <a:r>
              <a:rPr lang="en-IT" sz="1600" dirty="0"/>
              <a:t>GAL-TRACE:</a:t>
            </a:r>
          </a:p>
          <a:p>
            <a:r>
              <a:rPr lang="en-GB" sz="1600" dirty="0"/>
              <a:t>P</a:t>
            </a:r>
            <a:r>
              <a:rPr lang="en-IT" sz="1600" dirty="0"/>
              <a:t>art of a larger state-of-the-art light charged particle detector array based on Si telescopes with digital readout</a:t>
            </a:r>
          </a:p>
          <a:p>
            <a:r>
              <a:rPr lang="en-IT" sz="1600" dirty="0"/>
              <a:t>- E-DE and PSA techniques  </a:t>
            </a:r>
          </a:p>
          <a:p>
            <a:endParaRPr lang="en-IT" sz="1600" dirty="0"/>
          </a:p>
          <a:p>
            <a:endParaRPr lang="en-IT" sz="1600" dirty="0"/>
          </a:p>
        </p:txBody>
      </p:sp>
      <p:sp>
        <p:nvSpPr>
          <p:cNvPr id="17" name="Rettangolo 12">
            <a:extLst>
              <a:ext uri="{FF2B5EF4-FFF2-40B4-BE49-F238E27FC236}">
                <a16:creationId xmlns:a16="http://schemas.microsoft.com/office/drawing/2014/main" id="{0657C3A6-4B32-3E41-A0C8-7678F983627A}"/>
              </a:ext>
            </a:extLst>
          </p:cNvPr>
          <p:cNvSpPr/>
          <p:nvPr/>
        </p:nvSpPr>
        <p:spPr>
          <a:xfrm>
            <a:off x="4262084" y="509846"/>
            <a:ext cx="5735131" cy="6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70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276" b="1" dirty="0">
                <a:solidFill>
                  <a:srgbClr val="FF0000"/>
                </a:solidFill>
              </a:rPr>
              <a:t>GRIT </a:t>
            </a:r>
          </a:p>
          <a:p>
            <a:pPr algn="ctr" defTabSz="370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50" b="1" i="1" u="sng" dirty="0">
                <a:solidFill>
                  <a:srgbClr val="FF0000"/>
                </a:solidFill>
                <a:cs typeface="Calibri"/>
              </a:rPr>
              <a:t>State-of-the-art light particle detection setup </a:t>
            </a:r>
          </a:p>
        </p:txBody>
      </p:sp>
      <p:pic>
        <p:nvPicPr>
          <p:cNvPr id="18" name="Immagine 40">
            <a:extLst>
              <a:ext uri="{FF2B5EF4-FFF2-40B4-BE49-F238E27FC236}">
                <a16:creationId xmlns:a16="http://schemas.microsoft.com/office/drawing/2014/main" id="{B5B00512-902D-3D4C-B0D0-43F3CF17562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23559" r="50000" b="23559"/>
          <a:stretch/>
        </p:blipFill>
        <p:spPr>
          <a:xfrm>
            <a:off x="3784922" y="1784717"/>
            <a:ext cx="1263388" cy="749380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68FB4AB7-3023-364B-A614-840D64A9A18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 t="12028" b="14248"/>
          <a:stretch/>
        </p:blipFill>
        <p:spPr>
          <a:xfrm>
            <a:off x="3872262" y="2600896"/>
            <a:ext cx="1176047" cy="1103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FB5281-EF7A-9F40-8BCC-A9B44B13260F}"/>
              </a:ext>
            </a:extLst>
          </p:cNvPr>
          <p:cNvSpPr txBox="1"/>
          <p:nvPr/>
        </p:nvSpPr>
        <p:spPr>
          <a:xfrm>
            <a:off x="345938" y="2627528"/>
            <a:ext cx="3779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Development of pre-amplifiers by C.Boiano, S.Capra, A.Pullia, S.Brambilla</a:t>
            </a:r>
          </a:p>
        </p:txBody>
      </p:sp>
      <p:pic>
        <p:nvPicPr>
          <p:cNvPr id="21" name="Picture 9" descr="Logo_gamma_v6.gif">
            <a:extLst>
              <a:ext uri="{FF2B5EF4-FFF2-40B4-BE49-F238E27FC236}">
                <a16:creationId xmlns:a16="http://schemas.microsoft.com/office/drawing/2014/main" id="{2E2EABBD-38FE-044B-AC13-5A8F7A1E2E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596" y="59347"/>
            <a:ext cx="946822" cy="780068"/>
          </a:xfrm>
          <a:prstGeom prst="rect">
            <a:avLst/>
          </a:prstGeom>
        </p:spPr>
      </p:pic>
      <p:pic>
        <p:nvPicPr>
          <p:cNvPr id="22" name="Picture 10" descr="LOGO_INFN_SIGLA.jpg">
            <a:extLst>
              <a:ext uri="{FF2B5EF4-FFF2-40B4-BE49-F238E27FC236}">
                <a16:creationId xmlns:a16="http://schemas.microsoft.com/office/drawing/2014/main" id="{2B72F824-E295-3341-B851-F385C2291A2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16820" y="177154"/>
            <a:ext cx="973906" cy="4407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4204C6-A9E3-0C43-A562-A9A0FAF087E5}"/>
              </a:ext>
            </a:extLst>
          </p:cNvPr>
          <p:cNvSpPr txBox="1"/>
          <p:nvPr/>
        </p:nvSpPr>
        <p:spPr>
          <a:xfrm>
            <a:off x="137495" y="3954553"/>
            <a:ext cx="4474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Management Board : </a:t>
            </a:r>
            <a:r>
              <a:rPr lang="en-GB" sz="1400" dirty="0" err="1"/>
              <a:t>M.Assie</a:t>
            </a:r>
            <a:r>
              <a:rPr lang="en-GB" sz="1400" dirty="0"/>
              <a:t>́(</a:t>
            </a:r>
            <a:r>
              <a:rPr lang="en-GB" sz="1400" dirty="0" err="1"/>
              <a:t>IJCLab</a:t>
            </a:r>
            <a:r>
              <a:rPr lang="en-GB" sz="1400" dirty="0"/>
              <a:t>), </a:t>
            </a:r>
            <a:r>
              <a:rPr lang="en-GB" sz="1400" dirty="0" err="1"/>
              <a:t>D.Beaumel</a:t>
            </a:r>
            <a:r>
              <a:rPr lang="en-GB" sz="1400" dirty="0"/>
              <a:t> (</a:t>
            </a:r>
            <a:r>
              <a:rPr lang="en-GB" sz="1400" dirty="0" err="1"/>
              <a:t>IJCLab</a:t>
            </a:r>
            <a:r>
              <a:rPr lang="en-GB" sz="1400" dirty="0"/>
              <a:t>), </a:t>
            </a:r>
            <a:r>
              <a:rPr lang="en-GB" sz="1400" dirty="0" err="1"/>
              <a:t>D.Mengoni</a:t>
            </a:r>
            <a:r>
              <a:rPr lang="en-GB" sz="1400" dirty="0"/>
              <a:t> (INFN, Padova), </a:t>
            </a:r>
            <a:r>
              <a:rPr lang="en-GB" sz="1400" b="1" dirty="0" err="1"/>
              <a:t>A.Pullia</a:t>
            </a:r>
            <a:r>
              <a:rPr lang="en-GB" sz="1400" b="1" dirty="0"/>
              <a:t> (INFN Milano) </a:t>
            </a:r>
          </a:p>
          <a:p>
            <a:endParaRPr lang="en-GB" sz="1400" dirty="0"/>
          </a:p>
          <a:p>
            <a:r>
              <a:rPr lang="en-GB" sz="1400" dirty="0"/>
              <a:t>Steering Committee : </a:t>
            </a:r>
            <a:r>
              <a:rPr lang="en-GB" sz="1400" dirty="0" err="1"/>
              <a:t>Y.Blumenfeld</a:t>
            </a:r>
            <a:r>
              <a:rPr lang="en-GB" sz="1400" dirty="0"/>
              <a:t> (</a:t>
            </a:r>
            <a:r>
              <a:rPr lang="en-GB" sz="1400" dirty="0" err="1"/>
              <a:t>IJCLab</a:t>
            </a:r>
            <a:r>
              <a:rPr lang="en-GB" sz="1400" dirty="0"/>
              <a:t>), </a:t>
            </a:r>
            <a:r>
              <a:rPr lang="en-GB" sz="1400" dirty="0" err="1"/>
              <a:t>G.de</a:t>
            </a:r>
            <a:r>
              <a:rPr lang="en-GB" sz="1400" dirty="0"/>
              <a:t> France (GANIL), </a:t>
            </a:r>
            <a:r>
              <a:rPr lang="en-GB" sz="1400" dirty="0" err="1"/>
              <a:t>W.Catford</a:t>
            </a:r>
            <a:r>
              <a:rPr lang="en-GB" sz="1400" dirty="0"/>
              <a:t> (Univ. of Surrey), </a:t>
            </a:r>
            <a:r>
              <a:rPr lang="en-GB" sz="1400" dirty="0" err="1"/>
              <a:t>G.De</a:t>
            </a:r>
            <a:r>
              <a:rPr lang="en-GB" sz="1400" dirty="0"/>
              <a:t> Angelis (LNL), </a:t>
            </a:r>
            <a:r>
              <a:rPr lang="en-GB" sz="1400" b="1" dirty="0" err="1"/>
              <a:t>S.Leoni</a:t>
            </a:r>
            <a:r>
              <a:rPr lang="en-GB" sz="1400" b="1" dirty="0"/>
              <a:t> (INFN, Milano, Italy), </a:t>
            </a:r>
            <a:r>
              <a:rPr lang="en-GB" sz="1400" dirty="0"/>
              <a:t>A. Shrivastava (BARC, India)</a:t>
            </a:r>
            <a:br>
              <a:rPr lang="en-GB" sz="1400" dirty="0"/>
            </a:br>
            <a:endParaRPr lang="en-GB" sz="1400" dirty="0"/>
          </a:p>
          <a:p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331331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_gamma_v6.gif">
            <a:extLst>
              <a:ext uri="{FF2B5EF4-FFF2-40B4-BE49-F238E27FC236}">
                <a16:creationId xmlns:a16="http://schemas.microsoft.com/office/drawing/2014/main" id="{CE203C13-3144-BC4E-858F-963B81B533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462" y="5556"/>
            <a:ext cx="1313669" cy="1082306"/>
          </a:xfrm>
          <a:prstGeom prst="rect">
            <a:avLst/>
          </a:prstGeom>
        </p:spPr>
      </p:pic>
      <p:pic>
        <p:nvPicPr>
          <p:cNvPr id="9" name="Picture 10" descr="LOGO_INFN_SIGLA.jpg">
            <a:extLst>
              <a:ext uri="{FF2B5EF4-FFF2-40B4-BE49-F238E27FC236}">
                <a16:creationId xmlns:a16="http://schemas.microsoft.com/office/drawing/2014/main" id="{FA104B47-C7AE-5543-BB54-6BD80B7B09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2175" y="161123"/>
            <a:ext cx="1313669" cy="594528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BFBF8E9A-F443-974D-B901-17DDDD540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88" y="82624"/>
            <a:ext cx="6150826" cy="82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Highlights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and </a:t>
            </a:r>
            <a:r>
              <a:rPr lang="it-IT" sz="2400" b="1" dirty="0" err="1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flagship</a:t>
            </a:r>
            <a:r>
              <a:rPr lang="it-IT" sz="2400" b="1" dirty="0">
                <a:solidFill>
                  <a:schemeClr val="accent1"/>
                </a:solidFill>
                <a:latin typeface="Corbel"/>
                <a:ea typeface="ＭＳ Ｐゴシック" charset="0"/>
                <a:cs typeface="Corbel"/>
              </a:rPr>
              <a:t> for GAMMA-Milano:</a:t>
            </a:r>
          </a:p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latin typeface="Corbel"/>
                <a:ea typeface="ＭＳ Ｐゴシック" charset="0"/>
                <a:cs typeface="Corbel"/>
              </a:rPr>
              <a:t>PARIS and high-</a:t>
            </a:r>
            <a:r>
              <a:rPr lang="it-IT" sz="2400" b="1" dirty="0" err="1">
                <a:latin typeface="Corbel"/>
                <a:ea typeface="ＭＳ Ｐゴシック" charset="0"/>
                <a:cs typeface="Corbel"/>
              </a:rPr>
              <a:t>energy</a:t>
            </a:r>
            <a:r>
              <a:rPr lang="it-IT" sz="2400" b="1" dirty="0">
                <a:latin typeface="Corbel"/>
                <a:ea typeface="ＭＳ Ｐゴシック" charset="0"/>
                <a:cs typeface="Corbel"/>
              </a:rPr>
              <a:t> detectors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2882C459-AB2E-8E43-81A9-62F1104B72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96" t="49438" r="47269" b="25123"/>
          <a:stretch/>
        </p:blipFill>
        <p:spPr>
          <a:xfrm>
            <a:off x="5120951" y="1266895"/>
            <a:ext cx="2004330" cy="2059894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5B5D1A04-D12D-4A45-88A6-FC007033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5990" y="1225297"/>
            <a:ext cx="1987015" cy="8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3">
            <a:extLst>
              <a:ext uri="{FF2B5EF4-FFF2-40B4-BE49-F238E27FC236}">
                <a16:creationId xmlns:a16="http://schemas.microsoft.com/office/drawing/2014/main" id="{7508954A-E8D7-AF45-8AB2-E9EF89D12CCB}"/>
              </a:ext>
            </a:extLst>
          </p:cNvPr>
          <p:cNvSpPr txBox="1"/>
          <p:nvPr/>
        </p:nvSpPr>
        <p:spPr>
          <a:xfrm>
            <a:off x="249391" y="1296659"/>
            <a:ext cx="892899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Steering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Committee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Marek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Lewitowicz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(Chair)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Angela Bracco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 Board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Adam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(Chair)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Sergio Brambilla (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 </a:t>
            </a: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Council</a:t>
            </a:r>
            <a:endParaRPr kumimoji="0" lang="it-IT" sz="1600" b="1" i="0" u="sng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Chair: Franco Camera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b="1" dirty="0">
              <a:solidFill>
                <a:srgbClr val="FF0000"/>
              </a:solidFill>
              <a:highlight>
                <a:srgbClr val="FFFF00"/>
              </a:highlight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‘PARIS White-Book’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completed</a:t>
            </a:r>
            <a:r>
              <a:rPr lang="it-IT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 in 2021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itchFamily="34" charset="0"/>
                <a:hlinkClick r:id="rId6"/>
              </a:rPr>
              <a:t>https://rifj.ifj.edu.pl/handle/item/333?locale-attribute=en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22" defTabSz="914400">
              <a:buFontTx/>
              <a:buChar char="-"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(PARIS performances)  </a:t>
            </a:r>
          </a:p>
          <a:p>
            <a:pPr marL="522" defTabSz="914400">
              <a:buFontTx/>
              <a:buChar char="-"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PARIS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GANIL, IJC, LNL, TIFR, GSI, JINR</a:t>
            </a:r>
          </a:p>
          <a:p>
            <a:pPr marL="522" defTabSz="914400">
              <a:buFontTx/>
              <a:buChar char="-"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towards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minicube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ttangolo 2">
            <a:extLst>
              <a:ext uri="{FF2B5EF4-FFF2-40B4-BE49-F238E27FC236}">
                <a16:creationId xmlns:a16="http://schemas.microsoft.com/office/drawing/2014/main" id="{805888B7-0BF1-A249-828F-1D68C192CB93}"/>
              </a:ext>
            </a:extLst>
          </p:cNvPr>
          <p:cNvSpPr/>
          <p:nvPr/>
        </p:nvSpPr>
        <p:spPr>
          <a:xfrm>
            <a:off x="288653" y="5834842"/>
            <a:ext cx="5397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432FF"/>
                </a:solidFill>
                <a:highlight>
                  <a:srgbClr val="FFFF00"/>
                </a:highlight>
              </a:rPr>
              <a:t>In 2022: </a:t>
            </a:r>
            <a:r>
              <a:rPr lang="it-IT" sz="2000" b="1" dirty="0">
                <a:solidFill>
                  <a:srgbClr val="0432FF"/>
                </a:solidFill>
              </a:rPr>
              <a:t>GANIL </a:t>
            </a:r>
            <a:r>
              <a:rPr lang="it-IT" sz="2000" b="1" dirty="0" err="1">
                <a:solidFill>
                  <a:srgbClr val="0432FF"/>
                </a:solidFill>
              </a:rPr>
              <a:t>Campaign</a:t>
            </a:r>
            <a:r>
              <a:rPr lang="it-IT" sz="2000" b="1" dirty="0">
                <a:solidFill>
                  <a:srgbClr val="0432FF"/>
                </a:solidFill>
              </a:rPr>
              <a:t> </a:t>
            </a:r>
            <a:r>
              <a:rPr lang="it-IT" sz="2000" dirty="0">
                <a:solidFill>
                  <a:srgbClr val="0432FF"/>
                </a:solidFill>
              </a:rPr>
              <a:t>(first </a:t>
            </a:r>
            <a:r>
              <a:rPr lang="it-IT" sz="2000" dirty="0" err="1">
                <a:solidFill>
                  <a:srgbClr val="0432FF"/>
                </a:solidFill>
              </a:rPr>
              <a:t>half</a:t>
            </a:r>
            <a:r>
              <a:rPr lang="it-IT" sz="2000" dirty="0">
                <a:solidFill>
                  <a:srgbClr val="0432FF"/>
                </a:solidFill>
              </a:rPr>
              <a:t> 2022)</a:t>
            </a:r>
            <a:endParaRPr lang="it-IT" dirty="0">
              <a:solidFill>
                <a:srgbClr val="0432FF"/>
              </a:solidFill>
            </a:endParaRPr>
          </a:p>
          <a:p>
            <a:r>
              <a:rPr lang="it-IT" b="1" dirty="0">
                <a:solidFill>
                  <a:srgbClr val="0432FF"/>
                </a:solidFill>
              </a:rPr>
              <a:t>                  </a:t>
            </a:r>
            <a:r>
              <a:rPr lang="it-IT" sz="2000" b="1" dirty="0">
                <a:solidFill>
                  <a:srgbClr val="0432FF"/>
                </a:solidFill>
              </a:rPr>
              <a:t>IJC (ALTO) </a:t>
            </a:r>
            <a:r>
              <a:rPr lang="it-IT" sz="2000" b="1" dirty="0" err="1">
                <a:solidFill>
                  <a:srgbClr val="0432FF"/>
                </a:solidFill>
              </a:rPr>
              <a:t>Campaign</a:t>
            </a:r>
            <a:r>
              <a:rPr lang="it-IT" sz="2000" b="1" dirty="0">
                <a:solidFill>
                  <a:srgbClr val="0432FF"/>
                </a:solidFill>
              </a:rPr>
              <a:t> </a:t>
            </a:r>
            <a:r>
              <a:rPr lang="it-IT" sz="2000" dirty="0">
                <a:solidFill>
                  <a:srgbClr val="0432FF"/>
                </a:solidFill>
              </a:rPr>
              <a:t>(</a:t>
            </a:r>
            <a:r>
              <a:rPr lang="it-IT" sz="2000" dirty="0" err="1">
                <a:solidFill>
                  <a:srgbClr val="0432FF"/>
                </a:solidFill>
              </a:rPr>
              <a:t>second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half</a:t>
            </a:r>
            <a:r>
              <a:rPr lang="it-IT" sz="2000" dirty="0">
                <a:solidFill>
                  <a:srgbClr val="0432FF"/>
                </a:solidFill>
              </a:rPr>
              <a:t> 2022)</a:t>
            </a:r>
            <a:endParaRPr lang="it-IT" dirty="0">
              <a:solidFill>
                <a:srgbClr val="0432FF"/>
              </a:solidFill>
            </a:endParaRPr>
          </a:p>
        </p:txBody>
      </p:sp>
      <p:grpSp>
        <p:nvGrpSpPr>
          <p:cNvPr id="20" name="Gruppo 7">
            <a:extLst>
              <a:ext uri="{FF2B5EF4-FFF2-40B4-BE49-F238E27FC236}">
                <a16:creationId xmlns:a16="http://schemas.microsoft.com/office/drawing/2014/main" id="{6EEF20D5-A6EE-A949-ACA9-A7A8DCFB74A7}"/>
              </a:ext>
            </a:extLst>
          </p:cNvPr>
          <p:cNvGrpSpPr/>
          <p:nvPr/>
        </p:nvGrpSpPr>
        <p:grpSpPr>
          <a:xfrm>
            <a:off x="7552724" y="2519350"/>
            <a:ext cx="1978990" cy="1776610"/>
            <a:chOff x="5873617" y="2060848"/>
            <a:chExt cx="3389147" cy="3022825"/>
          </a:xfrm>
        </p:grpSpPr>
        <p:pic>
          <p:nvPicPr>
            <p:cNvPr id="21" name="Immagine 5">
              <a:extLst>
                <a:ext uri="{FF2B5EF4-FFF2-40B4-BE49-F238E27FC236}">
                  <a16:creationId xmlns:a16="http://schemas.microsoft.com/office/drawing/2014/main" id="{90573D56-13FF-DB47-8BA0-1C303C04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3617" y="2060848"/>
              <a:ext cx="3321910" cy="2282748"/>
            </a:xfrm>
            <a:prstGeom prst="rect">
              <a:avLst/>
            </a:prstGeom>
          </p:spPr>
        </p:pic>
        <p:sp>
          <p:nvSpPr>
            <p:cNvPr id="22" name="Rettangolo 6">
              <a:extLst>
                <a:ext uri="{FF2B5EF4-FFF2-40B4-BE49-F238E27FC236}">
                  <a16:creationId xmlns:a16="http://schemas.microsoft.com/office/drawing/2014/main" id="{2ACCC8AD-C122-D143-AD4A-E21083F31735}"/>
                </a:ext>
              </a:extLst>
            </p:cNvPr>
            <p:cNvSpPr/>
            <p:nvPr/>
          </p:nvSpPr>
          <p:spPr>
            <a:xfrm>
              <a:off x="8326660" y="3429000"/>
              <a:ext cx="93610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8">
              <a:extLst>
                <a:ext uri="{FF2B5EF4-FFF2-40B4-BE49-F238E27FC236}">
                  <a16:creationId xmlns:a16="http://schemas.microsoft.com/office/drawing/2014/main" id="{25414A5C-9CD0-5940-9786-AEDA479FD6D1}"/>
                </a:ext>
              </a:extLst>
            </p:cNvPr>
            <p:cNvSpPr/>
            <p:nvPr/>
          </p:nvSpPr>
          <p:spPr>
            <a:xfrm>
              <a:off x="6729596" y="3934901"/>
              <a:ext cx="1786526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9">
              <a:extLst>
                <a:ext uri="{FF2B5EF4-FFF2-40B4-BE49-F238E27FC236}">
                  <a16:creationId xmlns:a16="http://schemas.microsoft.com/office/drawing/2014/main" id="{5DD046BF-3D5A-254B-A9E1-8D817AA99B3C}"/>
                </a:ext>
              </a:extLst>
            </p:cNvPr>
            <p:cNvSpPr/>
            <p:nvPr/>
          </p:nvSpPr>
          <p:spPr>
            <a:xfrm rot="1630896">
              <a:off x="7596000" y="3744000"/>
              <a:ext cx="1489476" cy="1339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B8541BC3-7850-D04F-B11E-417C5FFF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63096" t="11634" r="20170" b="4368"/>
          <a:stretch>
            <a:fillRect/>
          </a:stretch>
        </p:blipFill>
        <p:spPr bwMode="auto">
          <a:xfrm>
            <a:off x="5514452" y="4295960"/>
            <a:ext cx="1090042" cy="1538882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3543CA-2A71-6449-B6F2-DE936D013258}"/>
              </a:ext>
            </a:extLst>
          </p:cNvPr>
          <p:cNvSpPr/>
          <p:nvPr/>
        </p:nvSpPr>
        <p:spPr>
          <a:xfrm>
            <a:off x="6782071" y="4428229"/>
            <a:ext cx="3094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rgbClr val="0432FF"/>
                </a:solidFill>
              </a:rPr>
              <a:t>MOU </a:t>
            </a:r>
            <a:r>
              <a:rPr lang="it-IT" b="1" dirty="0" err="1">
                <a:solidFill>
                  <a:srgbClr val="0432FF"/>
                </a:solidFill>
              </a:rPr>
              <a:t>is</a:t>
            </a:r>
            <a:r>
              <a:rPr lang="it-IT" b="1" dirty="0">
                <a:solidFill>
                  <a:srgbClr val="0432FF"/>
                </a:solidFill>
              </a:rPr>
              <a:t> </a:t>
            </a:r>
            <a:r>
              <a:rPr lang="it-IT" b="1" dirty="0" err="1">
                <a:solidFill>
                  <a:srgbClr val="0432FF"/>
                </a:solidFill>
              </a:rPr>
              <a:t>expired</a:t>
            </a:r>
            <a:r>
              <a:rPr lang="it-IT" b="1" dirty="0">
                <a:solidFill>
                  <a:srgbClr val="0432FF"/>
                </a:solidFill>
              </a:rPr>
              <a:t> in 2020, New MOU </a:t>
            </a:r>
            <a:r>
              <a:rPr lang="it-IT" b="1" dirty="0" err="1">
                <a:solidFill>
                  <a:srgbClr val="0432FF"/>
                </a:solidFill>
              </a:rPr>
              <a:t>finalised</a:t>
            </a:r>
            <a:r>
              <a:rPr lang="it-IT" b="1" dirty="0">
                <a:solidFill>
                  <a:srgbClr val="0432FF"/>
                </a:solidFill>
              </a:rPr>
              <a:t> and </a:t>
            </a:r>
            <a:r>
              <a:rPr lang="it-IT" b="1" dirty="0" err="1">
                <a:solidFill>
                  <a:srgbClr val="0432FF"/>
                </a:solidFill>
              </a:rPr>
              <a:t>being</a:t>
            </a:r>
            <a:r>
              <a:rPr lang="it-IT" b="1" dirty="0">
                <a:solidFill>
                  <a:srgbClr val="0432FF"/>
                </a:solidFill>
              </a:rPr>
              <a:t> </a:t>
            </a:r>
            <a:r>
              <a:rPr lang="it-IT" b="1" dirty="0" err="1">
                <a:solidFill>
                  <a:srgbClr val="0432FF"/>
                </a:solidFill>
              </a:rPr>
              <a:t>signed</a:t>
            </a:r>
            <a:endParaRPr lang="it-IT" sz="16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8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6B51561-8A33-9142-8DCC-7CD9BEDEA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611484"/>
            <a:ext cx="4941230" cy="1098025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F9B46611-C745-2F43-A57A-6CCD4BBB779F}"/>
              </a:ext>
            </a:extLst>
          </p:cNvPr>
          <p:cNvSpPr txBox="1">
            <a:spLocks/>
          </p:cNvSpPr>
          <p:nvPr/>
        </p:nvSpPr>
        <p:spPr>
          <a:xfrm>
            <a:off x="1" y="1135654"/>
            <a:ext cx="9906000" cy="164960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 defTabSz="743133">
              <a:lnSpc>
                <a:spcPts val="3022"/>
              </a:lnSpc>
            </a:pPr>
            <a:r>
              <a:rPr lang="en-US" sz="2438" b="1" u="sng" kern="0" dirty="0">
                <a:solidFill>
                  <a:srgbClr val="0432FF"/>
                </a:solidFill>
              </a:rPr>
              <a:t>Development of </a:t>
            </a:r>
            <a:r>
              <a:rPr lang="en-US" sz="2438" b="1" u="sng" kern="0" dirty="0" err="1">
                <a:solidFill>
                  <a:srgbClr val="0432FF"/>
                </a:solidFill>
              </a:rPr>
              <a:t>SiPMs</a:t>
            </a:r>
            <a:r>
              <a:rPr lang="en-US" sz="2438" b="1" u="sng" kern="0" dirty="0">
                <a:solidFill>
                  <a:srgbClr val="0432FF"/>
                </a:solidFill>
              </a:rPr>
              <a:t>-based readout for large LaBr</a:t>
            </a:r>
            <a:r>
              <a:rPr lang="en-US" sz="2438" b="1" u="sng" kern="0" baseline="-25000" dirty="0">
                <a:solidFill>
                  <a:srgbClr val="0432FF"/>
                </a:solidFill>
              </a:rPr>
              <a:t>3 </a:t>
            </a:r>
            <a:r>
              <a:rPr lang="en-US" sz="2438" b="1" u="sng" kern="0" dirty="0">
                <a:solidFill>
                  <a:srgbClr val="0432FF"/>
                </a:solidFill>
              </a:rPr>
              <a:t>scintillators</a:t>
            </a:r>
            <a:endParaRPr lang="it-IT" sz="2438" b="1" u="sng" kern="0" dirty="0">
              <a:solidFill>
                <a:srgbClr val="0432FF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3426556-4193-3249-BDAF-004BFB437BAB}"/>
              </a:ext>
            </a:extLst>
          </p:cNvPr>
          <p:cNvSpPr/>
          <p:nvPr/>
        </p:nvSpPr>
        <p:spPr>
          <a:xfrm>
            <a:off x="5347104" y="871012"/>
            <a:ext cx="400488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50" i="1" kern="0" dirty="0">
                <a:solidFill>
                  <a:srgbClr val="0432FF"/>
                </a:solidFill>
              </a:rPr>
              <a:t>Carlo </a:t>
            </a:r>
            <a:r>
              <a:rPr lang="en-US" sz="1950" i="1" kern="0" dirty="0" err="1">
                <a:solidFill>
                  <a:srgbClr val="0432FF"/>
                </a:solidFill>
              </a:rPr>
              <a:t>Fiorini</a:t>
            </a:r>
            <a:r>
              <a:rPr lang="en-US" sz="1950" i="1" kern="0" dirty="0">
                <a:solidFill>
                  <a:srgbClr val="0432FF"/>
                </a:solidFill>
              </a:rPr>
              <a:t> (POLIMI)</a:t>
            </a:r>
          </a:p>
          <a:p>
            <a:r>
              <a:rPr lang="en-US" sz="1950" i="1" kern="0" dirty="0">
                <a:solidFill>
                  <a:srgbClr val="0432FF"/>
                </a:solidFill>
              </a:rPr>
              <a:t>Franco Camera (UNIMI/INFN-MI)</a:t>
            </a:r>
            <a:endParaRPr lang="it-IT" sz="2276" i="1" dirty="0">
              <a:solidFill>
                <a:srgbClr val="0432FF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59F00BF-C747-4E4B-BBA0-7D0345664AD5}"/>
              </a:ext>
            </a:extLst>
          </p:cNvPr>
          <p:cNvSpPr/>
          <p:nvPr/>
        </p:nvSpPr>
        <p:spPr>
          <a:xfrm>
            <a:off x="58522" y="3165609"/>
            <a:ext cx="6179293" cy="2026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65A0E7F-519F-F846-92AC-165D8A229A76}"/>
              </a:ext>
            </a:extLst>
          </p:cNvPr>
          <p:cNvGrpSpPr/>
          <p:nvPr/>
        </p:nvGrpSpPr>
        <p:grpSpPr>
          <a:xfrm>
            <a:off x="7151652" y="2199923"/>
            <a:ext cx="2551236" cy="2244831"/>
            <a:chOff x="7588376" y="1138038"/>
            <a:chExt cx="4781840" cy="4950314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19BDE27-E92B-4C46-86A0-1416AF8AA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575"/>
            <a:stretch/>
          </p:blipFill>
          <p:spPr>
            <a:xfrm>
              <a:off x="7588376" y="1138038"/>
              <a:ext cx="4603624" cy="4950314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9DF9246-A974-294F-8758-FF1E04FB0D71}"/>
                </a:ext>
              </a:extLst>
            </p:cNvPr>
            <p:cNvSpPr txBox="1"/>
            <p:nvPr/>
          </p:nvSpPr>
          <p:spPr>
            <a:xfrm>
              <a:off x="10082033" y="2041405"/>
              <a:ext cx="1235469" cy="1030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1455"/>
              <a:r>
                <a:rPr lang="it-IT" sz="1462" b="1" dirty="0">
                  <a:solidFill>
                    <a:srgbClr val="FF0000"/>
                  </a:solidFill>
                  <a:latin typeface="Calibri"/>
                </a:rPr>
                <a:t>PMT</a:t>
              </a:r>
            </a:p>
            <a:p>
              <a:pPr defTabSz="371455"/>
              <a:r>
                <a:rPr lang="it-IT" sz="975" i="1" dirty="0">
                  <a:solidFill>
                    <a:srgbClr val="FF0000"/>
                  </a:solidFill>
                  <a:latin typeface="Calibri"/>
                </a:rPr>
                <a:t>15-20 cm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0D00ED4-29C0-C942-A55B-9ECE05834349}"/>
                </a:ext>
              </a:extLst>
            </p:cNvPr>
            <p:cNvSpPr txBox="1"/>
            <p:nvPr/>
          </p:nvSpPr>
          <p:spPr>
            <a:xfrm>
              <a:off x="11278965" y="3783517"/>
              <a:ext cx="1091251" cy="699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71455"/>
              <a:r>
                <a:rPr lang="it-IT" sz="1462" b="1" dirty="0">
                  <a:solidFill>
                    <a:srgbClr val="FF0000"/>
                  </a:solidFill>
                  <a:latin typeface="Calibri"/>
                </a:rPr>
                <a:t>SiPM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61F3073-4B82-A44D-A2D5-D0074FF4D98F}"/>
                </a:ext>
              </a:extLst>
            </p:cNvPr>
            <p:cNvSpPr txBox="1"/>
            <p:nvPr/>
          </p:nvSpPr>
          <p:spPr>
            <a:xfrm>
              <a:off x="8635928" y="5153706"/>
              <a:ext cx="2188315" cy="699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71455"/>
              <a:r>
                <a:rPr lang="it-IT" sz="1462" b="1" dirty="0">
                  <a:solidFill>
                    <a:srgbClr val="FF0000"/>
                  </a:solidFill>
                  <a:latin typeface="Calibri"/>
                </a:rPr>
                <a:t>Scintillator</a:t>
              </a:r>
            </a:p>
          </p:txBody>
        </p:sp>
      </p:grp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A4152F7-72E7-0148-AFEC-1E2DABBAD53E}"/>
              </a:ext>
            </a:extLst>
          </p:cNvPr>
          <p:cNvCxnSpPr>
            <a:cxnSpLocks/>
          </p:cNvCxnSpPr>
          <p:nvPr/>
        </p:nvCxnSpPr>
        <p:spPr>
          <a:xfrm>
            <a:off x="8495892" y="2258445"/>
            <a:ext cx="0" cy="141656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7B78311-04D7-A24D-B603-4D421A4ED4F1}"/>
              </a:ext>
            </a:extLst>
          </p:cNvPr>
          <p:cNvCxnSpPr>
            <a:cxnSpLocks/>
          </p:cNvCxnSpPr>
          <p:nvPr/>
        </p:nvCxnSpPr>
        <p:spPr>
          <a:xfrm>
            <a:off x="9511773" y="3657722"/>
            <a:ext cx="0" cy="18081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6242D0FD-91E4-B54E-B228-518519E507C3}"/>
              </a:ext>
            </a:extLst>
          </p:cNvPr>
          <p:cNvSpPr/>
          <p:nvPr/>
        </p:nvSpPr>
        <p:spPr>
          <a:xfrm>
            <a:off x="9527816" y="3598047"/>
            <a:ext cx="428322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55"/>
            <a:r>
              <a:rPr lang="it-IT" sz="975" i="1" dirty="0">
                <a:solidFill>
                  <a:srgbClr val="FF0000"/>
                </a:solidFill>
              </a:rPr>
              <a:t>5 cm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D03BAFB-3E07-984E-94D9-BF3BDE19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6" y="2460473"/>
            <a:ext cx="2323960" cy="280539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8CEAC9F-4955-6042-AFC0-433F5EA2A9C4}"/>
              </a:ext>
            </a:extLst>
          </p:cNvPr>
          <p:cNvSpPr txBox="1"/>
          <p:nvPr/>
        </p:nvSpPr>
        <p:spPr>
          <a:xfrm>
            <a:off x="2287721" y="4232572"/>
            <a:ext cx="5834102" cy="144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229" indent="-232229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63" dirty="0"/>
              <a:t>9x16-ch </a:t>
            </a:r>
            <a:r>
              <a:rPr lang="en-US" sz="1463" dirty="0">
                <a:solidFill>
                  <a:srgbClr val="FF0000"/>
                </a:solidFill>
                <a:highlight>
                  <a:srgbClr val="FFFF00"/>
                </a:highlight>
              </a:rPr>
              <a:t>GAMMA ASICs </a:t>
            </a:r>
            <a:r>
              <a:rPr lang="en-US" sz="1463" dirty="0"/>
              <a:t>for a total of 144 readout channels</a:t>
            </a:r>
          </a:p>
          <a:p>
            <a:pPr marL="232229" indent="-232229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63" dirty="0"/>
              <a:t>Each </a:t>
            </a:r>
            <a:r>
              <a:rPr lang="en-US" sz="1463" dirty="0" err="1"/>
              <a:t>SiPM</a:t>
            </a:r>
            <a:r>
              <a:rPr lang="en-US" sz="1463" dirty="0"/>
              <a:t> is read by an ASIC channel (no merging)</a:t>
            </a:r>
          </a:p>
          <a:p>
            <a:pPr marL="232229" indent="-232229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63" dirty="0"/>
              <a:t>FPGA-based data processing and acquisition system</a:t>
            </a:r>
          </a:p>
          <a:p>
            <a:pPr marL="232229" indent="-232229">
              <a:buFont typeface="Arial" panose="020B0604020202020204" pitchFamily="34" charset="0"/>
              <a:buChar char="•"/>
            </a:pPr>
            <a:r>
              <a:rPr lang="en-US" sz="1463" dirty="0">
                <a:latin typeface="Calibri" panose="020F0502020204030204" pitchFamily="34" charset="0"/>
                <a:cs typeface="Calibri" panose="020F0502020204030204" pitchFamily="34" charset="0"/>
              </a:rPr>
              <a:t>Temperature gain drift compensation</a:t>
            </a:r>
          </a:p>
          <a:p>
            <a:pPr marL="232229" indent="-232229">
              <a:buFont typeface="Arial" panose="020B0604020202020204" pitchFamily="34" charset="0"/>
              <a:buChar char="•"/>
            </a:pPr>
            <a:r>
              <a:rPr lang="en-US" sz="1463" dirty="0"/>
              <a:t>USB 2.0 communication for both control and data transfer</a:t>
            </a:r>
          </a:p>
          <a:p>
            <a:pPr marL="232229" indent="-232229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63" dirty="0"/>
              <a:t>Analog outputs (trigger, signal amplitude, interaction position)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298665A-EB06-DD4A-9A9A-25BD6F06A93F}"/>
              </a:ext>
            </a:extLst>
          </p:cNvPr>
          <p:cNvSpPr/>
          <p:nvPr/>
        </p:nvSpPr>
        <p:spPr>
          <a:xfrm>
            <a:off x="2540974" y="2720224"/>
            <a:ext cx="4820832" cy="1317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55"/>
            <a:r>
              <a:rPr lang="en-US" sz="1463" dirty="0">
                <a:solidFill>
                  <a:srgbClr val="0432FF"/>
                </a:solidFill>
              </a:rPr>
              <a:t>Full-scale range of </a:t>
            </a:r>
            <a:r>
              <a:rPr lang="en-US" sz="1463" dirty="0">
                <a:solidFill>
                  <a:srgbClr val="0432FF"/>
                </a:solidFill>
                <a:highlight>
                  <a:srgbClr val="FFFF00"/>
                </a:highlight>
              </a:rPr>
              <a:t>40 MeV </a:t>
            </a:r>
            <a:r>
              <a:rPr lang="en-US" sz="1463" dirty="0">
                <a:solidFill>
                  <a:srgbClr val="0432FF"/>
                </a:solidFill>
              </a:rPr>
              <a:t>(lowest ASIC gain)</a:t>
            </a:r>
          </a:p>
          <a:p>
            <a:pPr defTabSz="371455"/>
            <a:r>
              <a:rPr lang="en-US" sz="1463" dirty="0">
                <a:solidFill>
                  <a:srgbClr val="0432FF"/>
                </a:solidFill>
                <a:highlight>
                  <a:srgbClr val="FFFF00"/>
                </a:highlight>
              </a:rPr>
              <a:t>&lt; 3%</a:t>
            </a:r>
            <a:r>
              <a:rPr lang="en-US" sz="1463" dirty="0">
                <a:solidFill>
                  <a:srgbClr val="0432FF"/>
                </a:solidFill>
              </a:rPr>
              <a:t> resolution at 662 keV (highest ASIC gain) </a:t>
            </a:r>
          </a:p>
          <a:p>
            <a:pPr defTabSz="371455"/>
            <a:r>
              <a:rPr lang="en-US" sz="1463" dirty="0">
                <a:solidFill>
                  <a:srgbClr val="0432FF"/>
                </a:solidFill>
                <a:highlight>
                  <a:srgbClr val="FFFF00"/>
                </a:highlight>
              </a:rPr>
              <a:t>state-of-the-art: similar performance of PMT</a:t>
            </a:r>
          </a:p>
          <a:p>
            <a:pPr defTabSz="371455"/>
            <a:endParaRPr lang="en-US" sz="650" b="1" dirty="0">
              <a:solidFill>
                <a:srgbClr val="FF0000"/>
              </a:solidFill>
            </a:endParaRPr>
          </a:p>
          <a:p>
            <a:pPr defTabSz="371455"/>
            <a:r>
              <a:rPr lang="en-US" sz="1463" b="1" dirty="0">
                <a:solidFill>
                  <a:srgbClr val="FF0000"/>
                </a:solidFill>
              </a:rPr>
              <a:t>4 PREMI </a:t>
            </a:r>
            <a:r>
              <a:rPr lang="en-US" sz="1463" b="1" dirty="0" err="1">
                <a:solidFill>
                  <a:srgbClr val="FF0000"/>
                </a:solidFill>
              </a:rPr>
              <a:t>internazionali</a:t>
            </a:r>
            <a:endParaRPr lang="en-US" sz="1463" b="1" dirty="0">
              <a:solidFill>
                <a:srgbClr val="FF0000"/>
              </a:solidFill>
            </a:endParaRPr>
          </a:p>
          <a:p>
            <a:pPr defTabSz="371455"/>
            <a:r>
              <a:rPr lang="en-US" sz="1463" b="1" dirty="0">
                <a:solidFill>
                  <a:srgbClr val="FF0000"/>
                </a:solidFill>
              </a:rPr>
              <a:t>interesse da </a:t>
            </a:r>
            <a:r>
              <a:rPr lang="en-US" sz="1463" b="1" dirty="0" err="1">
                <a:solidFill>
                  <a:srgbClr val="FF0000"/>
                </a:solidFill>
              </a:rPr>
              <a:t>altre</a:t>
            </a:r>
            <a:r>
              <a:rPr lang="en-US" sz="1463" b="1" dirty="0">
                <a:solidFill>
                  <a:srgbClr val="FF0000"/>
                </a:solidFill>
              </a:rPr>
              <a:t> </a:t>
            </a:r>
            <a:r>
              <a:rPr lang="en-US" sz="1463" b="1" dirty="0" err="1">
                <a:solidFill>
                  <a:srgbClr val="FF0000"/>
                </a:solidFill>
              </a:rPr>
              <a:t>collaborazioni</a:t>
            </a:r>
            <a:endParaRPr lang="en-US" sz="1463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C1D4A5-67FC-6947-BA6D-A50C56A8C5C0}"/>
              </a:ext>
            </a:extLst>
          </p:cNvPr>
          <p:cNvSpPr/>
          <p:nvPr/>
        </p:nvSpPr>
        <p:spPr>
          <a:xfrm>
            <a:off x="277286" y="6025172"/>
            <a:ext cx="960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Sez. Milano contributes to realisation of detectors’ and SiPMs’ cases </a:t>
            </a:r>
            <a:r>
              <a:rPr lang="en-IT" dirty="0">
                <a:sym typeface="Wingdings" pitchFamily="2" charset="2"/>
              </a:rPr>
              <a:t>new elements to be produced</a:t>
            </a:r>
            <a:endParaRPr lang="en-IT" dirty="0"/>
          </a:p>
        </p:txBody>
      </p:sp>
      <p:pic>
        <p:nvPicPr>
          <p:cNvPr id="20" name="Picture 9" descr="Logo_gamma_v6.gif">
            <a:extLst>
              <a:ext uri="{FF2B5EF4-FFF2-40B4-BE49-F238E27FC236}">
                <a16:creationId xmlns:a16="http://schemas.microsoft.com/office/drawing/2014/main" id="{138FD516-1BC5-5343-87D9-79164366E5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16" y="30136"/>
            <a:ext cx="840445" cy="692426"/>
          </a:xfrm>
          <a:prstGeom prst="rect">
            <a:avLst/>
          </a:prstGeom>
        </p:spPr>
      </p:pic>
      <p:pic>
        <p:nvPicPr>
          <p:cNvPr id="21" name="Picture 10" descr="LOGO_INFN_SIGLA.jpg">
            <a:extLst>
              <a:ext uri="{FF2B5EF4-FFF2-40B4-BE49-F238E27FC236}">
                <a16:creationId xmlns:a16="http://schemas.microsoft.com/office/drawing/2014/main" id="{B3346BC1-E25E-DB49-A246-1FD096F845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19529" y="78726"/>
            <a:ext cx="840445" cy="38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logoSPES.gif">
            <a:extLst>
              <a:ext uri="{FF2B5EF4-FFF2-40B4-BE49-F238E27FC236}">
                <a16:creationId xmlns:a16="http://schemas.microsoft.com/office/drawing/2014/main" id="{F74EB90B-1591-B737-D248-25A7999E5F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692" y="172526"/>
            <a:ext cx="3248534" cy="6963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8944AA-686C-DE60-515D-E3646724EF39}"/>
              </a:ext>
            </a:extLst>
          </p:cNvPr>
          <p:cNvSpPr txBox="1"/>
          <p:nvPr/>
        </p:nvSpPr>
        <p:spPr>
          <a:xfrm>
            <a:off x="929149" y="974304"/>
            <a:ext cx="383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Facility per la produzione di fascio radioattivi basata su metodo ISOL</a:t>
            </a:r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F5EC776-D592-AA10-5DF7-6FA23B059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7" t="23655" r="4714"/>
          <a:stretch/>
        </p:blipFill>
        <p:spPr>
          <a:xfrm>
            <a:off x="4463845" y="43606"/>
            <a:ext cx="5442155" cy="29365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A92875-647A-85B4-28D4-B1195731479C}"/>
              </a:ext>
            </a:extLst>
          </p:cNvPr>
          <p:cNvSpPr/>
          <p:nvPr/>
        </p:nvSpPr>
        <p:spPr>
          <a:xfrm>
            <a:off x="2094271" y="5574624"/>
            <a:ext cx="948651" cy="309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ACB5F30-6B1A-DD78-EBEC-542B27AC4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84" b="2334"/>
          <a:stretch/>
        </p:blipFill>
        <p:spPr>
          <a:xfrm>
            <a:off x="266092" y="2073796"/>
            <a:ext cx="6498340" cy="3628106"/>
          </a:xfrm>
          <a:prstGeom prst="rect">
            <a:avLst/>
          </a:prstGeom>
        </p:spPr>
      </p:pic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5CEB47D-A793-98C6-1BFD-E2742A306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8" t="10684" r="2481"/>
          <a:stretch/>
        </p:blipFill>
        <p:spPr>
          <a:xfrm>
            <a:off x="3677174" y="2980118"/>
            <a:ext cx="5983020" cy="36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</TotalTime>
  <Words>2983</Words>
  <Application>Microsoft Macintosh PowerPoint</Application>
  <PresentationFormat>A4 Paper (210x297 mm)</PresentationFormat>
  <Paragraphs>606</Paragraphs>
  <Slides>26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 Unicode MS</vt:lpstr>
      <vt:lpstr>Arial</vt:lpstr>
      <vt:lpstr>Calibri</vt:lpstr>
      <vt:lpstr>Calibri Light</vt:lpstr>
      <vt:lpstr>Corbel</vt:lpstr>
      <vt:lpstr>HelveticaNeue</vt:lpstr>
      <vt:lpstr>Palatino</vt:lpstr>
      <vt:lpstr>Symbol</vt:lpstr>
      <vt:lpstr>Times New Roman</vt:lpstr>
      <vt:lpstr>Wingdings</vt:lpstr>
      <vt:lpstr>Office Theme</vt:lpstr>
      <vt:lpstr>12_Projekt domyślny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AGATA Management Board and Teams</vt:lpstr>
      <vt:lpstr>WG AGATA@LNL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GAMMA collaboration Struttura nucleare con spettroscopia 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Giovanna Benzoni</dc:creator>
  <cp:lastModifiedBy>Giovanna Benzoni</cp:lastModifiedBy>
  <cp:revision>37</cp:revision>
  <dcterms:created xsi:type="dcterms:W3CDTF">2021-07-06T14:14:02Z</dcterms:created>
  <dcterms:modified xsi:type="dcterms:W3CDTF">2022-07-10T19:31:29Z</dcterms:modified>
</cp:coreProperties>
</file>