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3a814a0dec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3a814a0dec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3a814a0dec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3a814a0dec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3a814a0dec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13a814a0dec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3a814a0dec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13a814a0dec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311700" y="107500"/>
            <a:ext cx="8433900" cy="112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NPQCD (Non Perturbative Quantum Chromodynamics)</a:t>
            </a:r>
            <a:endParaRPr sz="3000">
              <a:solidFill>
                <a:srgbClr val="000000"/>
              </a:solidFill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107500" y="1195550"/>
            <a:ext cx="8947800" cy="363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Scopo del Progetto: The main purpose of our research program is to investigate the nonperturbative (NP) sector of Quantum Chromodynamics (QCD) and related theories using state-of-the-art numerical and analytic methods.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Sedi partecipanti: </a:t>
            </a:r>
            <a:r>
              <a:rPr lang="en" b="1"/>
              <a:t>Bari</a:t>
            </a:r>
            <a:r>
              <a:rPr lang="en"/>
              <a:t>, Cosenza, Ferrara, Pisa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Research activities and HPC in NPCD: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QCD in extreme conditions (finite temperature and density, phase diagram in strong magnetic backgrounds, color confinement and deconfinement, topological properties and axion phenomenology)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QCD-like theories (Large-N limit, universality)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Numerical approaches to quantum gravity (CDT)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Exploratory exercises in Quantum Computing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Attivita’ di Ferrara per il 2023: 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ottimizzazione di codici lattice based per architetture multi-core e many-core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Experimenting with Quantum Computing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311700" y="183150"/>
            <a:ext cx="8520600" cy="59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NPQCD</a:t>
            </a:r>
            <a:endParaRPr sz="3000">
              <a:solidFill>
                <a:srgbClr val="000000"/>
              </a:solidFill>
            </a:endParaRPr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0600" y="894750"/>
            <a:ext cx="7502792" cy="40615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/>
        </p:nvSpPr>
        <p:spPr>
          <a:xfrm>
            <a:off x="311700" y="183150"/>
            <a:ext cx="8520600" cy="59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NPQCD</a:t>
            </a:r>
            <a:endParaRPr sz="3000">
              <a:solidFill>
                <a:srgbClr val="000000"/>
              </a:solidFill>
            </a:endParaRPr>
          </a:p>
        </p:txBody>
      </p:sp>
      <p:pic>
        <p:nvPicPr>
          <p:cNvPr id="67" name="Google Shape;6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166150"/>
            <a:ext cx="3839526" cy="287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144326" y="929550"/>
            <a:ext cx="4847274" cy="34850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/>
        </p:nvSpPr>
        <p:spPr>
          <a:xfrm>
            <a:off x="311700" y="183150"/>
            <a:ext cx="8520600" cy="59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NPQCD</a:t>
            </a:r>
            <a:endParaRPr sz="3000">
              <a:solidFill>
                <a:srgbClr val="000000"/>
              </a:solidFill>
            </a:endParaRPr>
          </a:p>
        </p:txBody>
      </p:sp>
      <p:pic>
        <p:nvPicPr>
          <p:cNvPr id="74" name="Google Shape;7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929550"/>
            <a:ext cx="8839201" cy="37855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/>
        </p:nvSpPr>
        <p:spPr>
          <a:xfrm>
            <a:off x="311700" y="183150"/>
            <a:ext cx="8520600" cy="59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NPQCD</a:t>
            </a:r>
            <a:endParaRPr sz="3000">
              <a:solidFill>
                <a:srgbClr val="000000"/>
              </a:solidFill>
            </a:endParaRPr>
          </a:p>
        </p:txBody>
      </p:sp>
      <p:sp>
        <p:nvSpPr>
          <p:cNvPr id="80" name="Google Shape;80;p17"/>
          <p:cNvSpPr txBox="1"/>
          <p:nvPr/>
        </p:nvSpPr>
        <p:spPr>
          <a:xfrm>
            <a:off x="236900" y="853200"/>
            <a:ext cx="8642700" cy="31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Anagrafica (da confermare):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Fabio Schifano (resp. locale) 0.4 FTE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Enrico Calore 0.2 FTE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Andrea Miola 0.8 FTE</a:t>
            </a: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Richieste per missioni (collaboration meeting, etc) </a:t>
            </a: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</Words>
  <Application>Microsoft Macintosh PowerPoint</Application>
  <PresentationFormat>On-screen Show (16:9)</PresentationFormat>
  <Paragraphs>24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Natoli Paolo</cp:lastModifiedBy>
  <cp:revision>1</cp:revision>
  <dcterms:modified xsi:type="dcterms:W3CDTF">2022-07-01T10:17:13Z</dcterms:modified>
</cp:coreProperties>
</file>