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0" r:id="rId3"/>
    <p:sldId id="261" r:id="rId4"/>
    <p:sldId id="258" r:id="rId5"/>
    <p:sldId id="256" r:id="rId6"/>
    <p:sldId id="257" r:id="rId7"/>
    <p:sldId id="259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81D-968A-E045-BF7F-A40E091DE264}" type="datetimeFigureOut">
              <a:rPr lang="it-IT" smtClean="0"/>
              <a:t>08/07/22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76E-8761-694D-82EB-5399FDA233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9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81D-968A-E045-BF7F-A40E091DE264}" type="datetimeFigureOut">
              <a:rPr lang="it-IT" smtClean="0"/>
              <a:t>08/07/22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76E-8761-694D-82EB-5399FDA233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33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81D-968A-E045-BF7F-A40E091DE264}" type="datetimeFigureOut">
              <a:rPr lang="it-IT" smtClean="0"/>
              <a:t>08/07/22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76E-8761-694D-82EB-5399FDA233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9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81D-968A-E045-BF7F-A40E091DE264}" type="datetimeFigureOut">
              <a:rPr lang="it-IT" smtClean="0"/>
              <a:t>08/07/22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76E-8761-694D-82EB-5399FDA233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65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81D-968A-E045-BF7F-A40E091DE264}" type="datetimeFigureOut">
              <a:rPr lang="it-IT" smtClean="0"/>
              <a:t>08/07/22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76E-8761-694D-82EB-5399FDA233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52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81D-968A-E045-BF7F-A40E091DE264}" type="datetimeFigureOut">
              <a:rPr lang="it-IT" smtClean="0"/>
              <a:t>08/07/22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76E-8761-694D-82EB-5399FDA233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52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81D-968A-E045-BF7F-A40E091DE264}" type="datetimeFigureOut">
              <a:rPr lang="it-IT" smtClean="0"/>
              <a:t>08/07/22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76E-8761-694D-82EB-5399FDA233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15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81D-968A-E045-BF7F-A40E091DE264}" type="datetimeFigureOut">
              <a:rPr lang="it-IT" smtClean="0"/>
              <a:t>08/07/22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76E-8761-694D-82EB-5399FDA233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25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81D-968A-E045-BF7F-A40E091DE264}" type="datetimeFigureOut">
              <a:rPr lang="it-IT" smtClean="0"/>
              <a:t>08/07/22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76E-8761-694D-82EB-5399FDA233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38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81D-968A-E045-BF7F-A40E091DE264}" type="datetimeFigureOut">
              <a:rPr lang="it-IT" smtClean="0"/>
              <a:t>08/07/22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76E-8761-694D-82EB-5399FDA233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44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A81D-968A-E045-BF7F-A40E091DE264}" type="datetimeFigureOut">
              <a:rPr lang="it-IT" smtClean="0"/>
              <a:t>08/07/22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76E-8761-694D-82EB-5399FDA233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75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A81D-968A-E045-BF7F-A40E091DE264}" type="datetimeFigureOut">
              <a:rPr lang="it-IT" smtClean="0"/>
              <a:t>08/07/22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276E-8761-694D-82EB-5399FDA233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65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000090"/>
                </a:solidFill>
              </a:rPr>
              <a:t>CMS</a:t>
            </a:r>
            <a:endParaRPr lang="it-IT" sz="5400" dirty="0">
              <a:solidFill>
                <a:srgbClr val="00009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81527"/>
            <a:ext cx="6704321" cy="44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90"/>
                </a:solidFill>
              </a:rPr>
              <a:t>CMS </a:t>
            </a:r>
            <a:r>
              <a:rPr lang="it-IT" dirty="0" err="1" smtClean="0">
                <a:solidFill>
                  <a:srgbClr val="000090"/>
                </a:solidFill>
              </a:rPr>
              <a:t>Muon</a:t>
            </a:r>
            <a:endParaRPr lang="it-IT" dirty="0">
              <a:solidFill>
                <a:srgbClr val="000090"/>
              </a:solidFill>
            </a:endParaRPr>
          </a:p>
        </p:txBody>
      </p:sp>
      <p:pic>
        <p:nvPicPr>
          <p:cNvPr id="4" name="Segnaposto contenuto 3" descr="CMS 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" b="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813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90"/>
                </a:solidFill>
              </a:rPr>
              <a:t>CMS </a:t>
            </a:r>
            <a:r>
              <a:rPr lang="it-IT" dirty="0" err="1" smtClean="0">
                <a:solidFill>
                  <a:srgbClr val="000090"/>
                </a:solidFill>
              </a:rPr>
              <a:t>Tracker</a:t>
            </a:r>
            <a:endParaRPr lang="it-IT" dirty="0">
              <a:solidFill>
                <a:srgbClr val="000090"/>
              </a:solidFill>
            </a:endParaRPr>
          </a:p>
        </p:txBody>
      </p:sp>
      <p:pic>
        <p:nvPicPr>
          <p:cNvPr id="4" name="Segnaposto contenuto 3" descr="CMS 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r="61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031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90"/>
                </a:solidFill>
              </a:rPr>
              <a:t>Responsabilità</a:t>
            </a:r>
            <a:endParaRPr lang="it-IT" dirty="0">
              <a:solidFill>
                <a:srgbClr val="000090"/>
              </a:solidFill>
            </a:endParaRPr>
          </a:p>
        </p:txBody>
      </p:sp>
      <p:pic>
        <p:nvPicPr>
          <p:cNvPr id="4" name="Immagine 3" descr="RESP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448"/>
            <a:ext cx="9144000" cy="21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1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OFFICIN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4" y="418783"/>
            <a:ext cx="8039100" cy="4851400"/>
          </a:xfrm>
          <a:prstGeom prst="rect">
            <a:avLst/>
          </a:prstGeom>
        </p:spPr>
      </p:pic>
      <p:pic>
        <p:nvPicPr>
          <p:cNvPr id="8" name="Immagine 7" descr="Puit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4" y="4851083"/>
            <a:ext cx="8064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6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ELETT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46" y="854184"/>
            <a:ext cx="69215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6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09978" y="2721653"/>
            <a:ext cx="6417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CMS 		12.5</a:t>
            </a:r>
          </a:p>
          <a:p>
            <a:endParaRPr lang="it-IT" sz="2400" dirty="0"/>
          </a:p>
          <a:p>
            <a:r>
              <a:rPr lang="it-IT" sz="2400" dirty="0" err="1" smtClean="0"/>
              <a:t>Phase</a:t>
            </a:r>
            <a:r>
              <a:rPr lang="it-IT" sz="2400" dirty="0"/>
              <a:t> </a:t>
            </a:r>
            <a:r>
              <a:rPr lang="it-IT" sz="2400" dirty="0" smtClean="0"/>
              <a:t>2	16.55</a:t>
            </a:r>
          </a:p>
          <a:p>
            <a:endParaRPr lang="it-IT" sz="2400" dirty="0"/>
          </a:p>
          <a:p>
            <a:r>
              <a:rPr lang="it-IT" sz="2400" dirty="0" smtClean="0"/>
              <a:t>Sinergica	0.6  (ML_INFN, AIDA-innova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04900" y="520700"/>
            <a:ext cx="6642918" cy="5847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0090"/>
                </a:solidFill>
              </a:rPr>
              <a:t>ANAGRAFICA</a:t>
            </a:r>
            <a:endParaRPr lang="it-IT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89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</Words>
  <Application>Microsoft Macintosh PowerPoint</Application>
  <PresentationFormat>Presentazione su schermo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CMS</vt:lpstr>
      <vt:lpstr>CMS Muon</vt:lpstr>
      <vt:lpstr>CMS Tracker</vt:lpstr>
      <vt:lpstr>Responsabilità</vt:lpstr>
      <vt:lpstr>Presentazione di PowerPoint</vt:lpstr>
      <vt:lpstr>Presentazione di PowerPoint</vt:lpstr>
      <vt:lpstr>Presentazione di PowerPoint</vt:lpstr>
    </vt:vector>
  </TitlesOfParts>
  <Company>INFN Bari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Donato Creanza</dc:creator>
  <cp:lastModifiedBy>Donato Creanza</cp:lastModifiedBy>
  <cp:revision>7</cp:revision>
  <dcterms:created xsi:type="dcterms:W3CDTF">2022-07-08T13:33:41Z</dcterms:created>
  <dcterms:modified xsi:type="dcterms:W3CDTF">2022-07-08T14:27:00Z</dcterms:modified>
</cp:coreProperties>
</file>