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6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9EAEF-A132-48CB-94D5-BB40953FEB80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6DFEB-560F-4914-B41A-79C99AEED4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805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AEA13E-D4DF-4C77-89A5-DFECE150C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C4C744E-2F48-44E8-806E-64BC67B1B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7BD9A4-F7CE-46A5-B63B-22FE84D7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EC19A3-6285-4CFD-BF72-CAFF2CC5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6F5636E-DE9A-4F62-8545-429C59CC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639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8F1BC9-13B0-4C24-9625-89824C23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7389779-64BC-4962-99C2-E6D12AAD7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4DF496-9C6F-4628-8EDB-27BFB93FA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95A519-24FC-426F-AB09-1E85B43F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17A34C-F3A3-4836-AD5B-9D8D20D3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222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9FB5311-08A1-4B85-B25D-BEB41A197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588C671-CA98-4009-B4FB-DDF20FAD5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8912BC-05CD-45DB-899C-992EB29C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867D5B-B252-4591-BFC1-A5CB7EE63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666D7A-D109-4F18-937B-6A0D8943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062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E70367-3496-4F24-B87F-B5D4E45CC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3A5DC8D-F202-4D4E-896B-F3A17F01C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E18B06A-E2D8-40B1-81AC-C38AECF69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C3D517-006F-47EE-BC65-1467643E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66641B-2297-4D41-9E90-5B0D0D22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909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633FF3-E4A3-4147-A7D9-061C4D987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BE8EF2-9585-4B76-8D61-797FDB25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76964A-FD46-43B8-B9F5-A517F89FC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BA404B-EB91-4CF0-8934-CF3000033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17B434-B103-4EEA-8F84-9384E82B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74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7E09E7-841A-44EA-95B7-E8E6B6A20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69DB81-901C-4568-B3A7-CE607F04C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94A1B50-3345-4DDB-B64E-4C0FD4F86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5A4283E-3C6D-4D2A-9B20-87C19709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1AAB019-3496-4B17-9F65-C039BB65C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C75400-92DC-4D2B-92D5-D3B4CD50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811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2103CA-B29E-4AC8-B4A1-1004FE7A3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E8E9D5-E8D0-436F-B356-6271CBC0C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2E54DC6-ABC0-4AAA-A53B-17831A258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5F62BCF-59BE-46B1-9D8F-DBB643237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53F2D4A-69DF-4036-8AD2-E41FE7696A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B93B7C2-5A4D-4AF3-88F3-9E2914A4C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D9C64CD-B86A-4698-942C-372C8958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E0D3D82-02D5-4350-A28D-E027FD6E3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579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67FC45-027F-46D5-A2AD-FBE97D187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F4D0D9F-2004-4E29-9E7A-8BD9905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15FD665-CD5C-4440-A501-8D9ED5DD5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D6D8EB8-CF25-48BE-8AB0-EAF10E2A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668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B6356E-DE5B-4DE3-A906-04AB346CB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1982C8B-382D-4382-A98B-79544F32F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E5B443C-8CCE-467D-97A0-C8E9D5F2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3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44A9E8-577E-4E8E-8178-1B74EA9A7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744FAF-FCA4-4650-AACB-C9A4BE1AE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EB8E5C-1B41-4B81-8FD2-48544D7D7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C22010B-0C6A-4E56-B267-65A483323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5CEE0A-6FEA-4D84-BA0F-4D9147C3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6B4BAA7-64DF-4FEC-BFA4-5391C0FDB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493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0A2ED7-C734-4212-8B45-D4D780B10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75DFAB-0B12-4A4C-AF34-08021D32E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C929B99-DB86-42F7-85AC-A0BE569FE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AE8351-F2BE-4C28-90F8-B54D17973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47874FC-B7FF-44F2-8C46-35FAEE778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FA2A16-BEB2-4E25-9D68-80D6DF51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634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839CE87-F857-48DE-BB20-23ECB2E6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39B56E-D742-4342-9886-6628F5A09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5293B4-211A-41EB-8F0D-234EE66D6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71282-E4C3-4AC0-A7C2-4E833870675C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D3607A4-E94E-4DE2-B42A-180784E47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9D00DC-D42F-4D88-B342-8E804C7DC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15758-6963-4A80-9AEA-01C9489A44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243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5425A-7848-437B-B326-CBC8D545DC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HERD-SCD </a:t>
            </a:r>
            <a:br>
              <a:rPr lang="en-US" altLang="zh-CN" dirty="0"/>
            </a:br>
            <a:r>
              <a:rPr lang="en-US" altLang="zh-CN" dirty="0"/>
              <a:t>Readout Electronic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ADEC064-9FB9-4B87-A2D6-D4A522D91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-20220704</a:t>
            </a:r>
          </a:p>
          <a:p>
            <a:r>
              <a:rPr lang="en-US" altLang="zh-CN" dirty="0" err="1"/>
              <a:t>Gongke</a:t>
            </a:r>
            <a:r>
              <a:rPr lang="en-US" altLang="zh-CN" dirty="0"/>
              <a:t>, </a:t>
            </a:r>
            <a:r>
              <a:rPr lang="en-US" altLang="zh-CN" dirty="0" err="1"/>
              <a:t>Qiaorui</a:t>
            </a:r>
            <a:r>
              <a:rPr lang="en-US" altLang="zh-CN" dirty="0"/>
              <a:t>, Peng wenxi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563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EE2513-9227-4516-9FCE-11406115F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SCD Readout Electronic </a:t>
            </a:r>
            <a:br>
              <a:rPr lang="en-US" altLang="zh-CN" dirty="0"/>
            </a:br>
            <a:r>
              <a:rPr lang="en-US" altLang="zh-CN" dirty="0"/>
              <a:t>Architecture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55223A0-0B82-4557-9A7D-7726D7EC4B1D}"/>
              </a:ext>
            </a:extLst>
          </p:cNvPr>
          <p:cNvSpPr txBox="1"/>
          <p:nvPr/>
        </p:nvSpPr>
        <p:spPr>
          <a:xfrm>
            <a:off x="4134971" y="4726332"/>
            <a:ext cx="2117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SCD&amp;PSD DAQ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29FE6300-85A8-4DD0-AB8F-2210CE4FDE59}"/>
              </a:ext>
            </a:extLst>
          </p:cNvPr>
          <p:cNvCxnSpPr>
            <a:cxnSpLocks/>
          </p:cNvCxnSpPr>
          <p:nvPr/>
        </p:nvCxnSpPr>
        <p:spPr>
          <a:xfrm flipH="1">
            <a:off x="5130053" y="3772052"/>
            <a:ext cx="383241" cy="961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350273C3-8144-4368-B11D-DB51806C2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518383"/>
              </p:ext>
            </p:extLst>
          </p:nvPr>
        </p:nvGraphicFramePr>
        <p:xfrm>
          <a:off x="467150" y="1893931"/>
          <a:ext cx="700830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224">
                  <a:extLst>
                    <a:ext uri="{9D8B030D-6E8A-4147-A177-3AD203B41FA5}">
                      <a16:colId xmlns:a16="http://schemas.microsoft.com/office/drawing/2014/main" val="2720401192"/>
                    </a:ext>
                  </a:extLst>
                </a:gridCol>
                <a:gridCol w="4810082">
                  <a:extLst>
                    <a:ext uri="{9D8B030D-6E8A-4147-A177-3AD203B41FA5}">
                      <a16:colId xmlns:a16="http://schemas.microsoft.com/office/drawing/2014/main" val="30069747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Submodule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function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876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DAQ_BOX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DC/DC, data compression &amp; transmission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638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Front Fanout board(FFB)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RAW Data packing, Level shift</a:t>
                      </a:r>
                      <a:r>
                        <a:rPr lang="zh-CN" altLang="en-US" dirty="0"/>
                        <a:t>，</a:t>
                      </a:r>
                      <a:r>
                        <a:rPr lang="en-US" altLang="zh-CN" dirty="0"/>
                        <a:t>ASIC ctrl fanout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577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Front end preamp , ADC 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566754"/>
                  </a:ext>
                </a:extLst>
              </a:tr>
            </a:tbl>
          </a:graphicData>
        </a:graphic>
      </p:graphicFrame>
      <p:pic>
        <p:nvPicPr>
          <p:cNvPr id="8" name="图片 7">
            <a:extLst>
              <a:ext uri="{FF2B5EF4-FFF2-40B4-BE49-F238E27FC236}">
                <a16:creationId xmlns:a16="http://schemas.microsoft.com/office/drawing/2014/main" id="{2AB800B4-9D8A-4E77-96EE-2185E8B4F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109" y="365125"/>
            <a:ext cx="4716544" cy="3650154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511FAD4B-F132-4EB0-8448-17CB9370C1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35" y="3746519"/>
            <a:ext cx="10297443" cy="2970713"/>
          </a:xfrm>
          <a:prstGeom prst="rect">
            <a:avLst/>
          </a:prstGeom>
        </p:spPr>
      </p:pic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7C26BFC6-96D5-4593-B5C8-65F5ED76E333}"/>
              </a:ext>
            </a:extLst>
          </p:cNvPr>
          <p:cNvSpPr/>
          <p:nvPr/>
        </p:nvSpPr>
        <p:spPr>
          <a:xfrm>
            <a:off x="1467439" y="4536408"/>
            <a:ext cx="9326252" cy="695467"/>
          </a:xfrm>
          <a:prstGeom prst="roundRect">
            <a:avLst/>
          </a:prstGeom>
          <a:noFill/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C00000"/>
              </a:solidFill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D0D96095-3191-474E-B9D0-D49D0102A5D8}"/>
              </a:ext>
            </a:extLst>
          </p:cNvPr>
          <p:cNvSpPr/>
          <p:nvPr/>
        </p:nvSpPr>
        <p:spPr>
          <a:xfrm>
            <a:off x="1090921" y="5285588"/>
            <a:ext cx="9853599" cy="431194"/>
          </a:xfrm>
          <a:prstGeom prst="roundRect">
            <a:avLst/>
          </a:prstGeom>
          <a:noFill/>
          <a:ln w="3810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1558171-B255-4C2F-B607-7F53AEFC9745}"/>
              </a:ext>
            </a:extLst>
          </p:cNvPr>
          <p:cNvSpPr/>
          <p:nvPr/>
        </p:nvSpPr>
        <p:spPr>
          <a:xfrm>
            <a:off x="983136" y="5852993"/>
            <a:ext cx="10117942" cy="649192"/>
          </a:xfrm>
          <a:prstGeom prst="roundRect">
            <a:avLst/>
          </a:prstGeom>
          <a:noFill/>
          <a:ln w="38100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790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D57309-5291-482A-BEF5-5E822F856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97" y="0"/>
            <a:ext cx="10515600" cy="1325563"/>
          </a:xfrm>
        </p:spPr>
        <p:txBody>
          <a:bodyPr/>
          <a:lstStyle/>
          <a:p>
            <a:r>
              <a:rPr lang="en-US" altLang="zh-CN" dirty="0"/>
              <a:t>SCD Readout Electronic Architecture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F1563009-FE10-42AD-B7DE-B7D6E7C272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15" y="838984"/>
            <a:ext cx="11419788" cy="6159427"/>
          </a:xfrm>
        </p:spPr>
      </p:pic>
    </p:spTree>
    <p:extLst>
      <p:ext uri="{BB962C8B-B14F-4D97-AF65-F5344CB8AC3E}">
        <p14:creationId xmlns:p14="http://schemas.microsoft.com/office/powerpoint/2010/main" val="1509389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39DF2B-171F-4000-A382-EAA285CF4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CN" dirty="0"/>
              <a:t>DATA FLOW</a:t>
            </a:r>
            <a:endParaRPr lang="zh-CN" altLang="en-US" dirty="0"/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AE94F162-50B4-4EAF-BF79-96024CD305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39" y="1690689"/>
            <a:ext cx="11747037" cy="4802186"/>
          </a:xfrm>
        </p:spPr>
      </p:pic>
    </p:spTree>
    <p:extLst>
      <p:ext uri="{BB962C8B-B14F-4D97-AF65-F5344CB8AC3E}">
        <p14:creationId xmlns:p14="http://schemas.microsoft.com/office/powerpoint/2010/main" val="1078648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8409E9-263A-44BB-8DFE-1F9633B6A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Power Supply Flow</a:t>
            </a:r>
            <a:endParaRPr lang="zh-CN" altLang="en-US" dirty="0"/>
          </a:p>
        </p:txBody>
      </p:sp>
      <p:pic>
        <p:nvPicPr>
          <p:cNvPr id="15" name="内容占位符 14">
            <a:extLst>
              <a:ext uri="{FF2B5EF4-FFF2-40B4-BE49-F238E27FC236}">
                <a16:creationId xmlns:a16="http://schemas.microsoft.com/office/drawing/2014/main" id="{AB063B78-F1E1-449C-937C-B8DFB9556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6570"/>
            <a:ext cx="12183358" cy="5244346"/>
          </a:xfrm>
        </p:spPr>
      </p:pic>
    </p:spTree>
    <p:extLst>
      <p:ext uri="{BB962C8B-B14F-4D97-AF65-F5344CB8AC3E}">
        <p14:creationId xmlns:p14="http://schemas.microsoft.com/office/powerpoint/2010/main" val="60013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3757A5-AE44-4B3A-A88F-C7BFD381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Telemetry parameters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8396372-0779-4577-8B97-33A6857CD90D}"/>
              </a:ext>
            </a:extLst>
          </p:cNvPr>
          <p:cNvSpPr/>
          <p:nvPr/>
        </p:nvSpPr>
        <p:spPr>
          <a:xfrm>
            <a:off x="836580" y="5216089"/>
            <a:ext cx="636584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2.T</a:t>
            </a:r>
            <a:r>
              <a:rPr lang="zh-CN" altLang="en-US" b="1" dirty="0"/>
              <a:t>emperature </a:t>
            </a:r>
            <a:r>
              <a:rPr lang="en-US" altLang="zh-CN" b="1" dirty="0"/>
              <a:t>sensors for</a:t>
            </a:r>
            <a:r>
              <a:rPr lang="zh-CN" altLang="en-US" b="1" dirty="0"/>
              <a:t> </a:t>
            </a:r>
            <a:r>
              <a:rPr lang="en-US" altLang="zh-CN" b="1" dirty="0"/>
              <a:t>t</a:t>
            </a:r>
            <a:r>
              <a:rPr lang="zh-CN" altLang="en-US" b="1" dirty="0"/>
              <a:t>hermal control </a:t>
            </a:r>
            <a:endParaRPr lang="en-US" altLang="zh-CN" b="1" dirty="0"/>
          </a:p>
          <a:p>
            <a:r>
              <a:rPr lang="en-US" altLang="zh-CN" dirty="0"/>
              <a:t>The temperature sensors for thermal control is collected by GE.</a:t>
            </a:r>
          </a:p>
          <a:p>
            <a:r>
              <a:rPr lang="en-US" altLang="zh-CN" dirty="0"/>
              <a:t>4 temperature sensors on each side, totally 64.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4221CB8-9E04-4E1F-8D4F-20EB826DD4EA}"/>
              </a:ext>
            </a:extLst>
          </p:cNvPr>
          <p:cNvSpPr/>
          <p:nvPr/>
        </p:nvSpPr>
        <p:spPr>
          <a:xfrm>
            <a:off x="836580" y="3434442"/>
            <a:ext cx="70727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1.Key Analog parameters</a:t>
            </a:r>
          </a:p>
          <a:p>
            <a:r>
              <a:rPr lang="en-US" altLang="zh-CN" dirty="0"/>
              <a:t>The key analog telemetry is used to check the working state of SCD.</a:t>
            </a:r>
          </a:p>
          <a:p>
            <a:r>
              <a:rPr lang="en-US" altLang="zh-CN" dirty="0"/>
              <a:t>The analog parameters is collected by GE.</a:t>
            </a:r>
          </a:p>
          <a:p>
            <a:r>
              <a:rPr lang="en-US" altLang="zh-CN" dirty="0"/>
              <a:t>GE will also collect the 100V current for 4 DAQ BOX.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F1B81763-9D5B-4C51-94A2-25510EE1A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2272" y="4473293"/>
            <a:ext cx="2365646" cy="2384707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F1830158-A364-4EC3-8426-1D3CCDD82D43}"/>
              </a:ext>
            </a:extLst>
          </p:cNvPr>
          <p:cNvSpPr/>
          <p:nvPr/>
        </p:nvSpPr>
        <p:spPr>
          <a:xfrm>
            <a:off x="9747316" y="5713089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B384B47-9748-44D1-8B8D-6797A7DD616B}"/>
              </a:ext>
            </a:extLst>
          </p:cNvPr>
          <p:cNvSpPr/>
          <p:nvPr/>
        </p:nvSpPr>
        <p:spPr>
          <a:xfrm>
            <a:off x="9747316" y="5988038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4597CE7-1F11-4137-AC49-EB308B569F5C}"/>
              </a:ext>
            </a:extLst>
          </p:cNvPr>
          <p:cNvSpPr/>
          <p:nvPr/>
        </p:nvSpPr>
        <p:spPr>
          <a:xfrm>
            <a:off x="9756261" y="6201712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BD91246A-F11E-44C2-A674-AFCF581D629D}"/>
              </a:ext>
            </a:extLst>
          </p:cNvPr>
          <p:cNvSpPr/>
          <p:nvPr/>
        </p:nvSpPr>
        <p:spPr>
          <a:xfrm>
            <a:off x="9765206" y="6438725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18CDE787-0720-44D3-825E-FDBE140DD5EE}"/>
              </a:ext>
            </a:extLst>
          </p:cNvPr>
          <p:cNvSpPr/>
          <p:nvPr/>
        </p:nvSpPr>
        <p:spPr>
          <a:xfrm rot="17966287">
            <a:off x="8736187" y="6411216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7D7453C-8918-4D4C-A6C1-422F02926067}"/>
              </a:ext>
            </a:extLst>
          </p:cNvPr>
          <p:cNvSpPr/>
          <p:nvPr/>
        </p:nvSpPr>
        <p:spPr>
          <a:xfrm>
            <a:off x="7763822" y="4796458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8440F5E7-B389-49C4-9D91-79F735D11887}"/>
              </a:ext>
            </a:extLst>
          </p:cNvPr>
          <p:cNvSpPr/>
          <p:nvPr/>
        </p:nvSpPr>
        <p:spPr>
          <a:xfrm>
            <a:off x="7763822" y="5058349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3219611D-A62F-4F54-BA75-CC24CC7987FF}"/>
              </a:ext>
            </a:extLst>
          </p:cNvPr>
          <p:cNvSpPr/>
          <p:nvPr/>
        </p:nvSpPr>
        <p:spPr>
          <a:xfrm>
            <a:off x="7763822" y="5320240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09A3345-AA95-4D94-AAD7-1D0C3E5643D0}"/>
              </a:ext>
            </a:extLst>
          </p:cNvPr>
          <p:cNvSpPr/>
          <p:nvPr/>
        </p:nvSpPr>
        <p:spPr>
          <a:xfrm>
            <a:off x="7763822" y="5590540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2EFE6CA-9A59-4B75-B69D-2B93B393E240}"/>
              </a:ext>
            </a:extLst>
          </p:cNvPr>
          <p:cNvSpPr/>
          <p:nvPr/>
        </p:nvSpPr>
        <p:spPr>
          <a:xfrm rot="17966287">
            <a:off x="8440444" y="6248387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C462879-307F-479B-9353-9008966BE43B}"/>
              </a:ext>
            </a:extLst>
          </p:cNvPr>
          <p:cNvSpPr/>
          <p:nvPr/>
        </p:nvSpPr>
        <p:spPr>
          <a:xfrm rot="17966287">
            <a:off x="8169451" y="6077186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43D4FB8C-8CB2-4F9B-9224-C8491ADF0E61}"/>
              </a:ext>
            </a:extLst>
          </p:cNvPr>
          <p:cNvSpPr/>
          <p:nvPr/>
        </p:nvSpPr>
        <p:spPr>
          <a:xfrm rot="17966287">
            <a:off x="9031930" y="6576720"/>
            <a:ext cx="216816" cy="1225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1" name="内容占位符 30">
            <a:extLst>
              <a:ext uri="{FF2B5EF4-FFF2-40B4-BE49-F238E27FC236}">
                <a16:creationId xmlns:a16="http://schemas.microsoft.com/office/drawing/2014/main" id="{B52178F4-AA06-4F10-BC7F-C2FC682EF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79" y="1535708"/>
            <a:ext cx="10506075" cy="2000250"/>
          </a:xfrm>
        </p:spPr>
      </p:pic>
    </p:spTree>
    <p:extLst>
      <p:ext uri="{BB962C8B-B14F-4D97-AF65-F5344CB8AC3E}">
        <p14:creationId xmlns:p14="http://schemas.microsoft.com/office/powerpoint/2010/main" val="32851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138</Words>
  <Application>Microsoft Office PowerPoint</Application>
  <PresentationFormat>宽屏</PresentationFormat>
  <Paragraphs>24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HERD-SCD  Readout Electronic </vt:lpstr>
      <vt:lpstr>SCD Readout Electronic  Architecture</vt:lpstr>
      <vt:lpstr>SCD Readout Electronic Architecture</vt:lpstr>
      <vt:lpstr>DATA FLOW</vt:lpstr>
      <vt:lpstr>Power Supply Flow</vt:lpstr>
      <vt:lpstr>Key Telemetry parameters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HERD-SCD  Electronic Layout -v20220502</dc:title>
  <dc:creator>龚轲</dc:creator>
  <cp:lastModifiedBy>Gong Andson</cp:lastModifiedBy>
  <cp:revision>40</cp:revision>
  <dcterms:created xsi:type="dcterms:W3CDTF">2022-05-02T05:25:07Z</dcterms:created>
  <dcterms:modified xsi:type="dcterms:W3CDTF">2022-07-04T07:43:47Z</dcterms:modified>
</cp:coreProperties>
</file>