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6" r:id="rId3"/>
    <p:sldId id="277" r:id="rId4"/>
    <p:sldId id="275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52A0D-9A2E-40B2-8D05-E7E72132852F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851D4-40C3-420F-A9BF-FC5ECFFD72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210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2E93EF-24D5-4EFD-9996-82607A868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E1B45AA-5EA9-4AD5-93E7-2EB1E00597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D9641C-8E79-49BD-B7D8-20E7DE0C6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1472D0-FC00-425D-9275-72F801D44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EC95BB-8470-4745-9E06-AC5F114B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66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7C2B3D-E79E-4BBC-A871-A23DD19A1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144CBED-58BE-40B5-80BB-90092C28A5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7DD465-595D-438E-9544-2D72C766C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D00127-F00C-48C0-B033-E14C07A2C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4EA0-4787-4830-BB0C-46F39BAE5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76F1519-DEDB-4356-8082-4F6CA4DCFC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BBAC66-1E1A-4420-9683-4CE913E19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4703B5-9767-4F97-9EA3-C365B489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8A04C1-1A08-4928-B028-918F5C4CA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2F9E2F-C597-4616-A91F-8F0C5BFD5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27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AF4BD4-610E-496B-82BF-71B2FB05C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A24EA6-1ECE-414D-BCAB-58831EEFE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F92D46-B3B2-44E5-88B8-CE2C954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E57753-0CD4-45EA-89FF-7A3022AE3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BE3F53-00B2-4277-8EA8-AB6EE9AFD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8539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21327F-84E0-4D4F-BD08-E335F210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3E5FC76-33B9-4ED4-B377-A0F42CE70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9D6F7C-F359-49AC-8E75-B50C62D0D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B06349-FB34-42C8-A5F4-9857CC71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1DD946-1FD2-4FC4-BA28-732D5BB65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58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71D53C-8F71-4DAA-9F28-65BA0F8D0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29EC93-8036-4AAF-A9A6-739385635A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240E5D-4AD5-41FD-8E33-848304538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81F112-E500-47A6-982F-BFDEB1ACF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3DD75E-1C10-4E46-82F3-485E33794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2634CE-341D-4D54-8EDE-5D6DB683B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011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DE261E-BA6D-4669-83C8-7B065C4B2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470B30A-4D4F-4D0B-AD6F-8F27520A1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D59BEE0-4249-4125-BC19-D0F90043D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2ABBEB8-3C01-402A-A7D1-F5B1D4E31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AF7D495-F532-4212-A180-85E6C68BA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0BEE76-6C61-4C5B-9D98-D3E640D67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667C309-81F8-44D4-83FE-43A771C9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194BB29-0F69-4A82-97AA-0448E1A90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199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6BA909-6757-4A51-B5DD-26515686D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6FA3DCD-A808-416F-BF02-4328D525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851557C-A252-441B-9891-AC6C4E4C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9A0DA52-D317-43BA-B7BD-8D8488083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3224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8CC8F2B-FAB1-4A26-A9F9-8231DDED8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F36A25A-DC60-421C-B3BC-3A4036873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6F7078F-4EA6-49B2-8F73-08C6B9AD2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42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CEFE2-CE1F-4F8E-9DBE-DAEC9AC9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6CEC5D-E7FA-4389-94CC-6465D8126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9851C10-403D-4254-AD6D-60A5F38D53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76C545E-5260-4520-B404-8FFFC0E1B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598442A-4CF7-4050-93EC-8FAD1854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DFE28D3-EADB-4ABC-B9BC-C3DEB892A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54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6F84DD-080C-4A53-BB80-374BDB47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6FD595B-BB62-47F3-B2E3-95C28E596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C361AED-2696-49FF-B06C-F254B0BB71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81930-BC42-447C-9205-0D33F27C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3778F97-DDF2-4048-9268-B93319E43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4BE6306-E4B3-4276-9136-D13453FD7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9888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FB9C409-8D8E-4DEC-93E5-24892D428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2093B6-59CB-4DD7-AE77-26C2DD71CC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B7D60B-1D49-4015-A27C-5CF2FEEF79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0DCBC-8D5D-48BC-9AEA-D60CCF722B72}" type="datetimeFigureOut">
              <a:rPr lang="zh-CN" altLang="en-US" smtClean="0"/>
              <a:t>2022/7/4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DF99BE-689D-498C-9FBC-3124DF232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536A87-8555-4F4D-A255-4FF469F83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071A-F5D1-4862-9B01-D1CA4C486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39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97F2F9-B405-4BD4-AC2B-CAB2224B95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News from IHEP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D6DC9D0-DDCD-4F80-BBBB-FB74615488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Rui </a:t>
            </a:r>
            <a:r>
              <a:rPr lang="en-US" altLang="zh-CN" dirty="0" err="1"/>
              <a:t>Qiao</a:t>
            </a:r>
            <a:r>
              <a:rPr lang="en-US" altLang="zh-CN" dirty="0"/>
              <a:t>; </a:t>
            </a:r>
            <a:r>
              <a:rPr lang="en-US" altLang="zh-CN" dirty="0" err="1"/>
              <a:t>WenXi</a:t>
            </a:r>
            <a:r>
              <a:rPr lang="en-US" altLang="zh-CN" dirty="0"/>
              <a:t> Peng; </a:t>
            </a:r>
            <a:r>
              <a:rPr lang="en-US" altLang="zh-CN" dirty="0" err="1"/>
              <a:t>Ke</a:t>
            </a:r>
            <a:r>
              <a:rPr lang="en-US" altLang="zh-CN" dirty="0"/>
              <a:t> Gong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553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03DF2E-BA8B-46CF-B645-3C7175EC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24"/>
            <a:ext cx="10515600" cy="1325563"/>
          </a:xfrm>
        </p:spPr>
        <p:txBody>
          <a:bodyPr/>
          <a:lstStyle/>
          <a:p>
            <a:r>
              <a:rPr lang="en-US" altLang="zh-CN" dirty="0"/>
              <a:t>The ASIC counts based on new sensor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E7A95D-774D-49AF-A735-5C08940B6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86075"/>
            <a:ext cx="10515600" cy="2618912"/>
          </a:xfrm>
        </p:spPr>
        <p:txBody>
          <a:bodyPr>
            <a:normAutofit/>
          </a:bodyPr>
          <a:lstStyle/>
          <a:p>
            <a:r>
              <a:rPr lang="en-US" altLang="zh-CN" dirty="0"/>
              <a:t>Roles to calculate ASIC counts:</a:t>
            </a:r>
          </a:p>
          <a:p>
            <a:pPr lvl="1"/>
            <a:r>
              <a:rPr lang="en-US" altLang="zh-CN" dirty="0"/>
              <a:t>Dead area (1mm each side)</a:t>
            </a:r>
          </a:p>
          <a:p>
            <a:pPr lvl="1"/>
            <a:r>
              <a:rPr lang="en-US" altLang="zh-CN" dirty="0"/>
              <a:t>Each ASIC has 64 channels</a:t>
            </a:r>
          </a:p>
          <a:p>
            <a:pPr lvl="1"/>
            <a:r>
              <a:rPr lang="en-US" altLang="zh-CN" dirty="0"/>
              <a:t>Each ladder has two group of ASISs (One amplifier &amp; ADC each group)</a:t>
            </a:r>
          </a:p>
          <a:p>
            <a:pPr lvl="1"/>
            <a:r>
              <a:rPr lang="en-US" altLang="zh-CN" dirty="0"/>
              <a:t>Each group contain maximum 5 ASIC, or dead time is too long.</a:t>
            </a:r>
          </a:p>
          <a:p>
            <a:pPr lvl="1"/>
            <a:r>
              <a:rPr lang="en-US" altLang="zh-CN" dirty="0"/>
              <a:t>Readout pitch close to baseline (150 um)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EE59E29-9C20-4F70-A786-5704DB2238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823621" y="1206408"/>
            <a:ext cx="6993601" cy="222259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8E3C6D7-4610-4F05-A112-1855A11B7D48}"/>
              </a:ext>
            </a:extLst>
          </p:cNvPr>
          <p:cNvSpPr/>
          <p:nvPr/>
        </p:nvSpPr>
        <p:spPr>
          <a:xfrm>
            <a:off x="4927107" y="1206408"/>
            <a:ext cx="1553592" cy="1891899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985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86C1CE-55C2-4B9D-A454-27289BA9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altLang="zh-CN" dirty="0"/>
              <a:t>The ASIC counts based on new sensor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4024CF-7CEF-4AAF-8B40-843233C2F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6426" y="1825625"/>
            <a:ext cx="4537373" cy="4351338"/>
          </a:xfrm>
        </p:spPr>
        <p:txBody>
          <a:bodyPr/>
          <a:lstStyle/>
          <a:p>
            <a:r>
              <a:rPr lang="en-US" altLang="zh-CN" dirty="0"/>
              <a:t>There are two solutions, with totally 7k~8k ASICs.</a:t>
            </a:r>
          </a:p>
          <a:p>
            <a:r>
              <a:rPr lang="en-US" altLang="zh-CN" dirty="0"/>
              <a:t>The two solutions for top &amp; side(H) are the same, but different for Side(V).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F31543-627A-4A94-AB38-74300C1823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443885"/>
            <a:ext cx="6058843" cy="19207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9F0582B-DA3B-4926-B074-06FF598019E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256211"/>
            <a:ext cx="6028638" cy="192075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98E64D1-5123-488E-966C-A34D9CD7BDB5}"/>
              </a:ext>
            </a:extLst>
          </p:cNvPr>
          <p:cNvSpPr txBox="1"/>
          <p:nvPr/>
        </p:nvSpPr>
        <p:spPr>
          <a:xfrm>
            <a:off x="880435" y="3429000"/>
            <a:ext cx="4495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Solution 1: smaller readout pitch for Side(V)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5326166-0C41-4E2E-B5C9-F3957CF281AB}"/>
              </a:ext>
            </a:extLst>
          </p:cNvPr>
          <p:cNvSpPr txBox="1"/>
          <p:nvPr/>
        </p:nvSpPr>
        <p:spPr>
          <a:xfrm>
            <a:off x="880435" y="6176963"/>
            <a:ext cx="4366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Solution 2: larger readout pitch for Side(V)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8F295FD-C4C0-4510-B717-7E328D450D87}"/>
              </a:ext>
            </a:extLst>
          </p:cNvPr>
          <p:cNvSpPr/>
          <p:nvPr/>
        </p:nvSpPr>
        <p:spPr>
          <a:xfrm>
            <a:off x="3524435" y="2766504"/>
            <a:ext cx="1935332" cy="34068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60D1F47-A9E1-434D-B65E-50017A3EA527}"/>
              </a:ext>
            </a:extLst>
          </p:cNvPr>
          <p:cNvSpPr/>
          <p:nvPr/>
        </p:nvSpPr>
        <p:spPr>
          <a:xfrm>
            <a:off x="3524435" y="5566298"/>
            <a:ext cx="1935332" cy="365849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4ACBCC6-7DDE-47A3-8109-5068617875E7}"/>
              </a:ext>
            </a:extLst>
          </p:cNvPr>
          <p:cNvSpPr/>
          <p:nvPr/>
        </p:nvSpPr>
        <p:spPr>
          <a:xfrm>
            <a:off x="3524435" y="2235392"/>
            <a:ext cx="1935332" cy="48450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D619176-732D-4868-A55A-7C3851E7050E}"/>
              </a:ext>
            </a:extLst>
          </p:cNvPr>
          <p:cNvSpPr/>
          <p:nvPr/>
        </p:nvSpPr>
        <p:spPr>
          <a:xfrm>
            <a:off x="3524435" y="5062257"/>
            <a:ext cx="1935332" cy="484505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19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111B5E-B626-4AE3-B65D-D41EA2FEE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Support for test beam 2022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1AB7CE2-5000-49A2-8095-C9FE88541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6" r="45100"/>
          <a:stretch/>
        </p:blipFill>
        <p:spPr>
          <a:xfrm>
            <a:off x="1610557" y="1335016"/>
            <a:ext cx="6548021" cy="5520456"/>
          </a:xfrm>
        </p:spPr>
      </p:pic>
    </p:spTree>
    <p:extLst>
      <p:ext uri="{BB962C8B-B14F-4D97-AF65-F5344CB8AC3E}">
        <p14:creationId xmlns:p14="http://schemas.microsoft.com/office/powerpoint/2010/main" val="135375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141</Words>
  <Application>Microsoft Office PowerPoint</Application>
  <PresentationFormat>宽屏</PresentationFormat>
  <Paragraphs>15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8" baseType="lpstr">
      <vt:lpstr>等线</vt:lpstr>
      <vt:lpstr>等线 Light</vt:lpstr>
      <vt:lpstr>Arial</vt:lpstr>
      <vt:lpstr>Office 主题​​</vt:lpstr>
      <vt:lpstr>News from IHEP</vt:lpstr>
      <vt:lpstr>The ASIC counts based on new sensor</vt:lpstr>
      <vt:lpstr>The ASIC counts based on new sensor</vt:lpstr>
      <vt:lpstr>Support for test beam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of TCAD &amp; SPICE simulation with AMS02</dc:title>
  <dc:creator>乔锐</dc:creator>
  <cp:lastModifiedBy>Yuodaa220531</cp:lastModifiedBy>
  <cp:revision>59</cp:revision>
  <dcterms:created xsi:type="dcterms:W3CDTF">2022-07-03T14:05:55Z</dcterms:created>
  <dcterms:modified xsi:type="dcterms:W3CDTF">2022-07-04T07:46:07Z</dcterms:modified>
</cp:coreProperties>
</file>