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  <p:sldMasterId id="2147483687" r:id="rId4"/>
  </p:sldMasterIdLst>
  <p:notesMasterIdLst>
    <p:notesMasterId r:id="rId11"/>
  </p:notesMasterIdLst>
  <p:sldIdLst>
    <p:sldId id="256" r:id="rId5"/>
    <p:sldId id="258" r:id="rId6"/>
    <p:sldId id="257" r:id="rId7"/>
    <p:sldId id="267" r:id="rId8"/>
    <p:sldId id="266" r:id="rId9"/>
    <p:sldId id="259" r:id="rId10"/>
  </p:sldIdLst>
  <p:sldSz cx="24384000" cy="13716000"/>
  <p:notesSz cx="6858000" cy="9144000"/>
  <p:defaultTextStyle>
    <a:defPPr marL="0" marR="0" indent="0" algn="l" defTabSz="91435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221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3"/>
    <p:restoredTop sz="94663"/>
  </p:normalViewPr>
  <p:slideViewPr>
    <p:cSldViewPr snapToGrid="0" snapToObjects="1">
      <p:cViewPr varScale="1">
        <p:scale>
          <a:sx n="58" d="100"/>
          <a:sy n="58" d="100"/>
        </p:scale>
        <p:origin x="392" y="24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2239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1pPr>
    <a:lvl2pPr indent="228590"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2pPr>
    <a:lvl3pPr indent="457179"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3pPr>
    <a:lvl4pPr indent="685767"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4pPr>
    <a:lvl5pPr indent="914355"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5pPr>
    <a:lvl6pPr indent="1142945"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6pPr>
    <a:lvl7pPr indent="1371536"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7pPr>
    <a:lvl8pPr indent="1600124"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8pPr>
    <a:lvl9pPr indent="1828712" defTabSz="457179" latinLnBrk="0">
      <a:lnSpc>
        <a:spcPct val="117999"/>
      </a:lnSpc>
      <a:defRPr sz="23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2" y="11859862"/>
            <a:ext cx="21971003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9"/>
            <a:ext cx="21971003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50" y="7223197"/>
            <a:ext cx="21971001" cy="1905002"/>
          </a:xfrm>
          <a:prstGeom prst="rect">
            <a:avLst/>
          </a:prstGeom>
        </p:spPr>
        <p:txBody>
          <a:bodyPr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9" y="4920851"/>
            <a:ext cx="21971001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9" y="1075928"/>
            <a:ext cx="21971001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9" y="8262180"/>
            <a:ext cx="21971001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9" y="10675454"/>
            <a:ext cx="20200052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5" cy="3836280"/>
          </a:xfrm>
          <a:prstGeom prst="rect">
            <a:avLst/>
          </a:prstGeom>
        </p:spPr>
        <p:txBody>
          <a:bodyPr/>
          <a:lstStyle>
            <a:lvl1pPr marL="638892" indent="-469878">
              <a:spcBef>
                <a:spcPts val="0"/>
              </a:spcBef>
              <a:buSzTx/>
              <a:buNone/>
              <a:defRPr sz="84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892" indent="-469878">
              <a:spcBef>
                <a:spcPts val="0"/>
              </a:spcBef>
              <a:buSzTx/>
              <a:buNone/>
              <a:defRPr sz="84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892" indent="-469878">
              <a:spcBef>
                <a:spcPts val="0"/>
              </a:spcBef>
              <a:buSzTx/>
              <a:buNone/>
              <a:defRPr sz="84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892" indent="-469878">
              <a:spcBef>
                <a:spcPts val="0"/>
              </a:spcBef>
              <a:buSzTx/>
              <a:buNone/>
              <a:defRPr sz="84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892" indent="-469878">
              <a:spcBef>
                <a:spcPts val="0"/>
              </a:spcBef>
              <a:buSzTx/>
              <a:buNone/>
              <a:defRPr sz="84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2" y="1016005"/>
            <a:ext cx="7439099" cy="5949678"/>
          </a:xfrm>
          <a:prstGeom prst="rect">
            <a:avLst/>
          </a:prstGeom>
        </p:spPr>
        <p:txBody>
          <a:bodyPr lIns="91438" tIns="45718" rIns="91438" bIns="45718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1" y="3978283"/>
            <a:ext cx="10439399" cy="12150182"/>
          </a:xfrm>
          <a:prstGeom prst="rect">
            <a:avLst/>
          </a:prstGeom>
        </p:spPr>
        <p:txBody>
          <a:bodyPr lIns="91438" tIns="45718" rIns="91438" bIns="45718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691" y="495300"/>
            <a:ext cx="16611601" cy="12458700"/>
          </a:xfrm>
          <a:prstGeom prst="rect">
            <a:avLst/>
          </a:prstGeom>
        </p:spPr>
        <p:txBody>
          <a:bodyPr lIns="91438" tIns="45718" rIns="91438" bIns="45718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1" y="-5524500"/>
            <a:ext cx="27051001" cy="21640800"/>
          </a:xfrm>
          <a:prstGeom prst="rect">
            <a:avLst/>
          </a:prstGeom>
        </p:spPr>
        <p:txBody>
          <a:bodyPr lIns="91438" tIns="45718" rIns="91438" bIns="45718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5" y="4260921"/>
            <a:ext cx="20726400" cy="294005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1" y="7772421"/>
            <a:ext cx="17068802" cy="3505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640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95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71" y="8813865"/>
            <a:ext cx="20726400" cy="2724150"/>
          </a:xfrm>
        </p:spPr>
        <p:txBody>
          <a:bodyPr anchor="t"/>
          <a:lstStyle>
            <a:lvl1pPr algn="l">
              <a:defRPr sz="93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71" y="5813441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8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88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26487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5316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4145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2974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1803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0633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170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33"/>
            <a:ext cx="10769600" cy="9051926"/>
          </a:xfrm>
        </p:spPr>
        <p:txBody>
          <a:bodyPr/>
          <a:lstStyle>
            <a:lvl1pPr>
              <a:defRPr sz="6800"/>
            </a:lvl1pPr>
            <a:lvl2pPr>
              <a:defRPr sz="59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2" y="3200433"/>
            <a:ext cx="10769600" cy="9051926"/>
          </a:xfrm>
        </p:spPr>
        <p:txBody>
          <a:bodyPr/>
          <a:lstStyle>
            <a:lvl1pPr>
              <a:defRPr sz="6800"/>
            </a:lvl1pPr>
            <a:lvl2pPr>
              <a:defRPr sz="59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7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6" y="3070226"/>
            <a:ext cx="10773836" cy="1279524"/>
          </a:xfrm>
        </p:spPr>
        <p:txBody>
          <a:bodyPr anchor="b"/>
          <a:lstStyle>
            <a:lvl1pPr marL="0" indent="0">
              <a:buNone/>
              <a:defRPr sz="5900" b="1"/>
            </a:lvl1pPr>
            <a:lvl2pPr marL="1088289" indent="0">
              <a:buNone/>
              <a:defRPr sz="4800" b="1"/>
            </a:lvl2pPr>
            <a:lvl3pPr marL="2176588" indent="0">
              <a:buNone/>
              <a:defRPr sz="4300" b="1"/>
            </a:lvl3pPr>
            <a:lvl4pPr marL="3264877" indent="0">
              <a:buNone/>
              <a:defRPr sz="4100" b="1"/>
            </a:lvl4pPr>
            <a:lvl5pPr marL="4353166" indent="0">
              <a:buNone/>
              <a:defRPr sz="4100" b="1"/>
            </a:lvl5pPr>
            <a:lvl6pPr marL="5441457" indent="0">
              <a:buNone/>
              <a:defRPr sz="4100" b="1"/>
            </a:lvl6pPr>
            <a:lvl7pPr marL="6529749" indent="0">
              <a:buNone/>
              <a:defRPr sz="4100" b="1"/>
            </a:lvl7pPr>
            <a:lvl8pPr marL="7618038" indent="0">
              <a:buNone/>
              <a:defRPr sz="4100" b="1"/>
            </a:lvl8pPr>
            <a:lvl9pPr marL="8706332" indent="0">
              <a:buNone/>
              <a:defRPr sz="41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6" y="4349748"/>
            <a:ext cx="10773836" cy="7902576"/>
          </a:xfrm>
        </p:spPr>
        <p:txBody>
          <a:bodyPr/>
          <a:lstStyle>
            <a:lvl1pPr>
              <a:defRPr sz="5900"/>
            </a:lvl1pPr>
            <a:lvl2pPr>
              <a:defRPr sz="4800"/>
            </a:lvl2pPr>
            <a:lvl3pPr>
              <a:defRPr sz="43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90" y="3070226"/>
            <a:ext cx="10778065" cy="1279524"/>
          </a:xfrm>
        </p:spPr>
        <p:txBody>
          <a:bodyPr anchor="b"/>
          <a:lstStyle>
            <a:lvl1pPr marL="0" indent="0">
              <a:buNone/>
              <a:defRPr sz="5900" b="1"/>
            </a:lvl1pPr>
            <a:lvl2pPr marL="1088289" indent="0">
              <a:buNone/>
              <a:defRPr sz="4800" b="1"/>
            </a:lvl2pPr>
            <a:lvl3pPr marL="2176588" indent="0">
              <a:buNone/>
              <a:defRPr sz="4300" b="1"/>
            </a:lvl3pPr>
            <a:lvl4pPr marL="3264877" indent="0">
              <a:buNone/>
              <a:defRPr sz="4100" b="1"/>
            </a:lvl4pPr>
            <a:lvl5pPr marL="4353166" indent="0">
              <a:buNone/>
              <a:defRPr sz="4100" b="1"/>
            </a:lvl5pPr>
            <a:lvl6pPr marL="5441457" indent="0">
              <a:buNone/>
              <a:defRPr sz="4100" b="1"/>
            </a:lvl6pPr>
            <a:lvl7pPr marL="6529749" indent="0">
              <a:buNone/>
              <a:defRPr sz="4100" b="1"/>
            </a:lvl7pPr>
            <a:lvl8pPr marL="7618038" indent="0">
              <a:buNone/>
              <a:defRPr sz="4100" b="1"/>
            </a:lvl8pPr>
            <a:lvl9pPr marL="8706332" indent="0">
              <a:buNone/>
              <a:defRPr sz="41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90" y="4349748"/>
            <a:ext cx="10778065" cy="7902576"/>
          </a:xfrm>
        </p:spPr>
        <p:txBody>
          <a:bodyPr/>
          <a:lstStyle>
            <a:lvl1pPr>
              <a:defRPr sz="5900"/>
            </a:lvl1pPr>
            <a:lvl2pPr>
              <a:defRPr sz="4800"/>
            </a:lvl2pPr>
            <a:lvl3pPr>
              <a:defRPr sz="43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42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399"/>
            <a:ext cx="26746201" cy="16018934"/>
          </a:xfrm>
          <a:prstGeom prst="rect">
            <a:avLst/>
          </a:prstGeom>
        </p:spPr>
        <p:txBody>
          <a:bodyPr lIns="91438" tIns="45718" rIns="91438" bIns="45718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9" y="7124700"/>
            <a:ext cx="21971001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8"/>
            <a:ext cx="21968620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9" y="11609910"/>
            <a:ext cx="21971001" cy="1116952"/>
          </a:xfrm>
          <a:prstGeom prst="rect">
            <a:avLst/>
          </a:prstGeom>
        </p:spPr>
        <p:txBody>
          <a:bodyPr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522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572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5" y="546106"/>
            <a:ext cx="8022169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83" y="546173"/>
            <a:ext cx="13631333" cy="11706226"/>
          </a:xfrm>
        </p:spPr>
        <p:txBody>
          <a:bodyPr/>
          <a:lstStyle>
            <a:lvl1pPr>
              <a:defRPr sz="7500"/>
            </a:lvl1pPr>
            <a:lvl2pPr>
              <a:defRPr sz="6800"/>
            </a:lvl2pPr>
            <a:lvl3pPr>
              <a:defRPr sz="59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5" y="2870207"/>
            <a:ext cx="8022169" cy="9382126"/>
          </a:xfrm>
        </p:spPr>
        <p:txBody>
          <a:bodyPr/>
          <a:lstStyle>
            <a:lvl1pPr marL="0" indent="0">
              <a:buNone/>
              <a:defRPr sz="3400"/>
            </a:lvl1pPr>
            <a:lvl2pPr marL="1088289" indent="0">
              <a:buNone/>
              <a:defRPr sz="3000"/>
            </a:lvl2pPr>
            <a:lvl3pPr marL="2176588" indent="0">
              <a:buNone/>
              <a:defRPr sz="2500"/>
            </a:lvl3pPr>
            <a:lvl4pPr marL="3264877" indent="0">
              <a:buNone/>
              <a:defRPr sz="2300"/>
            </a:lvl4pPr>
            <a:lvl5pPr marL="4353166" indent="0">
              <a:buNone/>
              <a:defRPr sz="2300"/>
            </a:lvl5pPr>
            <a:lvl6pPr marL="5441457" indent="0">
              <a:buNone/>
              <a:defRPr sz="2300"/>
            </a:lvl6pPr>
            <a:lvl7pPr marL="6529749" indent="0">
              <a:buNone/>
              <a:defRPr sz="2300"/>
            </a:lvl7pPr>
            <a:lvl8pPr marL="7618038" indent="0">
              <a:buNone/>
              <a:defRPr sz="2300"/>
            </a:lvl8pPr>
            <a:lvl9pPr marL="8706332" indent="0">
              <a:buNone/>
              <a:defRPr sz="23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182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9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9" y="1225550"/>
            <a:ext cx="14630400" cy="8229600"/>
          </a:xfrm>
        </p:spPr>
        <p:txBody>
          <a:bodyPr/>
          <a:lstStyle>
            <a:lvl1pPr marL="0" indent="0">
              <a:buNone/>
              <a:defRPr sz="7500"/>
            </a:lvl1pPr>
            <a:lvl2pPr marL="1088289" indent="0">
              <a:buNone/>
              <a:defRPr sz="6800"/>
            </a:lvl2pPr>
            <a:lvl3pPr marL="2176588" indent="0">
              <a:buNone/>
              <a:defRPr sz="5900"/>
            </a:lvl3pPr>
            <a:lvl4pPr marL="3264877" indent="0">
              <a:buNone/>
              <a:defRPr sz="4800"/>
            </a:lvl4pPr>
            <a:lvl5pPr marL="4353166" indent="0">
              <a:buNone/>
              <a:defRPr sz="4800"/>
            </a:lvl5pPr>
            <a:lvl6pPr marL="5441457" indent="0">
              <a:buNone/>
              <a:defRPr sz="4800"/>
            </a:lvl6pPr>
            <a:lvl7pPr marL="6529749" indent="0">
              <a:buNone/>
              <a:defRPr sz="4800"/>
            </a:lvl7pPr>
            <a:lvl8pPr marL="7618038" indent="0">
              <a:buNone/>
              <a:defRPr sz="4800"/>
            </a:lvl8pPr>
            <a:lvl9pPr marL="8706332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9" y="10734689"/>
            <a:ext cx="14630400" cy="1609726"/>
          </a:xfrm>
        </p:spPr>
        <p:txBody>
          <a:bodyPr/>
          <a:lstStyle>
            <a:lvl1pPr marL="0" indent="0">
              <a:buNone/>
              <a:defRPr sz="3400"/>
            </a:lvl1pPr>
            <a:lvl2pPr marL="1088289" indent="0">
              <a:buNone/>
              <a:defRPr sz="3000"/>
            </a:lvl2pPr>
            <a:lvl3pPr marL="2176588" indent="0">
              <a:buNone/>
              <a:defRPr sz="2500"/>
            </a:lvl3pPr>
            <a:lvl4pPr marL="3264877" indent="0">
              <a:buNone/>
              <a:defRPr sz="2300"/>
            </a:lvl4pPr>
            <a:lvl5pPr marL="4353166" indent="0">
              <a:buNone/>
              <a:defRPr sz="2300"/>
            </a:lvl5pPr>
            <a:lvl6pPr marL="5441457" indent="0">
              <a:buNone/>
              <a:defRPr sz="2300"/>
            </a:lvl6pPr>
            <a:lvl7pPr marL="6529749" indent="0">
              <a:buNone/>
              <a:defRPr sz="2300"/>
            </a:lvl7pPr>
            <a:lvl8pPr marL="7618038" indent="0">
              <a:buNone/>
              <a:defRPr sz="2300"/>
            </a:lvl8pPr>
            <a:lvl9pPr marL="8706332" indent="0">
              <a:buNone/>
              <a:defRPr sz="23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896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781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11" y="549341"/>
            <a:ext cx="5486402" cy="1170305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5" y="549341"/>
            <a:ext cx="16052800" cy="1170305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4EEA-252D-394B-96EF-2135A810F2D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6/27/22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035D-6C2A-624E-8929-5E3FADF085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903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5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3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2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8" tIns="45718" rIns="91438" bIns="45718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9" y="1270007"/>
            <a:ext cx="9779001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9" y="7060576"/>
            <a:ext cx="9779001" cy="5385424"/>
          </a:xfrm>
          <a:prstGeom prst="rect">
            <a:avLst/>
          </a:prstGeom>
        </p:spPr>
        <p:txBody>
          <a:bodyPr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10511" y="13080252"/>
            <a:ext cx="350498" cy="3795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9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7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56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34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9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26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28800" y="4260869"/>
            <a:ext cx="20726400" cy="29400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26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490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6168" y="8813819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926168" y="5813429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70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06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41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176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1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4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482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48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9" y="2372962"/>
            <a:ext cx="21971001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9200" y="3200415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395200" y="3200415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23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6" indent="0">
              <a:buNone/>
              <a:defRPr sz="3600" b="1"/>
            </a:lvl3pPr>
            <a:lvl4pPr marL="2743060" indent="0">
              <a:buNone/>
              <a:defRPr sz="3200" b="1"/>
            </a:lvl4pPr>
            <a:lvl5pPr marL="3657412" indent="0">
              <a:buNone/>
              <a:defRPr sz="3200" b="1"/>
            </a:lvl5pPr>
            <a:lvl6pPr marL="4571766" indent="0">
              <a:buNone/>
              <a:defRPr sz="3200" b="1"/>
            </a:lvl6pPr>
            <a:lvl7pPr marL="5486120" indent="0">
              <a:buNone/>
              <a:defRPr sz="3200" b="1"/>
            </a:lvl7pPr>
            <a:lvl8pPr marL="6400472" indent="0">
              <a:buNone/>
              <a:defRPr sz="3200" b="1"/>
            </a:lvl8pPr>
            <a:lvl9pPr marL="7314826" indent="0">
              <a:buNone/>
              <a:defRPr sz="3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238674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6" indent="0">
              <a:buNone/>
              <a:defRPr sz="3600" b="1"/>
            </a:lvl3pPr>
            <a:lvl4pPr marL="2743060" indent="0">
              <a:buNone/>
              <a:defRPr sz="3200" b="1"/>
            </a:lvl4pPr>
            <a:lvl5pPr marL="3657412" indent="0">
              <a:buNone/>
              <a:defRPr sz="3200" b="1"/>
            </a:lvl5pPr>
            <a:lvl6pPr marL="4571766" indent="0">
              <a:buNone/>
              <a:defRPr sz="3200" b="1"/>
            </a:lvl6pPr>
            <a:lvl7pPr marL="5486120" indent="0">
              <a:buNone/>
              <a:defRPr sz="3200" b="1"/>
            </a:lvl7pPr>
            <a:lvl8pPr marL="6400472" indent="0">
              <a:buNone/>
              <a:defRPr sz="3200" b="1"/>
            </a:lvl8pPr>
            <a:lvl9pPr marL="7314826" indent="0">
              <a:buNone/>
              <a:defRPr sz="3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238674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058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77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358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7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33467" y="546119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9207" y="2870207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6" indent="0">
              <a:buNone/>
              <a:defRPr sz="2000"/>
            </a:lvl3pPr>
            <a:lvl4pPr marL="2743060" indent="0">
              <a:buNone/>
              <a:defRPr sz="1800"/>
            </a:lvl4pPr>
            <a:lvl5pPr marL="3657412" indent="0">
              <a:buNone/>
              <a:defRPr sz="1800"/>
            </a:lvl5pPr>
            <a:lvl6pPr marL="4571766" indent="0">
              <a:buNone/>
              <a:defRPr sz="1800"/>
            </a:lvl6pPr>
            <a:lvl7pPr marL="5486120" indent="0">
              <a:buNone/>
              <a:defRPr sz="1800"/>
            </a:lvl7pPr>
            <a:lvl8pPr marL="6400472" indent="0">
              <a:buNone/>
              <a:defRPr sz="1800"/>
            </a:lvl8pPr>
            <a:lvl9pPr marL="7314826" indent="0">
              <a:buNone/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616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6" indent="0">
              <a:buNone/>
              <a:defRPr sz="4800"/>
            </a:lvl3pPr>
            <a:lvl4pPr marL="2743060" indent="0">
              <a:buNone/>
              <a:defRPr sz="4000"/>
            </a:lvl4pPr>
            <a:lvl5pPr marL="3657412" indent="0">
              <a:buNone/>
              <a:defRPr sz="4000"/>
            </a:lvl5pPr>
            <a:lvl6pPr marL="4571766" indent="0">
              <a:buNone/>
              <a:defRPr sz="4000"/>
            </a:lvl6pPr>
            <a:lvl7pPr marL="5486120" indent="0">
              <a:buNone/>
              <a:defRPr sz="4000"/>
            </a:lvl7pPr>
            <a:lvl8pPr marL="6400472" indent="0">
              <a:buNone/>
              <a:defRPr sz="4000"/>
            </a:lvl8pPr>
            <a:lvl9pPr marL="7314826" indent="0">
              <a:buNone/>
              <a:defRPr sz="4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6" indent="0">
              <a:buNone/>
              <a:defRPr sz="2000"/>
            </a:lvl3pPr>
            <a:lvl4pPr marL="2743060" indent="0">
              <a:buNone/>
              <a:defRPr sz="1800"/>
            </a:lvl4pPr>
            <a:lvl5pPr marL="3657412" indent="0">
              <a:buNone/>
              <a:defRPr sz="1800"/>
            </a:lvl5pPr>
            <a:lvl6pPr marL="4571766" indent="0">
              <a:buNone/>
              <a:defRPr sz="1800"/>
            </a:lvl6pPr>
            <a:lvl7pPr marL="5486120" indent="0">
              <a:buNone/>
              <a:defRPr sz="1800"/>
            </a:lvl7pPr>
            <a:lvl8pPr marL="6400472" indent="0">
              <a:buNone/>
              <a:defRPr sz="1800"/>
            </a:lvl8pPr>
            <a:lvl9pPr marL="7314826" indent="0">
              <a:buNone/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549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535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7678400" y="549295"/>
            <a:ext cx="5486400" cy="117030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9200" y="549295"/>
            <a:ext cx="16052800" cy="117030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27/06/22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09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496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9" y="2372962"/>
            <a:ext cx="9779001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9" y="4248505"/>
            <a:ext cx="9779001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8" tIns="45718" rIns="91438" bIns="45718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9" y="1079500"/>
            <a:ext cx="9779001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3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10511" y="13080252"/>
            <a:ext cx="350498" cy="3795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9" y="1079501"/>
            <a:ext cx="21971001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9" y="2372962"/>
            <a:ext cx="21971001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9" y="1079500"/>
            <a:ext cx="21971001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9" y="2372962"/>
            <a:ext cx="21971001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463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463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463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463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463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463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9" y="1079500"/>
            <a:ext cx="21971001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9" y="4248504"/>
            <a:ext cx="21971001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10511" y="13076018"/>
            <a:ext cx="350498" cy="379589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 anchor="b">
            <a:spAutoFit/>
          </a:bodyPr>
          <a:lstStyle>
            <a:lvl1pPr algn="ctr" defTabSz="584173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2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572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140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712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282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7854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427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6999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564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136" marR="0" indent="-609572" algn="l" defTabSz="2438221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11" y="549289"/>
            <a:ext cx="21945602" cy="2286002"/>
          </a:xfrm>
          <a:prstGeom prst="rect">
            <a:avLst/>
          </a:prstGeom>
        </p:spPr>
        <p:txBody>
          <a:bodyPr vert="horz" lIns="217659" tIns="108833" rIns="217659" bIns="108833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11" y="3200433"/>
            <a:ext cx="21945602" cy="9051926"/>
          </a:xfrm>
          <a:prstGeom prst="rect">
            <a:avLst/>
          </a:prstGeom>
        </p:spPr>
        <p:txBody>
          <a:bodyPr vert="horz" lIns="217659" tIns="108833" rIns="217659" bIns="108833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69"/>
            <a:ext cx="5689600" cy="730250"/>
          </a:xfrm>
          <a:prstGeom prst="rect">
            <a:avLst/>
          </a:prstGeom>
        </p:spPr>
        <p:txBody>
          <a:bodyPr vert="horz" lIns="217659" tIns="108833" rIns="217659" bIns="108833" rtlCol="0" anchor="ctr"/>
          <a:lstStyle>
            <a:lvl1pPr algn="l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9" hangingPunct="1">
              <a:lnSpc>
                <a:spcPct val="100000"/>
              </a:lnSpc>
              <a:spcBef>
                <a:spcPts val="0"/>
              </a:spcBef>
            </a:pPr>
            <a:fld id="{98A34EEA-252D-394B-96EF-2135A810F2D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289" hangingPunct="1">
                <a:lnSpc>
                  <a:spcPct val="100000"/>
                </a:lnSpc>
                <a:spcBef>
                  <a:spcPts val="0"/>
                </a:spcBef>
              </a:pPr>
              <a:t>6/27/22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5" y="12712769"/>
            <a:ext cx="7721600" cy="730250"/>
          </a:xfrm>
          <a:prstGeom prst="rect">
            <a:avLst/>
          </a:prstGeom>
        </p:spPr>
        <p:txBody>
          <a:bodyPr vert="horz" lIns="217659" tIns="108833" rIns="217659" bIns="108833" rtlCol="0" anchor="ctr"/>
          <a:lstStyle>
            <a:lvl1pPr algn="ct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9" hangingPunct="1">
              <a:lnSpc>
                <a:spcPct val="100000"/>
              </a:lnSpc>
              <a:spcBef>
                <a:spcPts val="0"/>
              </a:spcBef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69"/>
            <a:ext cx="5689600" cy="730250"/>
          </a:xfrm>
          <a:prstGeom prst="rect">
            <a:avLst/>
          </a:prstGeom>
        </p:spPr>
        <p:txBody>
          <a:bodyPr vert="horz" lIns="217659" tIns="108833" rIns="217659" bIns="108833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9" hangingPunct="1">
              <a:lnSpc>
                <a:spcPct val="100000"/>
              </a:lnSpc>
              <a:spcBef>
                <a:spcPts val="0"/>
              </a:spcBef>
            </a:pPr>
            <a:fld id="{284B035D-6C2A-624E-8929-5E3FADF0859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289" hangingPunct="1">
                <a:lnSpc>
                  <a:spcPct val="100000"/>
                </a:lnSpc>
                <a:spcBef>
                  <a:spcPts val="0"/>
                </a:spcBef>
              </a:pPr>
              <a:t>‹N›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90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088289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22" indent="-816222" algn="l" defTabSz="1088289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74" indent="-680183" algn="l" defTabSz="1088289" rtl="0" eaLnBrk="1" latinLnBrk="0" hangingPunct="1">
        <a:spcBef>
          <a:spcPct val="20000"/>
        </a:spcBef>
        <a:buFont typeface="Arial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26" indent="-544146" algn="l" defTabSz="1088289" rtl="0" eaLnBrk="1" latinLnBrk="0" hangingPunct="1">
        <a:spcBef>
          <a:spcPct val="20000"/>
        </a:spcBef>
        <a:buFont typeface="Arial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22" indent="-544146" algn="l" defTabSz="108828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312" indent="-544146" algn="l" defTabSz="108828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599" indent="-544146" algn="l" defTabSz="108828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897" indent="-544146" algn="l" defTabSz="108828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186" indent="-544146" algn="l" defTabSz="108828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478" indent="-544146" algn="l" defTabSz="108828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89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88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877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166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457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749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038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332" algn="l" defTabSz="108828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0D46-00A1-C645-ADE6-EC1B1FFD5EC3}" type="datetimeFigureOut">
              <a:rPr lang="en-US" smtClean="0"/>
              <a:t>6/27/22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8414-6A04-8044-A54F-82AF197F467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9200" y="3200415"/>
            <a:ext cx="21945600" cy="9051926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9200" y="12712719"/>
            <a:ext cx="5689600" cy="73025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967CB4C2-5285-4B72-87D4-551866B83CD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1828800"/>
              <a:t>27/06/22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8331203" y="12712719"/>
            <a:ext cx="7721600" cy="73025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475200" y="12712719"/>
            <a:ext cx="5689600" cy="73025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7520C778-48C7-4F07-9266-1675A3DABC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18288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56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828706" rtl="0" eaLnBrk="1" latinLnBrk="0" hangingPunct="1">
        <a:spcBef>
          <a:spcPct val="0"/>
        </a:spcBef>
        <a:buNone/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64" indent="-685764" algn="l" defTabSz="18287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24" indent="-571472" algn="l" defTabSz="182870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4" indent="-457176" algn="l" defTabSz="18287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36" indent="-457176" algn="l" defTabSz="182870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0" indent="-457176" algn="l" defTabSz="182870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2" indent="-457176" algn="l" defTabSz="18287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296" indent="-457176" algn="l" defTabSz="18287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0" indent="-457176" algn="l" defTabSz="18287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02" indent="-457176" algn="l" defTabSz="18287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6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0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2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66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0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72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26" algn="l" defTabSz="1828706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xfrm>
            <a:off x="398366" y="356839"/>
            <a:ext cx="16083136" cy="285578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sz="6000" dirty="0">
                <a:solidFill>
                  <a:srgbClr val="FF0000"/>
                </a:solidFill>
              </a:rPr>
              <a:t> </a:t>
            </a:r>
            <a:r>
              <a:rPr lang="it-IT" sz="6000" dirty="0">
                <a:solidFill>
                  <a:srgbClr val="FF0000"/>
                </a:solidFill>
              </a:rPr>
              <a:t>                   SPB2</a:t>
            </a:r>
            <a:r>
              <a:rPr sz="6000" dirty="0">
                <a:solidFill>
                  <a:srgbClr val="FF0000"/>
                </a:solidFill>
              </a:rPr>
              <a:t> 202</a:t>
            </a:r>
            <a:r>
              <a:rPr lang="it-IT" sz="6000" dirty="0">
                <a:solidFill>
                  <a:srgbClr val="FF0000"/>
                </a:solidFill>
              </a:rPr>
              <a:t>3</a:t>
            </a:r>
            <a:br>
              <a:rPr lang="it-IT" sz="6000" dirty="0">
                <a:solidFill>
                  <a:srgbClr val="FF0000"/>
                </a:solidFill>
              </a:rPr>
            </a:br>
            <a:r>
              <a:rPr lang="it-IT" sz="6000" dirty="0"/>
              <a:t>       </a:t>
            </a:r>
            <a:r>
              <a:rPr lang="it-IT" sz="6000" i="1" dirty="0"/>
              <a:t>Super Pressure Balloon 2 </a:t>
            </a:r>
            <a:br>
              <a:rPr lang="it-IT" sz="6000" dirty="0"/>
            </a:br>
            <a:r>
              <a:rPr lang="it-IT" sz="5300" dirty="0"/>
              <a:t>Bari, Catania, LNF, Napoli, Roma2, Torino (40 Ric. /20 FTE) </a:t>
            </a:r>
            <a:endParaRPr sz="5300" dirty="0"/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xfrm>
            <a:off x="244434" y="3258185"/>
            <a:ext cx="21971001" cy="1680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r>
              <a:rPr lang="it-IT" sz="4300" dirty="0">
                <a:solidFill>
                  <a:srgbClr val="FF0000"/>
                </a:solidFill>
              </a:rPr>
              <a:t>Osservazione e studio di Raggi cosmici e neutrini dalla stratosfera </a:t>
            </a:r>
          </a:p>
          <a:p>
            <a:r>
              <a:rPr lang="it-IT" sz="4300" dirty="0">
                <a:solidFill>
                  <a:srgbClr val="FF0000"/>
                </a:solidFill>
              </a:rPr>
              <a:t>		con doppio telescopio, </a:t>
            </a:r>
            <a:r>
              <a:rPr lang="it-IT" sz="4300" dirty="0" err="1">
                <a:solidFill>
                  <a:srgbClr val="FF0000"/>
                </a:solidFill>
              </a:rPr>
              <a:t>Cherenkov</a:t>
            </a:r>
            <a:r>
              <a:rPr lang="it-IT" sz="4300" dirty="0">
                <a:solidFill>
                  <a:srgbClr val="FF0000"/>
                </a:solidFill>
              </a:rPr>
              <a:t> e a Fluorescenza </a:t>
            </a:r>
            <a:endParaRPr sz="4300" dirty="0">
              <a:solidFill>
                <a:srgbClr val="FF0000"/>
              </a:solidFill>
            </a:endParaRPr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693541" y="4867248"/>
            <a:ext cx="14405208" cy="849191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ts val="1000"/>
              </a:spcBef>
            </a:pPr>
            <a:r>
              <a:rPr lang="it-IT" sz="4000" b="1" dirty="0">
                <a:solidFill>
                  <a:srgbClr val="FF0000"/>
                </a:solidFill>
              </a:rPr>
              <a:t>Principali Attività/Risultati </a:t>
            </a:r>
            <a:r>
              <a:rPr sz="4000" b="1" dirty="0">
                <a:solidFill>
                  <a:srgbClr val="FF0000"/>
                </a:solidFill>
              </a:rPr>
              <a:t>202</a:t>
            </a:r>
            <a:r>
              <a:rPr lang="it-IT" sz="4000" b="1" dirty="0">
                <a:solidFill>
                  <a:srgbClr val="FF0000"/>
                </a:solidFill>
              </a:rPr>
              <a:t>2</a:t>
            </a:r>
            <a:r>
              <a:rPr dirty="0">
                <a:solidFill>
                  <a:srgbClr val="FF0000"/>
                </a:solidFill>
              </a:rPr>
              <a:t>: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500" b="1" dirty="0">
                <a:solidFill>
                  <a:srgbClr val="FF0000"/>
                </a:solidFill>
              </a:rPr>
              <a:t>1° semestre – attività svolta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dirty="0"/>
              <a:t> - </a:t>
            </a:r>
            <a:r>
              <a:rPr lang="it-IT" sz="3500" dirty="0"/>
              <a:t>Apparato in costruzione: riprese le attività in lab. a pieno ritmo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sz="3500" dirty="0"/>
              <a:t>     (Europa, Giappone e USA)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sz="3500" dirty="0"/>
              <a:t> - Completamento superficie focale Telescopio Fluorescenza (Europa)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sz="3500" dirty="0"/>
              <a:t> - Completamento Telescopio </a:t>
            </a:r>
            <a:r>
              <a:rPr lang="it-IT" sz="3500" dirty="0" err="1"/>
              <a:t>Cherenkov</a:t>
            </a:r>
            <a:r>
              <a:rPr lang="it-IT" sz="3500" dirty="0"/>
              <a:t> (USA)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sz="3500" dirty="0"/>
              <a:t> - Flight Model CPU (Italia)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sz="3500" dirty="0"/>
              <a:t> - Test in Termo-Vuoto (Italia)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sz="4000" dirty="0"/>
              <a:t> </a:t>
            </a:r>
            <a:r>
              <a:rPr lang="it-IT" sz="3200" dirty="0">
                <a:solidFill>
                  <a:schemeClr val="accent5"/>
                </a:solidFill>
              </a:rPr>
              <a:t> </a:t>
            </a:r>
            <a:r>
              <a:rPr lang="it-IT" sz="3500" b="1" dirty="0">
                <a:solidFill>
                  <a:schemeClr val="accent5"/>
                </a:solidFill>
              </a:rPr>
              <a:t>2° semestre – previsione di attività (</a:t>
            </a:r>
            <a:r>
              <a:rPr lang="it-IT" sz="3500" b="1" dirty="0" err="1">
                <a:solidFill>
                  <a:schemeClr val="accent5"/>
                </a:solidFill>
              </a:rPr>
              <a:t>Milestones</a:t>
            </a:r>
            <a:r>
              <a:rPr lang="it-IT" sz="3500" b="1" dirty="0">
                <a:solidFill>
                  <a:schemeClr val="accent5"/>
                </a:solidFill>
              </a:rPr>
              <a:t> 2022)</a:t>
            </a:r>
            <a:endParaRPr lang="it-IT" sz="3500" b="1" dirty="0"/>
          </a:p>
          <a:p>
            <a:pPr marL="0" indent="0">
              <a:spcBef>
                <a:spcPts val="1000"/>
              </a:spcBef>
              <a:buNone/>
            </a:pPr>
            <a:r>
              <a:rPr lang="it-IT" sz="4000" dirty="0"/>
              <a:t>- </a:t>
            </a:r>
            <a:r>
              <a:rPr lang="it-IT" sz="3500" dirty="0"/>
              <a:t>Completamento </a:t>
            </a:r>
            <a:r>
              <a:rPr lang="it-IT" sz="3500" dirty="0" err="1"/>
              <a:t>Payload</a:t>
            </a:r>
            <a:endParaRPr lang="it-IT" sz="3500" dirty="0"/>
          </a:p>
          <a:p>
            <a:pPr marL="0" lvl="1" indent="0">
              <a:spcBef>
                <a:spcPts val="1000"/>
              </a:spcBef>
              <a:buNone/>
            </a:pPr>
            <a:r>
              <a:rPr lang="it-IT" sz="3500" dirty="0"/>
              <a:t> - Integrazione e assemblaggio finale in USA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it-IT" sz="3500" dirty="0"/>
              <a:t> - Test finali di verifica e compatibilità (supervisione NASA)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it-IT" sz="3500" b="1" dirty="0">
                <a:solidFill>
                  <a:srgbClr val="FF0000"/>
                </a:solidFill>
              </a:rPr>
              <a:t> </a:t>
            </a:r>
            <a:r>
              <a:rPr lang="it-IT" sz="3500" b="1" dirty="0">
                <a:solidFill>
                  <a:schemeClr val="tx1"/>
                </a:solidFill>
              </a:rPr>
              <a:t>- </a:t>
            </a:r>
            <a:r>
              <a:rPr lang="it-IT" sz="3500" dirty="0">
                <a:solidFill>
                  <a:schemeClr val="tx1"/>
                </a:solidFill>
              </a:rPr>
              <a:t>Spedizione in Nuova Zelanda </a:t>
            </a:r>
          </a:p>
          <a:p>
            <a:pPr marL="0" lvl="1" indent="0">
              <a:spcBef>
                <a:spcPts val="1000"/>
              </a:spcBef>
              <a:buNone/>
            </a:pPr>
            <a:endParaRPr lang="it-IT" sz="3500" dirty="0">
              <a:solidFill>
                <a:srgbClr val="FF0000"/>
              </a:solidFill>
            </a:endParaRPr>
          </a:p>
          <a:p>
            <a:pPr marL="762000" lvl="1" indent="-685800">
              <a:spcBef>
                <a:spcPts val="1000"/>
              </a:spcBef>
            </a:pPr>
            <a:r>
              <a:rPr lang="it-IT" sz="4000" b="1" dirty="0">
                <a:solidFill>
                  <a:srgbClr val="FF0000"/>
                </a:solidFill>
              </a:rPr>
              <a:t>Obiettivi/</a:t>
            </a:r>
            <a:r>
              <a:rPr lang="it-IT" sz="4000" b="1" dirty="0" err="1">
                <a:solidFill>
                  <a:srgbClr val="FF0000"/>
                </a:solidFill>
              </a:rPr>
              <a:t>Milestones</a:t>
            </a:r>
            <a:r>
              <a:rPr lang="it-IT" sz="4000" b="1" dirty="0">
                <a:solidFill>
                  <a:srgbClr val="FF0000"/>
                </a:solidFill>
              </a:rPr>
              <a:t> 2023:</a:t>
            </a:r>
            <a:endParaRPr lang="it-IT" sz="4000" dirty="0"/>
          </a:p>
          <a:p>
            <a:pPr marL="76200" lvl="1" indent="0">
              <a:spcBef>
                <a:spcPts val="1000"/>
              </a:spcBef>
              <a:buNone/>
            </a:pPr>
            <a:r>
              <a:rPr lang="it-IT" sz="4000" dirty="0"/>
              <a:t> </a:t>
            </a:r>
            <a:r>
              <a:rPr lang="it-IT" sz="3500" dirty="0"/>
              <a:t>Lancio previsto: </a:t>
            </a:r>
            <a:r>
              <a:rPr lang="it-IT" sz="3500" dirty="0">
                <a:solidFill>
                  <a:srgbClr val="FF0000"/>
                </a:solidFill>
              </a:rPr>
              <a:t>Primavera 2023 </a:t>
            </a:r>
            <a:r>
              <a:rPr lang="it-IT" sz="3500" dirty="0"/>
              <a:t>dalla Nuova Zelanda. </a:t>
            </a:r>
          </a:p>
          <a:p>
            <a:pPr marL="76200" lvl="1" indent="0">
              <a:spcBef>
                <a:spcPts val="1000"/>
              </a:spcBef>
              <a:buNone/>
            </a:pPr>
            <a:r>
              <a:rPr lang="it-IT" sz="3500" dirty="0"/>
              <a:t> Analisi dati</a:t>
            </a:r>
            <a:endParaRPr sz="3500" dirty="0"/>
          </a:p>
        </p:txBody>
      </p:sp>
      <p:pic>
        <p:nvPicPr>
          <p:cNvPr id="2" name="Picture 1" descr="Screenshot 2020-06-28 at 01.5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238" y="2634616"/>
            <a:ext cx="5863811" cy="475277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99FAAD-E169-7647-BEC9-DAC20D9FF68F}"/>
              </a:ext>
            </a:extLst>
          </p:cNvPr>
          <p:cNvSpPr txBox="1"/>
          <p:nvPr/>
        </p:nvSpPr>
        <p:spPr>
          <a:xfrm>
            <a:off x="16682223" y="-280471"/>
            <a:ext cx="6703758" cy="3103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vl="0">
              <a:lnSpc>
                <a:spcPct val="30000"/>
              </a:lnSpc>
            </a:pPr>
            <a:r>
              <a:rPr lang="it-IT" sz="3600" b="1" dirty="0">
                <a:solidFill>
                  <a:srgbClr val="0000FF"/>
                </a:solidFill>
              </a:rPr>
              <a:t>Collaborazione Internazionale</a:t>
            </a:r>
          </a:p>
          <a:p>
            <a:pPr lvl="0">
              <a:lnSpc>
                <a:spcPct val="30000"/>
              </a:lnSpc>
            </a:pPr>
            <a:r>
              <a:rPr lang="it-IT" sz="3600" b="1" dirty="0">
                <a:solidFill>
                  <a:srgbClr val="0000FF"/>
                </a:solidFill>
              </a:rPr>
              <a:t>        JEM-EUSO - POEMMA</a:t>
            </a:r>
          </a:p>
          <a:p>
            <a:pPr lvl="0">
              <a:lnSpc>
                <a:spcPct val="30000"/>
              </a:lnSpc>
            </a:pPr>
            <a:r>
              <a:rPr lang="it-IT" sz="3600" b="1" dirty="0">
                <a:solidFill>
                  <a:srgbClr val="0000FF"/>
                </a:solidFill>
              </a:rPr>
              <a:t>UHECR e neutrini dallo spazio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AFFE91-1D41-624E-BB88-E92CE3B4B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502" y="8083499"/>
            <a:ext cx="6553241" cy="44379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4602" y="976461"/>
            <a:ext cx="16259245" cy="821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it-IT" sz="5400" b="1" dirty="0">
                <a:solidFill>
                  <a:srgbClr val="3366FF"/>
                </a:solidFill>
              </a:rPr>
              <a:t>Responsabilità italiana sul Telescopio a Fluorescenza e su DAQ/CPU generale del </a:t>
            </a:r>
            <a:r>
              <a:rPr lang="it-IT" sz="5400" b="1" dirty="0" err="1">
                <a:solidFill>
                  <a:srgbClr val="3366FF"/>
                </a:solidFill>
              </a:rPr>
              <a:t>Payload</a:t>
            </a:r>
            <a:endParaRPr lang="it-IT" b="1" dirty="0">
              <a:solidFill>
                <a:srgbClr val="3366FF"/>
              </a:solidFill>
            </a:endParaRPr>
          </a:p>
          <a:p>
            <a:pPr marL="685800" indent="-685800">
              <a:spcBef>
                <a:spcPts val="1000"/>
              </a:spcBef>
              <a:buFont typeface="Wingdings" charset="2"/>
              <a:buChar char="v"/>
            </a:pPr>
            <a:r>
              <a:rPr lang="en-US" kern="1200" dirty="0">
                <a:solidFill>
                  <a:prstClr val="black"/>
                </a:solidFill>
              </a:rPr>
              <a:t>Data processor, CPU, System architecture GPS/Clock Board, DC-DC Converter system</a:t>
            </a:r>
          </a:p>
          <a:p>
            <a:pPr marL="685800" lvl="1" indent="-685800" defTabSz="1088266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kern="1200" dirty="0">
                <a:solidFill>
                  <a:prstClr val="black"/>
                </a:solidFill>
              </a:rPr>
              <a:t>HK and HV remote control</a:t>
            </a:r>
          </a:p>
          <a:p>
            <a:pPr marL="685800" lvl="1" indent="-685800" defTabSz="1088266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kern="1200" dirty="0">
                <a:solidFill>
                  <a:prstClr val="black"/>
                </a:solidFill>
              </a:rPr>
              <a:t>Interface w/telemetry system</a:t>
            </a:r>
          </a:p>
          <a:p>
            <a:pPr marL="685800" lvl="1" indent="-685800" defTabSz="1088266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kern="1200" dirty="0">
                <a:solidFill>
                  <a:prstClr val="black"/>
                </a:solidFill>
              </a:rPr>
              <a:t>Level-1 Trigger algorithm</a:t>
            </a:r>
          </a:p>
          <a:p>
            <a:pPr marL="685800" lvl="1" indent="-685800" defTabSz="1088266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kern="1200" dirty="0">
                <a:solidFill>
                  <a:prstClr val="black"/>
                </a:solidFill>
              </a:rPr>
              <a:t>Control Software</a:t>
            </a:r>
          </a:p>
          <a:p>
            <a:pPr marL="685800" lvl="1" indent="-685800" defTabSz="1088266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kern="1200" dirty="0">
                <a:solidFill>
                  <a:prstClr val="black"/>
                </a:solidFill>
              </a:rPr>
              <a:t>Data Handler Software</a:t>
            </a:r>
          </a:p>
          <a:p>
            <a:pPr marL="685800" lvl="1" indent="-685800" defTabSz="1088266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kern="1200" dirty="0">
                <a:solidFill>
                  <a:prstClr val="black"/>
                </a:solidFill>
              </a:rPr>
              <a:t>Simulations - Offline </a:t>
            </a:r>
          </a:p>
          <a:p>
            <a:pPr marL="685800" lvl="1" indent="-685800" defTabSz="1088266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kern="1200" dirty="0">
                <a:solidFill>
                  <a:prstClr val="black"/>
                </a:solidFill>
              </a:rPr>
              <a:t>Thermo-Vacuum Tests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0521" y="10667420"/>
            <a:ext cx="15776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Precursore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nella</a:t>
            </a:r>
            <a:r>
              <a:rPr lang="en-US" b="1" i="1" dirty="0">
                <a:solidFill>
                  <a:srgbClr val="FF0000"/>
                </a:solidFill>
              </a:rPr>
              <a:t> road map verso la </a:t>
            </a:r>
            <a:r>
              <a:rPr lang="en-US" b="1" i="1" dirty="0" err="1">
                <a:solidFill>
                  <a:srgbClr val="FF0000"/>
                </a:solidFill>
              </a:rPr>
              <a:t>missione</a:t>
            </a:r>
            <a:r>
              <a:rPr lang="en-US" b="1" i="1" dirty="0">
                <a:solidFill>
                  <a:srgbClr val="FF0000"/>
                </a:solidFill>
              </a:rPr>
              <a:t> NASA POEMMA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48968" y="9960631"/>
            <a:ext cx="4727376" cy="1997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"/>
              </a:lnSpc>
            </a:pPr>
            <a:r>
              <a:rPr lang="en-US" b="1" dirty="0"/>
              <a:t>Probe Of Extreme  </a:t>
            </a:r>
          </a:p>
          <a:p>
            <a:pPr>
              <a:lnSpc>
                <a:spcPct val="30000"/>
              </a:lnSpc>
            </a:pPr>
            <a:r>
              <a:rPr lang="en-US" b="1" dirty="0"/>
              <a:t>Multi Messenger</a:t>
            </a:r>
          </a:p>
          <a:p>
            <a:pPr>
              <a:lnSpc>
                <a:spcPct val="30000"/>
              </a:lnSpc>
            </a:pPr>
            <a:r>
              <a:rPr lang="en-US" b="1" dirty="0"/>
              <a:t>Astrophysics</a:t>
            </a:r>
          </a:p>
        </p:txBody>
      </p:sp>
      <p:sp>
        <p:nvSpPr>
          <p:cNvPr id="8" name="Left Brace 7"/>
          <p:cNvSpPr/>
          <p:nvPr/>
        </p:nvSpPr>
        <p:spPr>
          <a:xfrm>
            <a:off x="18241105" y="9561730"/>
            <a:ext cx="155448" cy="2477636"/>
          </a:xfrm>
          <a:prstGeom prst="leftBrace">
            <a:avLst/>
          </a:prstGeom>
          <a:ln w="762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8D15C7-F54D-6D4F-84BF-A65A136F8A46}"/>
              </a:ext>
            </a:extLst>
          </p:cNvPr>
          <p:cNvSpPr txBox="1"/>
          <p:nvPr/>
        </p:nvSpPr>
        <p:spPr>
          <a:xfrm>
            <a:off x="20540546" y="5062654"/>
            <a:ext cx="18473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0906222-9E59-B64E-A130-66F7668B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487" y="3993110"/>
            <a:ext cx="5851794" cy="48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6600" dirty="0"/>
              <a:t>SPB2</a:t>
            </a:r>
            <a:r>
              <a:rPr sz="6600" dirty="0"/>
              <a:t> 202</a:t>
            </a:r>
            <a:r>
              <a:rPr lang="it-IT" sz="6600" dirty="0"/>
              <a:t>3 - LNF</a:t>
            </a:r>
            <a:endParaRPr sz="6600" dirty="0"/>
          </a:p>
        </p:txBody>
      </p:sp>
      <p:sp>
        <p:nvSpPr>
          <p:cNvPr id="159" name="FTE: aaa (51%, resp. loc), bbb (51%), ccc (20%), ……"/>
          <p:cNvSpPr txBox="1">
            <a:spLocks noGrp="1"/>
          </p:cNvSpPr>
          <p:nvPr>
            <p:ph type="body" idx="1"/>
          </p:nvPr>
        </p:nvSpPr>
        <p:spPr>
          <a:xfrm>
            <a:off x="4304371" y="2512664"/>
            <a:ext cx="19887214" cy="1073755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b="1" dirty="0">
                <a:solidFill>
                  <a:srgbClr val="FF0000"/>
                </a:solidFill>
              </a:rPr>
              <a:t>FTE</a:t>
            </a:r>
            <a:r>
              <a:rPr b="1" dirty="0"/>
              <a:t>:</a:t>
            </a:r>
            <a:r>
              <a:rPr dirty="0"/>
              <a:t> </a:t>
            </a:r>
            <a:r>
              <a:rPr lang="it-IT" dirty="0"/>
              <a:t>M. Ricci</a:t>
            </a:r>
            <a:r>
              <a:rPr dirty="0"/>
              <a:t> (</a:t>
            </a:r>
            <a:r>
              <a:rPr lang="it-IT" dirty="0"/>
              <a:t>50% </a:t>
            </a:r>
            <a:r>
              <a:rPr lang="it-IT" dirty="0" err="1"/>
              <a:t>Assoc</a:t>
            </a:r>
            <a:r>
              <a:rPr lang="it-IT" dirty="0"/>
              <a:t>. Senior</a:t>
            </a:r>
            <a:r>
              <a:rPr dirty="0"/>
              <a:t>)</a:t>
            </a:r>
            <a:r>
              <a:rPr lang="it-IT" dirty="0"/>
              <a:t>,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Ronga</a:t>
            </a:r>
            <a:r>
              <a:rPr lang="it-IT" dirty="0"/>
              <a:t> (</a:t>
            </a:r>
            <a:r>
              <a:rPr lang="it-IT" dirty="0" err="1"/>
              <a:t>Assoc</a:t>
            </a:r>
            <a:r>
              <a:rPr lang="it-IT" dirty="0"/>
              <a:t>. senior);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dirty="0">
                <a:solidFill>
                  <a:srgbClr val="FF0000"/>
                </a:solidFill>
              </a:rPr>
              <a:t>	Sigla in Dotazioni Gr. II LNF, </a:t>
            </a:r>
            <a:r>
              <a:rPr lang="it-IT" dirty="0" err="1">
                <a:solidFill>
                  <a:srgbClr val="FF0000"/>
                </a:solidFill>
              </a:rPr>
              <a:t>Resp</a:t>
            </a:r>
            <a:r>
              <a:rPr lang="it-IT" dirty="0">
                <a:solidFill>
                  <a:srgbClr val="FF0000"/>
                </a:solidFill>
              </a:rPr>
              <a:t>. G. Mazzitelli</a:t>
            </a:r>
            <a:endParaRPr lang="it-IT" dirty="0"/>
          </a:p>
          <a:p>
            <a:pPr>
              <a:spcBef>
                <a:spcPts val="1000"/>
              </a:spcBef>
            </a:pPr>
            <a:endParaRPr dirty="0"/>
          </a:p>
          <a:p>
            <a:pPr>
              <a:spcBef>
                <a:spcPts val="1000"/>
              </a:spcBef>
            </a:pPr>
            <a:r>
              <a:rPr lang="it-IT" b="1" dirty="0">
                <a:solidFill>
                  <a:srgbClr val="FF0000"/>
                </a:solidFill>
              </a:rPr>
              <a:t>Nessuna </a:t>
            </a:r>
            <a:r>
              <a:rPr b="1" dirty="0" err="1">
                <a:solidFill>
                  <a:srgbClr val="FF0000"/>
                </a:solidFill>
              </a:rPr>
              <a:t>Attività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HW </a:t>
            </a:r>
            <a:r>
              <a:rPr b="1" dirty="0">
                <a:solidFill>
                  <a:srgbClr val="FF0000"/>
                </a:solidFill>
              </a:rPr>
              <a:t>a carico LNF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/>
              <a:t>e quindi nessuna richiesta di </a:t>
            </a:r>
            <a:r>
              <a:rPr lang="it-IT" b="1" dirty="0" err="1"/>
              <a:t>m.u</a:t>
            </a:r>
            <a:r>
              <a:rPr lang="it-IT" b="1" dirty="0"/>
              <a:t>. Servizi</a:t>
            </a:r>
          </a:p>
          <a:p>
            <a:pPr marL="0" indent="0">
              <a:spcBef>
                <a:spcPts val="1000"/>
              </a:spcBef>
              <a:buNone/>
            </a:pPr>
            <a:endParaRPr lang="it-IT" b="1" dirty="0"/>
          </a:p>
          <a:p>
            <a:pPr defTabSz="1038285" hangingPunct="1">
              <a:lnSpc>
                <a:spcPct val="100000"/>
              </a:lnSpc>
              <a:spcBef>
                <a:spcPts val="0"/>
              </a:spcBef>
            </a:pPr>
            <a:r>
              <a:rPr lang="en-US" b="1" kern="1200" dirty="0" err="1">
                <a:solidFill>
                  <a:srgbClr val="FF0000"/>
                </a:solidFill>
                <a:latin typeface="Arial"/>
                <a:cs typeface="Arial"/>
              </a:rPr>
              <a:t>Attività</a:t>
            </a:r>
            <a:r>
              <a:rPr lang="en-US" b="1" kern="1200" dirty="0">
                <a:solidFill>
                  <a:srgbClr val="FF0000"/>
                </a:solidFill>
                <a:latin typeface="Arial"/>
                <a:cs typeface="Arial"/>
              </a:rPr>
              <a:t> 2023 LNF</a:t>
            </a:r>
            <a:r>
              <a:rPr lang="en-US" b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</a:p>
          <a:p>
            <a:pPr lvl="1" defTabSz="103828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sviluppo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R&amp;D 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SiPM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per lo 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spazio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(in collab. con Roma 2)</a:t>
            </a:r>
          </a:p>
          <a:p>
            <a:pPr lvl="1" defTabSz="103828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supporto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alle 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fasi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di test e 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integrazione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del Payload</a:t>
            </a:r>
          </a:p>
          <a:p>
            <a:pPr lvl="1" defTabSz="103828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Coordinamento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Gruppo 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Italiano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nell’Executive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Committee JEM-EUSO</a:t>
            </a:r>
          </a:p>
          <a:p>
            <a:pPr lvl="1" defTabSz="103828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Attività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editoriale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pubblicazioni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kern="1200" dirty="0" err="1">
                <a:solidFill>
                  <a:prstClr val="black"/>
                </a:solidFill>
                <a:latin typeface="Arial"/>
                <a:cs typeface="Arial"/>
              </a:rPr>
              <a:t>conferenze</a:t>
            </a:r>
            <a:r>
              <a:rPr lang="en-US" kern="1200" dirty="0">
                <a:solidFill>
                  <a:prstClr val="black"/>
                </a:solidFill>
                <a:latin typeface="Arial"/>
                <a:cs typeface="Arial"/>
              </a:rPr>
              <a:t>) – Speaker Office</a:t>
            </a:r>
          </a:p>
          <a:p>
            <a:pPr marL="609568" lvl="1" indent="0" defTabSz="1038285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>
                <a:solidFill>
                  <a:srgbClr val="FF0000"/>
                </a:solidFill>
              </a:rPr>
              <a:t>Richieste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finanziarie 2023 LNF: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4000" dirty="0">
                <a:solidFill>
                  <a:srgbClr val="FF0000"/>
                </a:solidFill>
              </a:rPr>
              <a:t>missioni per meeting internazionali di Collaborazione (~ 5 k€); consumi per supporto ad integrazione apparato (~ 2 k€)</a:t>
            </a:r>
            <a:endParaRPr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6DCED-B00A-4846-8D82-2B96CD97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24" y="3749875"/>
            <a:ext cx="2240741" cy="310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4" y="7069655"/>
            <a:ext cx="2550656" cy="62382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EF68F0E-E2A1-C347-8C43-1561E537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04587"/>
            <a:ext cx="18288000" cy="99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4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96732-0FD3-B94C-9920-2A4FB8098C7A}"/>
              </a:ext>
            </a:extLst>
          </p:cNvPr>
          <p:cNvSpPr txBox="1"/>
          <p:nvPr/>
        </p:nvSpPr>
        <p:spPr>
          <a:xfrm>
            <a:off x="5396029" y="878314"/>
            <a:ext cx="108652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IT" sz="7200" b="1" kern="1200" dirty="0">
                <a:solidFill>
                  <a:srgbClr val="0070C0"/>
                </a:solidFill>
                <a:latin typeface="Calibri"/>
              </a:rPr>
              <a:t>Science with Mini-EUSO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GB" sz="7200" b="1" kern="1200" dirty="0">
                <a:solidFill>
                  <a:srgbClr val="0070C0"/>
                </a:solidFill>
                <a:latin typeface="Calibri"/>
              </a:rPr>
              <a:t>O</a:t>
            </a:r>
            <a:r>
              <a:rPr lang="en-IT" sz="7200" b="1" kern="1200" dirty="0">
                <a:solidFill>
                  <a:srgbClr val="0070C0"/>
                </a:solidFill>
                <a:latin typeface="Calibri"/>
              </a:rPr>
              <a:t>bservations </a:t>
            </a:r>
            <a:r>
              <a:rPr lang="en-IT" sz="7200" b="1" kern="1200">
                <a:solidFill>
                  <a:srgbClr val="0070C0"/>
                </a:solidFill>
                <a:latin typeface="Calibri"/>
              </a:rPr>
              <a:t>from ISS</a:t>
            </a:r>
            <a:endParaRPr lang="it-IT" sz="7200" b="1" kern="1200" dirty="0">
              <a:solidFill>
                <a:srgbClr val="0070C0"/>
              </a:solidFill>
              <a:latin typeface="Calibri"/>
            </a:endParaRP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it-IT" sz="7200" b="1" kern="1200" dirty="0">
                <a:solidFill>
                  <a:srgbClr val="FF0000"/>
                </a:solidFill>
                <a:latin typeface="Calibri"/>
              </a:rPr>
              <a:t>A </a:t>
            </a:r>
            <a:r>
              <a:rPr lang="it-IT" sz="7200" b="1" kern="1200" dirty="0" err="1">
                <a:solidFill>
                  <a:srgbClr val="FF0000"/>
                </a:solidFill>
                <a:latin typeface="Calibri"/>
              </a:rPr>
              <a:t>Multidisciplinary</a:t>
            </a:r>
            <a:r>
              <a:rPr lang="it-IT" sz="7200" b="1" kern="1200" dirty="0">
                <a:solidFill>
                  <a:srgbClr val="FF0000"/>
                </a:solidFill>
                <a:latin typeface="Calibri"/>
              </a:rPr>
              <a:t> Program</a:t>
            </a:r>
            <a:endParaRPr lang="en-IT" sz="7200" b="1" kern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D298B-ACBB-994F-9FB9-1E36FEE5A2F2}"/>
              </a:ext>
            </a:extLst>
          </p:cNvPr>
          <p:cNvSpPr txBox="1"/>
          <p:nvPr/>
        </p:nvSpPr>
        <p:spPr>
          <a:xfrm>
            <a:off x="4125240" y="4835045"/>
            <a:ext cx="1658672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defTabSz="914400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b="1" kern="1200" dirty="0">
                <a:solidFill>
                  <a:prstClr val="black"/>
                </a:solidFill>
                <a:latin typeface="Calibri"/>
              </a:rPr>
              <a:t>Night UV emissions from the Earth</a:t>
            </a:r>
          </a:p>
          <a:p>
            <a:pPr marL="685800" indent="-685800" defTabSz="914400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b="1" kern="1200" dirty="0">
                <a:solidFill>
                  <a:prstClr val="black"/>
                </a:solidFill>
                <a:latin typeface="Calibri"/>
              </a:rPr>
              <a:t>Transient luminous events (TLEs: sprites, blue and</a:t>
            </a: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GB" b="1" kern="1200" dirty="0">
                <a:solidFill>
                  <a:prstClr val="black"/>
                </a:solidFill>
                <a:latin typeface="Calibri"/>
              </a:rPr>
              <a:t>      gigantic jets, halo, ELVEs, etc.)</a:t>
            </a:r>
          </a:p>
          <a:p>
            <a:pPr marL="685800" indent="-685800" defTabSz="914400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b="1" kern="1200" dirty="0">
                <a:solidFill>
                  <a:prstClr val="black"/>
                </a:solidFill>
                <a:latin typeface="Calibri"/>
              </a:rPr>
              <a:t>Meteors</a:t>
            </a:r>
          </a:p>
          <a:p>
            <a:pPr marL="685800" indent="-685800" defTabSz="914400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b="1" kern="1200" dirty="0">
                <a:solidFill>
                  <a:prstClr val="black"/>
                </a:solidFill>
                <a:latin typeface="Calibri"/>
              </a:rPr>
              <a:t>UHECR: threshold energy for UHECR detection around 10</a:t>
            </a:r>
            <a:r>
              <a:rPr lang="en-GB" b="1" kern="1200" baseline="30000" dirty="0">
                <a:solidFill>
                  <a:prstClr val="black"/>
                </a:solidFill>
                <a:latin typeface="Calibri"/>
              </a:rPr>
              <a:t>21</a:t>
            </a:r>
            <a:r>
              <a:rPr lang="en-GB" b="1" kern="1200" dirty="0">
                <a:solidFill>
                  <a:prstClr val="black"/>
                </a:solidFill>
                <a:latin typeface="Calibri"/>
              </a:rPr>
              <a:t> eV</a:t>
            </a:r>
          </a:p>
          <a:p>
            <a:pPr marL="685800" indent="-685800" defTabSz="914400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b="1" kern="1200" dirty="0">
                <a:solidFill>
                  <a:prstClr val="black"/>
                </a:solidFill>
                <a:latin typeface="Calibri"/>
              </a:rPr>
              <a:t>Strange quark matter (SQM)</a:t>
            </a:r>
          </a:p>
          <a:p>
            <a:pPr marL="685800" indent="-685800" defTabSz="914400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b="1" kern="1200" dirty="0">
                <a:solidFill>
                  <a:prstClr val="black"/>
                </a:solidFill>
                <a:latin typeface="Calibri"/>
              </a:rPr>
              <a:t>Airglows</a:t>
            </a:r>
          </a:p>
          <a:p>
            <a:pPr marL="685800" indent="-685800" defTabSz="914400" hangingPunct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b="1" kern="1200" dirty="0">
                <a:solidFill>
                  <a:prstClr val="black"/>
                </a:solidFill>
                <a:latin typeface="Calibri"/>
              </a:rPr>
              <a:t>Space debris tracking</a:t>
            </a:r>
          </a:p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endParaRPr lang="en-IT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0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5AC1D-6402-4046-A2A1-B5D3E3AF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604" y="-141044"/>
            <a:ext cx="16459200" cy="2286000"/>
          </a:xfrm>
        </p:spPr>
        <p:txBody>
          <a:bodyPr/>
          <a:lstStyle/>
          <a:p>
            <a:r>
              <a:rPr lang="it-IT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Mini-EUSO/UV-</a:t>
            </a:r>
            <a:r>
              <a:rPr lang="it-IT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endParaRPr lang="it-IT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5E1C1A-A98E-4EE1-B528-66DED8D1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774" y="2662493"/>
            <a:ext cx="9124424" cy="9051926"/>
          </a:xfrm>
        </p:spPr>
        <p:txBody>
          <a:bodyPr>
            <a:normAutofit fontScale="92500"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 congiunto ASI -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Roscosmos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Lanciato nell’ambito della missione </a:t>
            </a: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«Beyond»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Parmitano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sulla ISS il 22.08.2019</a:t>
            </a: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italiana </a:t>
            </a:r>
          </a:p>
          <a:p>
            <a:pPr lvl="1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- Simulazioni</a:t>
            </a:r>
          </a:p>
          <a:p>
            <a:pPr lvl="1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Progettazione, realizzazione, integrazione in Italia</a:t>
            </a:r>
          </a:p>
          <a:p>
            <a:pPr lvl="1"/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52" lvl="1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HW sviluppato da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JEM-EUSO (lenti,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elettr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focale…)</a:t>
            </a: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modelli (FM e EM) e due ground model </a:t>
            </a: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Sviluppati in tre anni (@LNF/SPCM)</a:t>
            </a:r>
          </a:p>
          <a:p>
            <a:pPr marL="0" indent="0">
              <a:buNone/>
            </a:pP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it-IT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1/100 di futuri rivelatori di UHECR dallo spazio  </a:t>
            </a:r>
            <a:r>
              <a:rPr lang="it-IT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(stessa luce/pixel)</a:t>
            </a:r>
            <a:endParaRPr lang="it-IT" sz="4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D6124-152A-4320-B3D0-7D82ED96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9600" y="1504292"/>
            <a:ext cx="6192780" cy="62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Image result for ASI LOGO agenzia">
            <a:extLst>
              <a:ext uri="{FF2B5EF4-FFF2-40B4-BE49-F238E27FC236}">
                <a16:creationId xmlns:a16="http://schemas.microsoft.com/office/drawing/2014/main" id="{21370315-0629-41E6-84D9-A97434B2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591" y="184139"/>
            <a:ext cx="2336822" cy="1635638"/>
          </a:xfrm>
          <a:prstGeom prst="rect">
            <a:avLst/>
          </a:prstGeom>
          <a:noFill/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951800D8-1BE1-4CEC-85CF-F0345C92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7201" y="185512"/>
            <a:ext cx="1597210" cy="18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BDA919B-845F-445E-9499-243EE580F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00" y="2829385"/>
            <a:ext cx="7620000" cy="9702186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C644BF3-307B-44D5-AC23-4B8FF880F818}"/>
              </a:ext>
            </a:extLst>
          </p:cNvPr>
          <p:cNvCxnSpPr/>
          <p:nvPr/>
        </p:nvCxnSpPr>
        <p:spPr>
          <a:xfrm>
            <a:off x="15392400" y="4114800"/>
            <a:ext cx="2438400" cy="1524000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2801991-3219-4E3C-B629-97F6E73B524D}"/>
              </a:ext>
            </a:extLst>
          </p:cNvPr>
          <p:cNvCxnSpPr>
            <a:cxnSpLocks/>
          </p:cNvCxnSpPr>
          <p:nvPr/>
        </p:nvCxnSpPr>
        <p:spPr>
          <a:xfrm>
            <a:off x="14478000" y="9906001"/>
            <a:ext cx="2438400" cy="2267698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977995C-2B6E-4F7E-806C-E3660FC80755}"/>
              </a:ext>
            </a:extLst>
          </p:cNvPr>
          <p:cNvCxnSpPr>
            <a:cxnSpLocks/>
          </p:cNvCxnSpPr>
          <p:nvPr/>
        </p:nvCxnSpPr>
        <p:spPr>
          <a:xfrm>
            <a:off x="16306800" y="7322604"/>
            <a:ext cx="914400" cy="4716996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08FA1E3-1930-42DF-A28A-99AB051C2BDE}"/>
              </a:ext>
            </a:extLst>
          </p:cNvPr>
          <p:cNvSpPr txBox="1"/>
          <p:nvPr/>
        </p:nvSpPr>
        <p:spPr>
          <a:xfrm rot="2596135">
            <a:off x="13920774" y="10621835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hangingPunct="1">
              <a:lnSpc>
                <a:spcPct val="100000"/>
              </a:lnSpc>
              <a:spcBef>
                <a:spcPts val="0"/>
              </a:spcBef>
            </a:pPr>
            <a:r>
              <a:rPr lang="it-IT" b="1" kern="1200" dirty="0">
                <a:solidFill>
                  <a:prstClr val="black"/>
                </a:solidFill>
                <a:latin typeface="Calibri"/>
              </a:rPr>
              <a:t>37 cm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4149F3-6A31-4E3E-8FA8-1B2EC546AA43}"/>
              </a:ext>
            </a:extLst>
          </p:cNvPr>
          <p:cNvSpPr txBox="1"/>
          <p:nvPr/>
        </p:nvSpPr>
        <p:spPr>
          <a:xfrm rot="4558529">
            <a:off x="16128664" y="8291641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hangingPunct="1">
              <a:lnSpc>
                <a:spcPct val="100000"/>
              </a:lnSpc>
              <a:spcBef>
                <a:spcPts val="0"/>
              </a:spcBef>
            </a:pPr>
            <a:r>
              <a:rPr lang="it-IT" b="1" kern="1200" dirty="0">
                <a:solidFill>
                  <a:srgbClr val="FFC000"/>
                </a:solidFill>
                <a:latin typeface="Calibri"/>
              </a:rPr>
              <a:t>62 cm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052D2F-24A6-4A97-B450-5E55A4D90A2C}"/>
              </a:ext>
            </a:extLst>
          </p:cNvPr>
          <p:cNvSpPr txBox="1"/>
          <p:nvPr/>
        </p:nvSpPr>
        <p:spPr>
          <a:xfrm rot="1987337">
            <a:off x="15569156" y="4708101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hangingPunct="1">
              <a:lnSpc>
                <a:spcPct val="100000"/>
              </a:lnSpc>
              <a:spcBef>
                <a:spcPts val="0"/>
              </a:spcBef>
            </a:pPr>
            <a:r>
              <a:rPr lang="it-IT" b="1" kern="1200" dirty="0">
                <a:solidFill>
                  <a:srgbClr val="FFC000"/>
                </a:solidFill>
                <a:latin typeface="Calibri"/>
              </a:rPr>
              <a:t>25 cm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A494A3B-FDC8-434E-8014-44CC2EF698A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039599"/>
            <a:ext cx="1981200" cy="153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33103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533</Words>
  <Application>Microsoft Macintosh PowerPoint</Application>
  <PresentationFormat>Personalizzato</PresentationFormat>
  <Paragraphs>76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Arial</vt:lpstr>
      <vt:lpstr>Calibri</vt:lpstr>
      <vt:lpstr>Helvetica Neue</vt:lpstr>
      <vt:lpstr>Helvetica Neue Medium</vt:lpstr>
      <vt:lpstr>Times New Roman</vt:lpstr>
      <vt:lpstr>Wingdings</vt:lpstr>
      <vt:lpstr>21_BasicWhite</vt:lpstr>
      <vt:lpstr>1_Office Theme</vt:lpstr>
      <vt:lpstr>Office Theme</vt:lpstr>
      <vt:lpstr>2_Office ​​テーマ</vt:lpstr>
      <vt:lpstr>                    SPB2 2023        Super Pressure Balloon 2  Bari, Catania, LNF, Napoli, Roma2, Torino (40 Ric. /20 FTE) </vt:lpstr>
      <vt:lpstr>Presentazione standard di PowerPoint</vt:lpstr>
      <vt:lpstr>SPB2 2023 - LNF</vt:lpstr>
      <vt:lpstr>Presentazione standard di PowerPoint</vt:lpstr>
      <vt:lpstr>Presentazione standard di PowerPoint</vt:lpstr>
      <vt:lpstr>   Mini-EUSO/UV-Atmosphere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X 2021</dc:title>
  <cp:lastModifiedBy>Marco Ricci</cp:lastModifiedBy>
  <cp:revision>103</cp:revision>
  <dcterms:modified xsi:type="dcterms:W3CDTF">2022-06-27T10:27:27Z</dcterms:modified>
</cp:coreProperties>
</file>