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FEA9-AC2A-DE2C-D43C-6D0C45C93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1CAFA-B404-C7D8-B41E-C4748AA7A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2621-9519-8D16-DDD4-328292F7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94C7E-8D4A-C5CD-229F-1B1C5E7D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B1ACE-AC1B-4FC9-01D3-2D36425E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8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39C40-ABEF-02BF-5F75-D5945B87D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6ACD7-EAF7-DF2E-02B4-983C8DA43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BE485-41BE-AEE0-3F54-4F475956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029E3-59B2-B598-36E0-B2574F7D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C8F1F-36DB-0144-6F81-BCC4C8E3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0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89732D-4A09-C3A5-EE5A-E887B71D3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B378B-50B2-6B51-8E85-B56A9C169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0C834-1B03-48F4-D0D9-BBA249FC9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EBE01-805F-FD2F-A0B5-40267960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01AF4-7294-7C02-160F-9E156013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2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DD5D-F251-EC50-F6D7-5A62172D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4916D-0B14-4156-57CC-66321D730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92E75-604A-6793-4342-3565347E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364B7-AB24-FF8F-3C0F-F67DD9C0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802B3-8092-CA35-61BB-CDC22492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B366-2190-0304-5C29-10EE1716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C3C86-1CB9-98D9-B8FE-4894DC1BE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75ABB-6B94-E2E0-68A9-B0F66B97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85B48-37FB-C4EB-E065-354697D0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97872-E037-9E15-A745-7CB4DB5C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AAD2-62A0-CFD5-E282-681372F0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5B44B-E0E5-DF9A-4694-C431CA880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D3B3D-6874-B373-E90C-542BD150F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3EB9F-C589-371D-78FC-3A06D3C9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2C7F5-8B57-FC81-817C-A0CA45A0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4599D-A178-13C5-94F1-E17AD360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5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E23C-307B-6B66-1074-1A2DDA3D8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85CF1-4046-59A5-B71F-ED42AF4A6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F4E1F-046E-FD47-AEF5-5649737F5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050DC-4B00-181D-6941-E2D6ACD59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C813D-7E9D-0D8C-866E-38C6520F1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B66F4-C765-AFC5-CEAA-0DD25A37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06FEE7-087C-3585-2368-4C3A746C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210FD-D71F-65C9-EF97-729F568C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9474-4E9A-EE26-AE25-57F33B42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9776DC-BCFC-D842-64B2-9F70C4F8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87CAA-8D23-AD25-CCDC-A758251B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15754-64D6-BD58-013F-255203F6D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55F15-CFE0-F66C-CD53-2FD5678D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C3A76-E5D6-70A3-1652-4272C599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EE82D-C82A-ACC6-59AD-884DF0CD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4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1CDC-F2B4-1DE8-2185-875F8AB2A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1D25-C9F1-FE59-4AF1-BAABAC0FF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296DB-FCC9-16B1-85FE-5BEFEDDBB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481B3-2178-7236-E495-AF3D0462B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AF220-1BA9-CC95-14B8-44C63E62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F5515-1DB6-AE65-3B8A-12505A2F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CE00-9111-D20F-33E9-FD04FC69B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70581B-00D4-569E-330A-8BD57C8D9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5BEC2-2196-0A01-98BE-1662C3D20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1E1EE-457D-9960-AAE4-61A3017B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4016B-1E9D-64CA-9409-05C4557D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CFA40-95DD-C063-5900-030CBD7C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0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BDCFB4-0DE1-0CFD-7005-20BB73D38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1D92E-F839-D76B-3818-6AB0D474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2E5F-9300-EC1C-530F-449CB5E6B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F0FD-D7D1-405F-905E-EDEED5DA93FC}" type="datetimeFigureOut">
              <a:rPr lang="en-US" smtClean="0"/>
              <a:t>14-Jun-22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2BA73-AF9C-39AB-E38A-8597B84AC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281F7-5B39-1A54-9EAA-0FC2D0D8D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D19BC-B35C-4FF6-A4E4-D9122C2B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1F724-1B2F-EC47-835C-CF05BC981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ACTAR e 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B503F-0C26-4E78-4B5C-8F91FA1F2E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DC2D-E513-9364-79E2-ADA0421E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91FBA-4065-E6B3-C880-629AC2C7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Collaborazione</a:t>
            </a:r>
            <a:r>
              <a:rPr lang="en-US" dirty="0"/>
              <a:t> ACTAR</a:t>
            </a:r>
          </a:p>
          <a:p>
            <a:r>
              <a:rPr lang="en-US" dirty="0" err="1"/>
              <a:t>Rivelatori</a:t>
            </a:r>
            <a:r>
              <a:rPr lang="en-US" dirty="0"/>
              <a:t> ACTAR:</a:t>
            </a:r>
          </a:p>
          <a:p>
            <a:pPr lvl="1"/>
            <a:r>
              <a:rPr lang="en-US" dirty="0"/>
              <a:t>ACTAR TPC</a:t>
            </a:r>
          </a:p>
          <a:p>
            <a:pPr lvl="1"/>
            <a:r>
              <a:rPr lang="en-US" dirty="0"/>
              <a:t>Decay Chamber</a:t>
            </a:r>
          </a:p>
          <a:p>
            <a:pPr lvl="1"/>
            <a:r>
              <a:rPr lang="en-US" dirty="0" err="1"/>
              <a:t>Actar</a:t>
            </a:r>
            <a:r>
              <a:rPr lang="en-US" dirty="0"/>
              <a:t> Demonstrator</a:t>
            </a:r>
          </a:p>
          <a:p>
            <a:pPr lvl="1"/>
            <a:r>
              <a:rPr lang="en-US" dirty="0" err="1"/>
              <a:t>Elettronica</a:t>
            </a:r>
            <a:endParaRPr lang="en-US" dirty="0"/>
          </a:p>
          <a:p>
            <a:r>
              <a:rPr lang="en-US" dirty="0" err="1"/>
              <a:t>Piani</a:t>
            </a:r>
            <a:r>
              <a:rPr lang="en-US" dirty="0"/>
              <a:t> future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collaborazione</a:t>
            </a:r>
            <a:r>
              <a:rPr lang="en-US" dirty="0"/>
              <a:t> ACTAR</a:t>
            </a:r>
          </a:p>
          <a:p>
            <a:r>
              <a:rPr lang="en-US" dirty="0"/>
              <a:t>ATS</a:t>
            </a:r>
          </a:p>
        </p:txBody>
      </p:sp>
    </p:spTree>
    <p:extLst>
      <p:ext uri="{BB962C8B-B14F-4D97-AF65-F5344CB8AC3E}">
        <p14:creationId xmlns:p14="http://schemas.microsoft.com/office/powerpoint/2010/main" val="299959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F158D-C1C6-09E6-5D61-8CF679037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ACTAR TPC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A534-0157-D99B-35DC-81ED9CB33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LoI</a:t>
            </a:r>
            <a:r>
              <a:rPr lang="en-US" dirty="0"/>
              <a:t> 8Li -&gt; talk a </a:t>
            </a:r>
            <a:r>
              <a:rPr lang="en-US" dirty="0" err="1"/>
              <a:t>seguire</a:t>
            </a:r>
            <a:endParaRPr lang="en-US" dirty="0"/>
          </a:p>
          <a:p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-&gt; </a:t>
            </a:r>
            <a:r>
              <a:rPr lang="en-US" dirty="0" err="1"/>
              <a:t>tesi</a:t>
            </a:r>
            <a:r>
              <a:rPr lang="en-US" dirty="0"/>
              <a:t> Lorenzo </a:t>
            </a:r>
            <a:r>
              <a:rPr lang="en-US" dirty="0" err="1"/>
              <a:t>Domenichetti</a:t>
            </a:r>
            <a:endParaRPr lang="en-US" dirty="0"/>
          </a:p>
          <a:p>
            <a:r>
              <a:rPr lang="en-US" dirty="0" err="1"/>
              <a:t>Partecipazione</a:t>
            </a:r>
            <a:r>
              <a:rPr lang="en-US" dirty="0"/>
              <a:t> </a:t>
            </a:r>
            <a:r>
              <a:rPr lang="en-US" dirty="0" err="1"/>
              <a:t>esperimenti</a:t>
            </a:r>
            <a:r>
              <a:rPr lang="en-US" dirty="0"/>
              <a:t> 2022: E796, E823</a:t>
            </a:r>
          </a:p>
          <a:p>
            <a:r>
              <a:rPr lang="en-US" dirty="0" err="1"/>
              <a:t>Coinvolgimento</a:t>
            </a:r>
            <a:r>
              <a:rPr lang="en-US" dirty="0"/>
              <a:t> </a:t>
            </a:r>
            <a:r>
              <a:rPr lang="en-US" dirty="0" err="1"/>
              <a:t>campagne</a:t>
            </a:r>
            <a:r>
              <a:rPr lang="en-US" dirty="0"/>
              <a:t> RIKEN e TRIUMF</a:t>
            </a:r>
          </a:p>
        </p:txBody>
      </p:sp>
    </p:spTree>
    <p:extLst>
      <p:ext uri="{BB962C8B-B14F-4D97-AF65-F5344CB8AC3E}">
        <p14:creationId xmlns:p14="http://schemas.microsoft.com/office/powerpoint/2010/main" val="160117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196D-4388-5C08-B2E6-68D7F64C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BE049-5D33-18CA-8611-A2BB41373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Installazione</a:t>
            </a:r>
            <a:r>
              <a:rPr lang="en-US" dirty="0"/>
              <a:t> </a:t>
            </a:r>
            <a:r>
              <a:rPr lang="en-US" dirty="0" err="1"/>
              <a:t>meccanica</a:t>
            </a:r>
            <a:r>
              <a:rPr lang="en-US" dirty="0"/>
              <a:t> sliding seal</a:t>
            </a:r>
          </a:p>
          <a:p>
            <a:r>
              <a:rPr lang="en-US" dirty="0"/>
              <a:t>Nuova field cage (2022)</a:t>
            </a:r>
          </a:p>
          <a:p>
            <a:r>
              <a:rPr lang="en-US" dirty="0" err="1"/>
              <a:t>Nuove</a:t>
            </a:r>
            <a:r>
              <a:rPr lang="en-US" dirty="0"/>
              <a:t> micromegas (2023)</a:t>
            </a:r>
          </a:p>
          <a:p>
            <a:r>
              <a:rPr lang="en-US" dirty="0"/>
              <a:t>Linea di fascio (?)</a:t>
            </a:r>
          </a:p>
          <a:p>
            <a:r>
              <a:rPr lang="en-US" dirty="0"/>
              <a:t>Proposals</a:t>
            </a:r>
          </a:p>
          <a:p>
            <a:endParaRPr lang="en-US" dirty="0"/>
          </a:p>
          <a:p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LNS:</a:t>
            </a:r>
          </a:p>
          <a:p>
            <a:pPr lvl="1"/>
            <a:r>
              <a:rPr lang="en-US" dirty="0"/>
              <a:t>B. </a:t>
            </a:r>
            <a:r>
              <a:rPr lang="en-US" dirty="0" err="1"/>
              <a:t>Mauss</a:t>
            </a:r>
            <a:r>
              <a:rPr lang="en-US" dirty="0"/>
              <a:t> (paper pronto, </a:t>
            </a:r>
            <a:r>
              <a:rPr lang="en-US" dirty="0" err="1"/>
              <a:t>dovrebbe</a:t>
            </a:r>
            <a:r>
              <a:rPr lang="en-US" dirty="0"/>
              <a:t> </a:t>
            </a:r>
            <a:r>
              <a:rPr lang="en-US" dirty="0" err="1"/>
              <a:t>circolare</a:t>
            </a:r>
            <a:r>
              <a:rPr lang="en-US" dirty="0"/>
              <a:t> a breve)</a:t>
            </a:r>
          </a:p>
          <a:p>
            <a:pPr lvl="1"/>
            <a:r>
              <a:rPr lang="en-US" dirty="0"/>
              <a:t>E loss </a:t>
            </a:r>
          </a:p>
          <a:p>
            <a:pPr lvl="1"/>
            <a:r>
              <a:rPr lang="en-US" dirty="0"/>
              <a:t>NIM </a:t>
            </a:r>
            <a:r>
              <a:rPr lang="en-US" dirty="0" err="1"/>
              <a:t>tecnico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tracking</a:t>
            </a:r>
          </a:p>
        </p:txBody>
      </p:sp>
    </p:spTree>
    <p:extLst>
      <p:ext uri="{BB962C8B-B14F-4D97-AF65-F5344CB8AC3E}">
        <p14:creationId xmlns:p14="http://schemas.microsoft.com/office/powerpoint/2010/main" val="238789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Status ACTAR e ATS</vt:lpstr>
      <vt:lpstr>Overview</vt:lpstr>
      <vt:lpstr>Le nostre attività su ACTAR TPC</vt:lpstr>
      <vt:lpstr>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ACTAR e ATS</dc:title>
  <dc:creator>Tommaso Marchi</dc:creator>
  <cp:lastModifiedBy>Tommaso Marchi</cp:lastModifiedBy>
  <cp:revision>1</cp:revision>
  <dcterms:created xsi:type="dcterms:W3CDTF">2022-06-14T20:42:47Z</dcterms:created>
  <dcterms:modified xsi:type="dcterms:W3CDTF">2022-06-14T21:35:13Z</dcterms:modified>
</cp:coreProperties>
</file>