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9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61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FFEA9-AC2A-DE2C-D43C-6D0C45C93A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51CAFA-B404-C7D8-B41E-C4748AA7AF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82621-9519-8D16-DDD4-328292F7D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FF0FD-D7D1-405F-905E-EDEED5DA93FC}" type="datetimeFigureOut">
              <a:rPr lang="en-US" smtClean="0"/>
              <a:t>14-Jun-22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F94C7E-8D4A-C5CD-229F-1B1C5E7D0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4B1ACE-AC1B-4FC9-01D3-2D36425EA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D19BC-B35C-4FF6-A4E4-D9122C2B2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385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39C40-ABEF-02BF-5F75-D5945B87D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96ACD7-EAF7-DF2E-02B4-983C8DA43C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DBE485-41BE-AEE0-3F54-4F4759564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FF0FD-D7D1-405F-905E-EDEED5DA93FC}" type="datetimeFigureOut">
              <a:rPr lang="en-US" smtClean="0"/>
              <a:t>14-Jun-22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8029E3-59B2-B598-36E0-B2574F7D0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2C8F1F-36DB-0144-6F81-BCC4C8E3C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D19BC-B35C-4FF6-A4E4-D9122C2B2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04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89732D-4A09-C3A5-EE5A-E887B71D3F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4B378B-50B2-6B51-8E85-B56A9C1699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00C834-1B03-48F4-D0D9-BBA249FC9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FF0FD-D7D1-405F-905E-EDEED5DA93FC}" type="datetimeFigureOut">
              <a:rPr lang="en-US" smtClean="0"/>
              <a:t>14-Jun-22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CEBE01-805F-FD2F-A0B5-40267960C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F01AF4-7294-7C02-160F-9E1560132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D19BC-B35C-4FF6-A4E4-D9122C2B2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827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5DD5D-F251-EC50-F6D7-5A62172DE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C4916D-0B14-4156-57CC-66321D7308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C92E75-604A-6793-4342-3565347E4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FF0FD-D7D1-405F-905E-EDEED5DA93FC}" type="datetimeFigureOut">
              <a:rPr lang="en-US" smtClean="0"/>
              <a:t>14-Jun-22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A364B7-AB24-FF8F-3C0F-F67DD9C09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3802B3-8092-CA35-61BB-CDC22492D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D19BC-B35C-4FF6-A4E4-D9122C2B2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40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0B366-2190-0304-5C29-10EE17162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C3C86-1CB9-98D9-B8FE-4894DC1BE0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75ABB-6B94-E2E0-68A9-B0F66B974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FF0FD-D7D1-405F-905E-EDEED5DA93FC}" type="datetimeFigureOut">
              <a:rPr lang="en-US" smtClean="0"/>
              <a:t>14-Jun-22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885B48-37FB-C4EB-E065-354697D05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97872-E037-9E15-A745-7CB4DB5CD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D19BC-B35C-4FF6-A4E4-D9122C2B2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9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DAAD2-62A0-CFD5-E282-681372F04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5B44B-E0E5-DF9A-4694-C431CA8805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D3B3D-6874-B373-E90C-542BD150F0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A3EB9F-C589-371D-78FC-3A06D3C90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FF0FD-D7D1-405F-905E-EDEED5DA93FC}" type="datetimeFigureOut">
              <a:rPr lang="en-US" smtClean="0"/>
              <a:t>14-Jun-22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42C7F5-8B57-FC81-817C-A0CA45A06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54599D-A178-13C5-94F1-E17AD3600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D19BC-B35C-4FF6-A4E4-D9122C2B2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051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CE23C-307B-6B66-1074-1A2DDA3D8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85CF1-4046-59A5-B71F-ED42AF4A63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3F4E1F-046E-FD47-AEF5-5649737F52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5050DC-4B00-181D-6941-E2D6ACD595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9C813D-7E9D-0D8C-866E-38C6520F15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CB66F4-C765-AFC5-CEAA-0DD25A376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FF0FD-D7D1-405F-905E-EDEED5DA93FC}" type="datetimeFigureOut">
              <a:rPr lang="en-US" smtClean="0"/>
              <a:t>14-Jun-22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06FEE7-087C-3585-2368-4C3A746C1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5210FD-D71F-65C9-EF97-729F568C1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D19BC-B35C-4FF6-A4E4-D9122C2B2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129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F9474-4E9A-EE26-AE25-57F33B42D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9776DC-BCFC-D842-64B2-9F70C4F89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FF0FD-D7D1-405F-905E-EDEED5DA93FC}" type="datetimeFigureOut">
              <a:rPr lang="en-US" smtClean="0"/>
              <a:t>14-Jun-22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B87CAA-8D23-AD25-CCDC-A758251BD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915754-64D6-BD58-013F-255203F6D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D19BC-B35C-4FF6-A4E4-D9122C2B2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145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755F15-CFE0-F66C-CD53-2FD5678D6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FF0FD-D7D1-405F-905E-EDEED5DA93FC}" type="datetimeFigureOut">
              <a:rPr lang="en-US" smtClean="0"/>
              <a:t>14-Jun-22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5C3A76-E5D6-70A3-1652-4272C5998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2EE82D-C82A-ACC6-59AD-884DF0CDA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D19BC-B35C-4FF6-A4E4-D9122C2B2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647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A1CDC-F2B4-1DE8-2185-875F8AB2A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11D25-C9F1-FE59-4AF1-BAABAC0FF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5296DB-FCC9-16B1-85FE-5BEFEDDBBB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4481B3-2178-7236-E495-AF3D0462B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FF0FD-D7D1-405F-905E-EDEED5DA93FC}" type="datetimeFigureOut">
              <a:rPr lang="en-US" smtClean="0"/>
              <a:t>14-Jun-22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9AF220-1BA9-CC95-14B8-44C63E62E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8F5515-1DB6-AE65-3B8A-12505A2F2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D19BC-B35C-4FF6-A4E4-D9122C2B2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41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8CE00-9111-D20F-33E9-FD04FC69B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70581B-00D4-569E-330A-8BD57C8D9D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65BEC2-2196-0A01-98BE-1662C3D205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C1E1EE-457D-9960-AAE4-61A3017B6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FF0FD-D7D1-405F-905E-EDEED5DA93FC}" type="datetimeFigureOut">
              <a:rPr lang="en-US" smtClean="0"/>
              <a:t>14-Jun-22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74016B-1E9D-64CA-9409-05C4557D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1CFA40-95DD-C063-5900-030CBD7CC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D19BC-B35C-4FF6-A4E4-D9122C2B2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501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BDCFB4-0DE1-0CFD-7005-20BB73D38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E1D92E-F839-D76B-3818-6AB0D474F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612E5F-9300-EC1C-530F-449CB5E6B0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FF0FD-D7D1-405F-905E-EDEED5DA93FC}" type="datetimeFigureOut">
              <a:rPr lang="en-US" smtClean="0"/>
              <a:t>14-Jun-22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22BA73-AF9C-39AB-E38A-8597B84ACE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5281F7-5B39-1A54-9EAA-0FC2D0D8D4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D19BC-B35C-4FF6-A4E4-D9122C2B2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085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1F724-1B2F-EC47-835C-CF05BC981E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Status ACTAR e ATS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1B503F-0C26-4E78-4B5C-8F91FA1F2E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252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6DC2D-E513-9364-79E2-ADA0421EF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91FBA-4065-E6B3-C880-629AC2C73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Collaborazione</a:t>
            </a:r>
            <a:r>
              <a:rPr lang="en-US" dirty="0"/>
              <a:t> ACTAR</a:t>
            </a:r>
          </a:p>
          <a:p>
            <a:r>
              <a:rPr lang="en-US" dirty="0" err="1"/>
              <a:t>Rivelatori</a:t>
            </a:r>
            <a:r>
              <a:rPr lang="en-US" dirty="0"/>
              <a:t> ACTAR:</a:t>
            </a:r>
          </a:p>
          <a:p>
            <a:pPr lvl="1"/>
            <a:r>
              <a:rPr lang="en-US" dirty="0"/>
              <a:t>ACTAR TPC</a:t>
            </a:r>
          </a:p>
          <a:p>
            <a:pPr lvl="1"/>
            <a:r>
              <a:rPr lang="en-US" dirty="0"/>
              <a:t>Decay Chamber</a:t>
            </a:r>
          </a:p>
          <a:p>
            <a:pPr lvl="1"/>
            <a:r>
              <a:rPr lang="en-US" dirty="0" err="1"/>
              <a:t>Actar</a:t>
            </a:r>
            <a:r>
              <a:rPr lang="en-US" dirty="0"/>
              <a:t> Demonstrator</a:t>
            </a:r>
          </a:p>
          <a:p>
            <a:pPr lvl="1"/>
            <a:r>
              <a:rPr lang="en-US" dirty="0" err="1"/>
              <a:t>Elettronica</a:t>
            </a:r>
            <a:endParaRPr lang="en-US" dirty="0"/>
          </a:p>
          <a:p>
            <a:r>
              <a:rPr lang="en-US" dirty="0" err="1"/>
              <a:t>Piani</a:t>
            </a:r>
            <a:r>
              <a:rPr lang="en-US" dirty="0"/>
              <a:t> future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collaborazione</a:t>
            </a:r>
            <a:r>
              <a:rPr lang="en-US" dirty="0"/>
              <a:t> ACTAR</a:t>
            </a:r>
          </a:p>
          <a:p>
            <a:r>
              <a:rPr lang="en-US" dirty="0"/>
              <a:t>ATS</a:t>
            </a:r>
          </a:p>
        </p:txBody>
      </p:sp>
    </p:spTree>
    <p:extLst>
      <p:ext uri="{BB962C8B-B14F-4D97-AF65-F5344CB8AC3E}">
        <p14:creationId xmlns:p14="http://schemas.microsoft.com/office/powerpoint/2010/main" val="2999591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F158D-C1C6-09E6-5D61-8CF679037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 </a:t>
            </a:r>
            <a:r>
              <a:rPr lang="en-US" dirty="0" err="1"/>
              <a:t>nostre</a:t>
            </a:r>
            <a:r>
              <a:rPr lang="en-US" dirty="0"/>
              <a:t> </a:t>
            </a:r>
            <a:r>
              <a:rPr lang="en-US" dirty="0" err="1"/>
              <a:t>attività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ACTAR TPC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D2A534-0157-D99B-35DC-81ED9CB33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LoI</a:t>
            </a:r>
            <a:r>
              <a:rPr lang="en-US" dirty="0"/>
              <a:t> 8Li -&gt; talk a </a:t>
            </a:r>
            <a:r>
              <a:rPr lang="en-US" dirty="0" err="1"/>
              <a:t>seguire</a:t>
            </a:r>
            <a:endParaRPr lang="en-US" dirty="0"/>
          </a:p>
          <a:p>
            <a:r>
              <a:rPr lang="en-US" dirty="0" err="1"/>
              <a:t>Analisi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-&gt; </a:t>
            </a:r>
            <a:r>
              <a:rPr lang="en-US" dirty="0" err="1"/>
              <a:t>tesi</a:t>
            </a:r>
            <a:r>
              <a:rPr lang="en-US" dirty="0"/>
              <a:t> Lorenzo </a:t>
            </a:r>
            <a:r>
              <a:rPr lang="en-US" dirty="0" err="1"/>
              <a:t>Domenichetti</a:t>
            </a:r>
            <a:endParaRPr lang="en-US" dirty="0"/>
          </a:p>
          <a:p>
            <a:r>
              <a:rPr lang="en-US" dirty="0" err="1"/>
              <a:t>Partecipazione</a:t>
            </a:r>
            <a:r>
              <a:rPr lang="en-US" dirty="0"/>
              <a:t> </a:t>
            </a:r>
            <a:r>
              <a:rPr lang="en-US" dirty="0" err="1"/>
              <a:t>esperimenti</a:t>
            </a:r>
            <a:r>
              <a:rPr lang="en-US" dirty="0"/>
              <a:t> 2022: E796, E823</a:t>
            </a:r>
          </a:p>
          <a:p>
            <a:r>
              <a:rPr lang="en-US" dirty="0" err="1"/>
              <a:t>Coinvolgimento</a:t>
            </a:r>
            <a:r>
              <a:rPr lang="en-US" dirty="0"/>
              <a:t> </a:t>
            </a:r>
            <a:r>
              <a:rPr lang="en-US" dirty="0" err="1"/>
              <a:t>campagne</a:t>
            </a:r>
            <a:r>
              <a:rPr lang="en-US" dirty="0"/>
              <a:t> RIKEN e TRIUMF</a:t>
            </a:r>
          </a:p>
        </p:txBody>
      </p:sp>
    </p:spTree>
    <p:extLst>
      <p:ext uri="{BB962C8B-B14F-4D97-AF65-F5344CB8AC3E}">
        <p14:creationId xmlns:p14="http://schemas.microsoft.com/office/powerpoint/2010/main" val="1601171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D196D-4388-5C08-B2E6-68D7F64CC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BE049-5D33-18CA-8611-A2BB41373C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Installazione</a:t>
            </a:r>
            <a:r>
              <a:rPr lang="en-US" dirty="0"/>
              <a:t> </a:t>
            </a:r>
            <a:r>
              <a:rPr lang="en-US" dirty="0" err="1"/>
              <a:t>meccanica</a:t>
            </a:r>
            <a:r>
              <a:rPr lang="en-US" dirty="0"/>
              <a:t> sliding seal</a:t>
            </a:r>
          </a:p>
          <a:p>
            <a:r>
              <a:rPr lang="en-US" dirty="0"/>
              <a:t>Nuova field cage (2022)</a:t>
            </a:r>
          </a:p>
          <a:p>
            <a:r>
              <a:rPr lang="en-US" dirty="0" err="1"/>
              <a:t>Nuove</a:t>
            </a:r>
            <a:r>
              <a:rPr lang="en-US" dirty="0"/>
              <a:t> micromegas (2023)</a:t>
            </a:r>
          </a:p>
          <a:p>
            <a:r>
              <a:rPr lang="en-US" dirty="0"/>
              <a:t>Linea di fascio (?)</a:t>
            </a:r>
          </a:p>
          <a:p>
            <a:r>
              <a:rPr lang="en-US" dirty="0"/>
              <a:t>Proposals</a:t>
            </a:r>
          </a:p>
          <a:p>
            <a:endParaRPr lang="en-US" dirty="0"/>
          </a:p>
          <a:p>
            <a:r>
              <a:rPr lang="en-US" dirty="0" err="1"/>
              <a:t>Analisi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LNS:</a:t>
            </a:r>
          </a:p>
          <a:p>
            <a:pPr lvl="1"/>
            <a:r>
              <a:rPr lang="en-US" dirty="0"/>
              <a:t>B. </a:t>
            </a:r>
            <a:r>
              <a:rPr lang="en-US" dirty="0" err="1"/>
              <a:t>Mauss</a:t>
            </a:r>
            <a:r>
              <a:rPr lang="en-US" dirty="0"/>
              <a:t> (paper pronto, </a:t>
            </a:r>
            <a:r>
              <a:rPr lang="en-US" dirty="0" err="1"/>
              <a:t>dovrebbe</a:t>
            </a:r>
            <a:r>
              <a:rPr lang="en-US" dirty="0"/>
              <a:t> </a:t>
            </a:r>
            <a:r>
              <a:rPr lang="en-US" dirty="0" err="1"/>
              <a:t>circolare</a:t>
            </a:r>
            <a:r>
              <a:rPr lang="en-US" dirty="0"/>
              <a:t> a breve)</a:t>
            </a:r>
          </a:p>
          <a:p>
            <a:pPr lvl="1"/>
            <a:r>
              <a:rPr lang="en-US" dirty="0"/>
              <a:t>E loss </a:t>
            </a:r>
          </a:p>
          <a:p>
            <a:pPr lvl="1"/>
            <a:r>
              <a:rPr lang="en-US" dirty="0"/>
              <a:t>NIM </a:t>
            </a:r>
            <a:r>
              <a:rPr lang="en-US" dirty="0" err="1"/>
              <a:t>tecnico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tracking</a:t>
            </a:r>
          </a:p>
        </p:txBody>
      </p:sp>
    </p:spTree>
    <p:extLst>
      <p:ext uri="{BB962C8B-B14F-4D97-AF65-F5344CB8AC3E}">
        <p14:creationId xmlns:p14="http://schemas.microsoft.com/office/powerpoint/2010/main" val="2387895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Status ACTAR e ATS</vt:lpstr>
      <vt:lpstr>Overview</vt:lpstr>
      <vt:lpstr>Le nostre attività su ACTAR TPC</vt:lpstr>
      <vt:lpstr>ATS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ACTAR e ATS</dc:title>
  <dc:creator>Tommaso Marchi</dc:creator>
  <cp:lastModifiedBy>Tommaso Marchi</cp:lastModifiedBy>
  <cp:revision>1</cp:revision>
  <dcterms:created xsi:type="dcterms:W3CDTF">2022-06-14T20:42:47Z</dcterms:created>
  <dcterms:modified xsi:type="dcterms:W3CDTF">2022-06-14T21:35:13Z</dcterms:modified>
</cp:coreProperties>
</file>