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48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8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61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3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0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6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62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97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0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2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1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19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F37F5-227A-478F-B5FE-B83CE79C06B4}" type="datetimeFigureOut">
              <a:rPr lang="en-US" smtClean="0"/>
              <a:t>6/1/2022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8ED02-63D9-420D-AE7F-734E374884C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4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45724" y="266330"/>
            <a:ext cx="3432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TRANSPORT BOX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6027" y="912661"/>
            <a:ext cx="95701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Box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3 disponibili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Guarnizioni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Attualmente disponibili solo alcuni avanzi DA ACQUISTARE 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Plexiglass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C000"/>
                </a:solidFill>
              </a:rPr>
              <a:t>Disponibile in officina meccanica DA TAGLIARE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C000"/>
                </a:solidFill>
              </a:rPr>
              <a:t>NECESSINTA’ DI USARE PROFILI BOSCH????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Spugna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/>
              <a:t>Disponibili avanzi della box spedita in Inghilterra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DA ACQUISTARE SPUGNA CUBETTATA-BUGNATA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it-IT" dirty="0" smtClean="0"/>
              <a:t>https://www.poliplast.biz/imballaggi-a-cubetti-pick-pluck/#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Accelerometro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/>
              <a:t> </a:t>
            </a:r>
            <a:r>
              <a:rPr lang="it-IT" dirty="0" smtClean="0">
                <a:solidFill>
                  <a:srgbClr val="00B050"/>
                </a:solidFill>
              </a:rPr>
              <a:t>1 disponibile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DA ACQUISTARE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Misuratore di T/H</a:t>
            </a:r>
            <a:endParaRPr lang="it-IT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00B050"/>
                </a:solidFill>
              </a:rPr>
              <a:t>1 disponibile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DA ACQUISTARE</a:t>
            </a:r>
          </a:p>
        </p:txBody>
      </p:sp>
    </p:spTree>
    <p:extLst>
      <p:ext uri="{BB962C8B-B14F-4D97-AF65-F5344CB8AC3E}">
        <p14:creationId xmlns:p14="http://schemas.microsoft.com/office/powerpoint/2010/main" val="395804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45724" y="266330"/>
            <a:ext cx="1363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Marta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06027" y="912661"/>
            <a:ext cx="9570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Abbiamo acceso senza collegare la box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00B050"/>
                </a:solidFill>
              </a:rPr>
              <a:t>Cambiato sensore di pressione difettoso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Allarme e blocco dovuto al fatto che c’è poca CO2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880368" y="2782669"/>
            <a:ext cx="2853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</a:rPr>
              <a:t>Camera Pulita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45724" y="3701729"/>
            <a:ext cx="9570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Problemi di funzionamento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00B050"/>
                </a:solidFill>
              </a:rPr>
              <a:t>Abbiamo fatto diversi tentativi con Alex e con l’esperto della ditta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Necessità di intervento della ditta.</a:t>
            </a:r>
          </a:p>
        </p:txBody>
      </p:sp>
    </p:spTree>
    <p:extLst>
      <p:ext uri="{BB962C8B-B14F-4D97-AF65-F5344CB8AC3E}">
        <p14:creationId xmlns:p14="http://schemas.microsoft.com/office/powerpoint/2010/main" val="400726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7149</TotalTime>
  <Words>101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 rita</dc:creator>
  <cp:lastModifiedBy>maria rita</cp:lastModifiedBy>
  <cp:revision>8</cp:revision>
  <dcterms:created xsi:type="dcterms:W3CDTF">2022-06-01T09:56:59Z</dcterms:created>
  <dcterms:modified xsi:type="dcterms:W3CDTF">2022-06-06T09:06:26Z</dcterms:modified>
</cp:coreProperties>
</file>