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23"/>
  </p:notesMasterIdLst>
  <p:sldIdLst>
    <p:sldId id="262" r:id="rId5"/>
    <p:sldId id="286" r:id="rId6"/>
    <p:sldId id="287" r:id="rId7"/>
    <p:sldId id="281" r:id="rId8"/>
    <p:sldId id="282" r:id="rId9"/>
    <p:sldId id="283" r:id="rId10"/>
    <p:sldId id="284" r:id="rId11"/>
    <p:sldId id="285" r:id="rId12"/>
    <p:sldId id="266" r:id="rId13"/>
    <p:sldId id="279" r:id="rId14"/>
    <p:sldId id="259" r:id="rId15"/>
    <p:sldId id="278" r:id="rId16"/>
    <p:sldId id="258" r:id="rId17"/>
    <p:sldId id="289" r:id="rId18"/>
    <p:sldId id="273" r:id="rId19"/>
    <p:sldId id="280" r:id="rId20"/>
    <p:sldId id="257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Villa" userId="0f85e7e8-262a-4be5-8c55-5d2a2042602d" providerId="ADAL" clId="{982D69B8-0F05-4A26-8552-36501FD4E108}"/>
    <pc:docChg chg="undo custSel addSld delSld modSld">
      <pc:chgData name="Fabio Villa" userId="0f85e7e8-262a-4be5-8c55-5d2a2042602d" providerId="ADAL" clId="{982D69B8-0F05-4A26-8552-36501FD4E108}" dt="2022-05-31T15:32:36.028" v="904" actId="14100"/>
      <pc:docMkLst>
        <pc:docMk/>
      </pc:docMkLst>
      <pc:sldChg chg="modSp mod">
        <pc:chgData name="Fabio Villa" userId="0f85e7e8-262a-4be5-8c55-5d2a2042602d" providerId="ADAL" clId="{982D69B8-0F05-4A26-8552-36501FD4E108}" dt="2022-05-31T15:32:36.028" v="904" actId="14100"/>
        <pc:sldMkLst>
          <pc:docMk/>
          <pc:sldMk cId="3622081208" sldId="257"/>
        </pc:sldMkLst>
        <pc:spChg chg="mod">
          <ac:chgData name="Fabio Villa" userId="0f85e7e8-262a-4be5-8c55-5d2a2042602d" providerId="ADAL" clId="{982D69B8-0F05-4A26-8552-36501FD4E108}" dt="2022-05-30T07:43:07.303" v="0" actId="1076"/>
          <ac:spMkLst>
            <pc:docMk/>
            <pc:sldMk cId="3622081208" sldId="257"/>
            <ac:spMk id="23" creationId="{31B4630F-D2BE-FD46-4DB6-624F109F3310}"/>
          </ac:spMkLst>
        </pc:spChg>
        <pc:spChg chg="mod">
          <ac:chgData name="Fabio Villa" userId="0f85e7e8-262a-4be5-8c55-5d2a2042602d" providerId="ADAL" clId="{982D69B8-0F05-4A26-8552-36501FD4E108}" dt="2022-05-31T15:32:36.028" v="904" actId="14100"/>
          <ac:spMkLst>
            <pc:docMk/>
            <pc:sldMk cId="3622081208" sldId="257"/>
            <ac:spMk id="25" creationId="{0763E310-3625-1C03-983F-1479AE8B96B5}"/>
          </ac:spMkLst>
        </pc:spChg>
        <pc:spChg chg="mod">
          <ac:chgData name="Fabio Villa" userId="0f85e7e8-262a-4be5-8c55-5d2a2042602d" providerId="ADAL" clId="{982D69B8-0F05-4A26-8552-36501FD4E108}" dt="2022-05-31T15:31:55.893" v="901" actId="20577"/>
          <ac:spMkLst>
            <pc:docMk/>
            <pc:sldMk cId="3622081208" sldId="257"/>
            <ac:spMk id="26" creationId="{DF4DA90E-23EA-D8C9-EE71-0AEA16E1F199}"/>
          </ac:spMkLst>
        </pc:spChg>
        <pc:spChg chg="mod">
          <ac:chgData name="Fabio Villa" userId="0f85e7e8-262a-4be5-8c55-5d2a2042602d" providerId="ADAL" clId="{982D69B8-0F05-4A26-8552-36501FD4E108}" dt="2022-05-31T15:31:39.318" v="898" actId="20577"/>
          <ac:spMkLst>
            <pc:docMk/>
            <pc:sldMk cId="3622081208" sldId="257"/>
            <ac:spMk id="27" creationId="{5425322F-365F-4B9A-9282-FEA9D4A35417}"/>
          </ac:spMkLst>
        </pc:spChg>
        <pc:spChg chg="mod">
          <ac:chgData name="Fabio Villa" userId="0f85e7e8-262a-4be5-8c55-5d2a2042602d" providerId="ADAL" clId="{982D69B8-0F05-4A26-8552-36501FD4E108}" dt="2022-05-30T08:00:12.552" v="97" actId="14100"/>
          <ac:spMkLst>
            <pc:docMk/>
            <pc:sldMk cId="3622081208" sldId="257"/>
            <ac:spMk id="30" creationId="{8A6004B7-B8B1-4D70-AC85-EDA01D757296}"/>
          </ac:spMkLst>
        </pc:spChg>
      </pc:sldChg>
      <pc:sldChg chg="addSp delSp modSp del mod">
        <pc:chgData name="Fabio Villa" userId="0f85e7e8-262a-4be5-8c55-5d2a2042602d" providerId="ADAL" clId="{982D69B8-0F05-4A26-8552-36501FD4E108}" dt="2022-05-31T13:48:47.962" v="348" actId="47"/>
        <pc:sldMkLst>
          <pc:docMk/>
          <pc:sldMk cId="1407912644" sldId="264"/>
        </pc:sldMkLst>
        <pc:spChg chg="del">
          <ac:chgData name="Fabio Villa" userId="0f85e7e8-262a-4be5-8c55-5d2a2042602d" providerId="ADAL" clId="{982D69B8-0F05-4A26-8552-36501FD4E108}" dt="2022-05-30T07:57:41.289" v="61" actId="478"/>
          <ac:spMkLst>
            <pc:docMk/>
            <pc:sldMk cId="1407912644" sldId="264"/>
            <ac:spMk id="4" creationId="{55309DD5-B532-D757-D250-78DF48C8CF74}"/>
          </ac:spMkLst>
        </pc:spChg>
        <pc:spChg chg="mod">
          <ac:chgData name="Fabio Villa" userId="0f85e7e8-262a-4be5-8c55-5d2a2042602d" providerId="ADAL" clId="{982D69B8-0F05-4A26-8552-36501FD4E108}" dt="2022-05-30T07:47:20.200" v="30" actId="1076"/>
          <ac:spMkLst>
            <pc:docMk/>
            <pc:sldMk cId="1407912644" sldId="264"/>
            <ac:spMk id="14" creationId="{EAF55E44-1D9E-4DDF-78DC-97BE7A13963D}"/>
          </ac:spMkLst>
        </pc:spChg>
        <pc:spChg chg="mod">
          <ac:chgData name="Fabio Villa" userId="0f85e7e8-262a-4be5-8c55-5d2a2042602d" providerId="ADAL" clId="{982D69B8-0F05-4A26-8552-36501FD4E108}" dt="2022-05-30T08:02:36.008" v="184" actId="20577"/>
          <ac:spMkLst>
            <pc:docMk/>
            <pc:sldMk cId="1407912644" sldId="264"/>
            <ac:spMk id="19" creationId="{0811B9B3-46AF-4684-A7EA-D55A414D81AF}"/>
          </ac:spMkLst>
        </pc:spChg>
        <pc:picChg chg="add mod ord">
          <ac:chgData name="Fabio Villa" userId="0f85e7e8-262a-4be5-8c55-5d2a2042602d" providerId="ADAL" clId="{982D69B8-0F05-4A26-8552-36501FD4E108}" dt="2022-05-30T07:57:44.618" v="64" actId="1036"/>
          <ac:picMkLst>
            <pc:docMk/>
            <pc:sldMk cId="1407912644" sldId="264"/>
            <ac:picMk id="6" creationId="{7E977255-103D-9F03-2F11-69317EFE286E}"/>
          </ac:picMkLst>
        </pc:picChg>
        <pc:picChg chg="del">
          <ac:chgData name="Fabio Villa" userId="0f85e7e8-262a-4be5-8c55-5d2a2042602d" providerId="ADAL" clId="{982D69B8-0F05-4A26-8552-36501FD4E108}" dt="2022-05-30T07:57:33.168" v="58" actId="478"/>
          <ac:picMkLst>
            <pc:docMk/>
            <pc:sldMk cId="1407912644" sldId="264"/>
            <ac:picMk id="7" creationId="{D4E6815C-5DA0-0960-F782-BF75E9E7227D}"/>
          </ac:picMkLst>
        </pc:picChg>
        <pc:cxnChg chg="del">
          <ac:chgData name="Fabio Villa" userId="0f85e7e8-262a-4be5-8c55-5d2a2042602d" providerId="ADAL" clId="{982D69B8-0F05-4A26-8552-36501FD4E108}" dt="2022-05-30T07:57:39.857" v="60" actId="478"/>
          <ac:cxnSpMkLst>
            <pc:docMk/>
            <pc:sldMk cId="1407912644" sldId="264"/>
            <ac:cxnSpMk id="3" creationId="{CF01B347-C74E-5A63-4DC0-4679410B63EF}"/>
          </ac:cxnSpMkLst>
        </pc:cxnChg>
      </pc:sldChg>
      <pc:sldChg chg="addSp delSp modSp del mod">
        <pc:chgData name="Fabio Villa" userId="0f85e7e8-262a-4be5-8c55-5d2a2042602d" providerId="ADAL" clId="{982D69B8-0F05-4A26-8552-36501FD4E108}" dt="2022-05-31T13:48:46.828" v="347" actId="47"/>
        <pc:sldMkLst>
          <pc:docMk/>
          <pc:sldMk cId="15417710" sldId="265"/>
        </pc:sldMkLst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" creationId="{736957EF-7BD0-E2DB-60D7-AB9A8CC6C8E0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" creationId="{507E3529-F687-0682-CB83-2FDA272F98E6}"/>
          </ac:spMkLst>
        </pc:spChg>
        <pc:spChg chg="mod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9" creationId="{DE95C4DF-A4B6-0338-0888-2B3318D2EBBF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14" creationId="{5DBC253C-6B89-9340-28A4-B749CA9E14D8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15" creationId="{EE39D524-D9B6-EADE-91A0-FE20294D45C1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16" creationId="{C45D76A3-6110-D42B-7E7B-72A5FF15DCA1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17" creationId="{82CF5B13-A660-1800-BF78-45CCD1063601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18" creationId="{4D20E88B-232A-F727-CA2C-BB7507566A19}"/>
          </ac:spMkLst>
        </pc:spChg>
        <pc:spChg chg="mod">
          <ac:chgData name="Fabio Villa" userId="0f85e7e8-262a-4be5-8c55-5d2a2042602d" providerId="ADAL" clId="{982D69B8-0F05-4A26-8552-36501FD4E108}" dt="2022-05-30T08:02:46.697" v="207" actId="20577"/>
          <ac:spMkLst>
            <pc:docMk/>
            <pc:sldMk cId="15417710" sldId="265"/>
            <ac:spMk id="19" creationId="{0811B9B3-46AF-4684-A7EA-D55A414D81AF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0" creationId="{CDEA0085-6C3C-618C-596E-13B73B4D9160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2" creationId="{67EDE67D-582A-F432-AB19-DB15169CB83D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3" creationId="{27EC6589-707A-AE71-79C4-C78E6B5F5A4F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4" creationId="{85F649D8-7656-A5D5-822C-37B07A235CC2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5" creationId="{C1677F09-C002-1FA8-DCB4-DDDF8E40D9E6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6" creationId="{E7622E17-75B0-1506-67BC-025389E24AC1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7" creationId="{C443534F-8F2B-06DA-2CF3-E0CC2497F317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8" creationId="{DF26EB9C-7A33-902C-1DB3-EF13A97FE819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29" creationId="{76C0632F-39AF-CC39-5F79-A3E6D89C1434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0" creationId="{BEA2D7E4-0F6E-511E-A185-C0401D867F96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1" creationId="{41C88DEC-B6C2-8FDB-5545-985B11A5E0D4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2" creationId="{447543DD-9555-7B69-FF5E-F766A813D3F1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3" creationId="{CB8BE2FE-BB13-9BD6-CB67-0FE585432C27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4" creationId="{A87A745D-61F8-FDE0-1345-DCCE0E358338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5" creationId="{1EE9E7DD-2E75-7872-7C32-279731D56646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6" creationId="{57915F0C-910C-21C5-88B0-CE4082945123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7" creationId="{7B4B91C5-348A-CB16-911E-1734D879FABC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38" creationId="{9E315291-9CBD-A3A1-6FE8-A3469ED659E9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0" creationId="{62D56334-9D0D-7CF9-904A-F2F2295CF2A4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1" creationId="{DE5F769D-FB02-AD38-426B-FE051315622F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2" creationId="{C360B38E-F0E1-0E8A-5EE0-70E1BF3BE318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4" creationId="{27DA2695-18DF-8C3F-8398-3205F1741E74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5" creationId="{FE3E15C7-AC52-EE2C-8201-47540969FEAE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6" creationId="{9FFD8044-3417-AD70-E623-D499C32CC58E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7" creationId="{1139888F-3E63-9E24-0AE5-7883208EBA2E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8" creationId="{C98128AC-15EE-40A3-5E12-38F180DD9F1B}"/>
          </ac:spMkLst>
        </pc:spChg>
        <pc:spChg chg="mod topLvl">
          <ac:chgData name="Fabio Villa" userId="0f85e7e8-262a-4be5-8c55-5d2a2042602d" providerId="ADAL" clId="{982D69B8-0F05-4A26-8552-36501FD4E108}" dt="2022-05-30T07:59:01.586" v="84" actId="1036"/>
          <ac:spMkLst>
            <pc:docMk/>
            <pc:sldMk cId="15417710" sldId="265"/>
            <ac:spMk id="49" creationId="{3F935826-6229-8452-3B2B-F71BE6C9F258}"/>
          </ac:spMkLst>
        </pc:spChg>
        <pc:grpChg chg="del mod">
          <ac:chgData name="Fabio Villa" userId="0f85e7e8-262a-4be5-8c55-5d2a2042602d" providerId="ADAL" clId="{982D69B8-0F05-4A26-8552-36501FD4E108}" dt="2022-05-30T07:58:09.688" v="67" actId="165"/>
          <ac:grpSpMkLst>
            <pc:docMk/>
            <pc:sldMk cId="15417710" sldId="265"/>
            <ac:grpSpMk id="6" creationId="{D0ADE8FC-211C-D165-A729-674912F74C05}"/>
          </ac:grpSpMkLst>
        </pc:grpChg>
        <pc:picChg chg="add del">
          <ac:chgData name="Fabio Villa" userId="0f85e7e8-262a-4be5-8c55-5d2a2042602d" providerId="ADAL" clId="{982D69B8-0F05-4A26-8552-36501FD4E108}" dt="2022-05-31T13:46:53.158" v="326" actId="478"/>
          <ac:picMkLst>
            <pc:docMk/>
            <pc:sldMk cId="15417710" sldId="265"/>
            <ac:picMk id="6" creationId="{7CF3DCAC-E852-D1BE-E69E-D8F4B2939730}"/>
          </ac:picMkLst>
        </pc:picChg>
        <pc:picChg chg="add del mod ord">
          <ac:chgData name="Fabio Villa" userId="0f85e7e8-262a-4be5-8c55-5d2a2042602d" providerId="ADAL" clId="{982D69B8-0F05-4A26-8552-36501FD4E108}" dt="2022-05-30T07:59:01.586" v="84" actId="1036"/>
          <ac:picMkLst>
            <pc:docMk/>
            <pc:sldMk cId="15417710" sldId="265"/>
            <ac:picMk id="7" creationId="{47E1FFBD-29AC-016B-50D8-6EB8FAF6E7C8}"/>
          </ac:picMkLst>
        </pc:picChg>
        <pc:picChg chg="del mod topLvl">
          <ac:chgData name="Fabio Villa" userId="0f85e7e8-262a-4be5-8c55-5d2a2042602d" providerId="ADAL" clId="{982D69B8-0F05-4A26-8552-36501FD4E108}" dt="2022-05-30T07:58:29.097" v="71" actId="478"/>
          <ac:picMkLst>
            <pc:docMk/>
            <pc:sldMk cId="15417710" sldId="265"/>
            <ac:picMk id="50" creationId="{DAEE8E8D-D220-1F60-C081-B5EF11B287EF}"/>
          </ac:picMkLst>
        </pc:picChg>
        <pc:cxnChg chg="mod">
          <ac:chgData name="Fabio Villa" userId="0f85e7e8-262a-4be5-8c55-5d2a2042602d" providerId="ADAL" clId="{982D69B8-0F05-4A26-8552-36501FD4E108}" dt="2022-05-30T07:59:01.586" v="84" actId="1036"/>
          <ac:cxnSpMkLst>
            <pc:docMk/>
            <pc:sldMk cId="15417710" sldId="265"/>
            <ac:cxnSpMk id="21" creationId="{8EE08C7C-D27C-45E4-9562-86D186E23567}"/>
          </ac:cxnSpMkLst>
        </pc:cxnChg>
      </pc:sldChg>
      <pc:sldChg chg="modSp mod">
        <pc:chgData name="Fabio Villa" userId="0f85e7e8-262a-4be5-8c55-5d2a2042602d" providerId="ADAL" clId="{982D69B8-0F05-4A26-8552-36501FD4E108}" dt="2022-05-31T15:22:54.477" v="853" actId="20577"/>
        <pc:sldMkLst>
          <pc:docMk/>
          <pc:sldMk cId="2843121402" sldId="266"/>
        </pc:sldMkLst>
        <pc:spChg chg="mod">
          <ac:chgData name="Fabio Villa" userId="0f85e7e8-262a-4be5-8c55-5d2a2042602d" providerId="ADAL" clId="{982D69B8-0F05-4A26-8552-36501FD4E108}" dt="2022-05-31T15:22:54.477" v="853" actId="20577"/>
          <ac:spMkLst>
            <pc:docMk/>
            <pc:sldMk cId="2843121402" sldId="266"/>
            <ac:spMk id="3" creationId="{B36411AC-B266-4B08-93AF-44170ACE3239}"/>
          </ac:spMkLst>
        </pc:spChg>
      </pc:sldChg>
      <pc:sldChg chg="del">
        <pc:chgData name="Fabio Villa" userId="0f85e7e8-262a-4be5-8c55-5d2a2042602d" providerId="ADAL" clId="{982D69B8-0F05-4A26-8552-36501FD4E108}" dt="2022-05-31T15:24:21.896" v="858" actId="47"/>
        <pc:sldMkLst>
          <pc:docMk/>
          <pc:sldMk cId="2076813593" sldId="272"/>
        </pc:sldMkLst>
      </pc:sldChg>
      <pc:sldChg chg="modSp mod">
        <pc:chgData name="Fabio Villa" userId="0f85e7e8-262a-4be5-8c55-5d2a2042602d" providerId="ADAL" clId="{982D69B8-0F05-4A26-8552-36501FD4E108}" dt="2022-05-31T15:26:55.757" v="890" actId="20577"/>
        <pc:sldMkLst>
          <pc:docMk/>
          <pc:sldMk cId="1993346141" sldId="276"/>
        </pc:sldMkLst>
        <pc:spChg chg="mod">
          <ac:chgData name="Fabio Villa" userId="0f85e7e8-262a-4be5-8c55-5d2a2042602d" providerId="ADAL" clId="{982D69B8-0F05-4A26-8552-36501FD4E108}" dt="2022-05-31T15:26:55.757" v="890" actId="20577"/>
          <ac:spMkLst>
            <pc:docMk/>
            <pc:sldMk cId="1993346141" sldId="276"/>
            <ac:spMk id="7" creationId="{2D08CF35-1A18-C5FE-0F91-652A156AB7E2}"/>
          </ac:spMkLst>
        </pc:spChg>
      </pc:sldChg>
      <pc:sldChg chg="modSp mod">
        <pc:chgData name="Fabio Villa" userId="0f85e7e8-262a-4be5-8c55-5d2a2042602d" providerId="ADAL" clId="{982D69B8-0F05-4A26-8552-36501FD4E108}" dt="2022-05-31T15:23:21.895" v="857" actId="20577"/>
        <pc:sldMkLst>
          <pc:docMk/>
          <pc:sldMk cId="1461710400" sldId="279"/>
        </pc:sldMkLst>
        <pc:spChg chg="mod">
          <ac:chgData name="Fabio Villa" userId="0f85e7e8-262a-4be5-8c55-5d2a2042602d" providerId="ADAL" clId="{982D69B8-0F05-4A26-8552-36501FD4E108}" dt="2022-05-31T15:23:21.895" v="857" actId="20577"/>
          <ac:spMkLst>
            <pc:docMk/>
            <pc:sldMk cId="1461710400" sldId="279"/>
            <ac:spMk id="3" creationId="{6BA80ED8-CE97-4A05-A948-07BD10333855}"/>
          </ac:spMkLst>
        </pc:spChg>
      </pc:sldChg>
      <pc:sldChg chg="modSp mod">
        <pc:chgData name="Fabio Villa" userId="0f85e7e8-262a-4be5-8c55-5d2a2042602d" providerId="ADAL" clId="{982D69B8-0F05-4A26-8552-36501FD4E108}" dt="2022-05-30T08:12:55.515" v="311" actId="20577"/>
        <pc:sldMkLst>
          <pc:docMk/>
          <pc:sldMk cId="776930491" sldId="280"/>
        </pc:sldMkLst>
        <pc:spChg chg="mod">
          <ac:chgData name="Fabio Villa" userId="0f85e7e8-262a-4be5-8c55-5d2a2042602d" providerId="ADAL" clId="{982D69B8-0F05-4A26-8552-36501FD4E108}" dt="2022-05-30T08:12:55.515" v="311" actId="20577"/>
          <ac:spMkLst>
            <pc:docMk/>
            <pc:sldMk cId="776930491" sldId="280"/>
            <ac:spMk id="4" creationId="{97EDCEF6-B54B-688E-06CF-71C147000EB6}"/>
          </ac:spMkLst>
        </pc:spChg>
      </pc:sldChg>
      <pc:sldChg chg="modSp mod">
        <pc:chgData name="Fabio Villa" userId="0f85e7e8-262a-4be5-8c55-5d2a2042602d" providerId="ADAL" clId="{982D69B8-0F05-4A26-8552-36501FD4E108}" dt="2022-05-31T15:18:00.897" v="810" actId="20577"/>
        <pc:sldMkLst>
          <pc:docMk/>
          <pc:sldMk cId="3415657044" sldId="282"/>
        </pc:sldMkLst>
        <pc:spChg chg="mod">
          <ac:chgData name="Fabio Villa" userId="0f85e7e8-262a-4be5-8c55-5d2a2042602d" providerId="ADAL" clId="{982D69B8-0F05-4A26-8552-36501FD4E108}" dt="2022-05-31T15:18:00.897" v="810" actId="20577"/>
          <ac:spMkLst>
            <pc:docMk/>
            <pc:sldMk cId="3415657044" sldId="282"/>
            <ac:spMk id="3" creationId="{42AA71F4-4197-436C-819F-7D1FE971DB2B}"/>
          </ac:spMkLst>
        </pc:spChg>
      </pc:sldChg>
      <pc:sldChg chg="modSp mod">
        <pc:chgData name="Fabio Villa" userId="0f85e7e8-262a-4be5-8c55-5d2a2042602d" providerId="ADAL" clId="{982D69B8-0F05-4A26-8552-36501FD4E108}" dt="2022-05-31T15:19:27.965" v="847" actId="20577"/>
        <pc:sldMkLst>
          <pc:docMk/>
          <pc:sldMk cId="3193579019" sldId="283"/>
        </pc:sldMkLst>
        <pc:spChg chg="mod">
          <ac:chgData name="Fabio Villa" userId="0f85e7e8-262a-4be5-8c55-5d2a2042602d" providerId="ADAL" clId="{982D69B8-0F05-4A26-8552-36501FD4E108}" dt="2022-05-31T15:19:27.965" v="847" actId="20577"/>
          <ac:spMkLst>
            <pc:docMk/>
            <pc:sldMk cId="3193579019" sldId="283"/>
            <ac:spMk id="3" creationId="{3000CD25-B7B0-42B6-9846-7AE012152640}"/>
          </ac:spMkLst>
        </pc:spChg>
      </pc:sldChg>
      <pc:sldChg chg="modSp mod">
        <pc:chgData name="Fabio Villa" userId="0f85e7e8-262a-4be5-8c55-5d2a2042602d" providerId="ADAL" clId="{982D69B8-0F05-4A26-8552-36501FD4E108}" dt="2022-05-31T15:21:45.100" v="848" actId="1076"/>
        <pc:sldMkLst>
          <pc:docMk/>
          <pc:sldMk cId="2513209616" sldId="285"/>
        </pc:sldMkLst>
        <pc:spChg chg="mod">
          <ac:chgData name="Fabio Villa" userId="0f85e7e8-262a-4be5-8c55-5d2a2042602d" providerId="ADAL" clId="{982D69B8-0F05-4A26-8552-36501FD4E108}" dt="2022-05-30T08:08:18.350" v="296" actId="20577"/>
          <ac:spMkLst>
            <pc:docMk/>
            <pc:sldMk cId="2513209616" sldId="285"/>
            <ac:spMk id="3" creationId="{21183935-849D-4015-ABA0-E1F48AB7E0EE}"/>
          </ac:spMkLst>
        </pc:spChg>
        <pc:spChg chg="mod">
          <ac:chgData name="Fabio Villa" userId="0f85e7e8-262a-4be5-8c55-5d2a2042602d" providerId="ADAL" clId="{982D69B8-0F05-4A26-8552-36501FD4E108}" dt="2022-05-31T15:21:45.100" v="848" actId="1076"/>
          <ac:spMkLst>
            <pc:docMk/>
            <pc:sldMk cId="2513209616" sldId="285"/>
            <ac:spMk id="7" creationId="{144772F5-AB26-BDA5-B6DC-C0F77CE3F6B1}"/>
          </ac:spMkLst>
        </pc:spChg>
        <pc:picChg chg="mod">
          <ac:chgData name="Fabio Villa" userId="0f85e7e8-262a-4be5-8c55-5d2a2042602d" providerId="ADAL" clId="{982D69B8-0F05-4A26-8552-36501FD4E108}" dt="2022-05-31T15:21:45.100" v="848" actId="1076"/>
          <ac:picMkLst>
            <pc:docMk/>
            <pc:sldMk cId="2513209616" sldId="285"/>
            <ac:picMk id="4" creationId="{51CB328B-7903-498F-829C-EE3F9552E322}"/>
          </ac:picMkLst>
        </pc:picChg>
      </pc:sldChg>
      <pc:sldChg chg="addSp delSp modSp mod">
        <pc:chgData name="Fabio Villa" userId="0f85e7e8-262a-4be5-8c55-5d2a2042602d" providerId="ADAL" clId="{982D69B8-0F05-4A26-8552-36501FD4E108}" dt="2022-05-31T15:29:33.723" v="897" actId="1076"/>
        <pc:sldMkLst>
          <pc:docMk/>
          <pc:sldMk cId="1062131373" sldId="286"/>
        </pc:sldMkLst>
        <pc:spChg chg="mod">
          <ac:chgData name="Fabio Villa" userId="0f85e7e8-262a-4be5-8c55-5d2a2042602d" providerId="ADAL" clId="{982D69B8-0F05-4A26-8552-36501FD4E108}" dt="2022-05-31T15:29:33.723" v="897" actId="1076"/>
          <ac:spMkLst>
            <pc:docMk/>
            <pc:sldMk cId="1062131373" sldId="286"/>
            <ac:spMk id="2" creationId="{7DF129B9-2D6C-D3EA-8F6A-96FC7869402C}"/>
          </ac:spMkLst>
        </pc:spChg>
        <pc:spChg chg="mod">
          <ac:chgData name="Fabio Villa" userId="0f85e7e8-262a-4be5-8c55-5d2a2042602d" providerId="ADAL" clId="{982D69B8-0F05-4A26-8552-36501FD4E108}" dt="2022-05-31T13:46:29.862" v="322" actId="1076"/>
          <ac:spMkLst>
            <pc:docMk/>
            <pc:sldMk cId="1062131373" sldId="286"/>
            <ac:spMk id="4" creationId="{55309DD5-B532-D757-D250-78DF48C8CF74}"/>
          </ac:spMkLst>
        </pc:spChg>
        <pc:spChg chg="mod">
          <ac:chgData name="Fabio Villa" userId="0f85e7e8-262a-4be5-8c55-5d2a2042602d" providerId="ADAL" clId="{982D69B8-0F05-4A26-8552-36501FD4E108}" dt="2022-05-31T13:47:14.144" v="338" actId="1036"/>
          <ac:spMkLst>
            <pc:docMk/>
            <pc:sldMk cId="1062131373" sldId="286"/>
            <ac:spMk id="16" creationId="{5BE0C367-6377-CA71-87D8-061A221E68C4}"/>
          </ac:spMkLst>
        </pc:spChg>
        <pc:picChg chg="add del mod">
          <ac:chgData name="Fabio Villa" userId="0f85e7e8-262a-4be5-8c55-5d2a2042602d" providerId="ADAL" clId="{982D69B8-0F05-4A26-8552-36501FD4E108}" dt="2022-05-31T13:44:44.327" v="316" actId="478"/>
          <ac:picMkLst>
            <pc:docMk/>
            <pc:sldMk cId="1062131373" sldId="286"/>
            <ac:picMk id="7" creationId="{3133E38F-54E9-B437-FC11-031284F53156}"/>
          </ac:picMkLst>
        </pc:picChg>
        <pc:picChg chg="del mod">
          <ac:chgData name="Fabio Villa" userId="0f85e7e8-262a-4be5-8c55-5d2a2042602d" providerId="ADAL" clId="{982D69B8-0F05-4A26-8552-36501FD4E108}" dt="2022-05-30T07:56:53.216" v="38" actId="478"/>
          <ac:picMkLst>
            <pc:docMk/>
            <pc:sldMk cId="1062131373" sldId="286"/>
            <ac:picMk id="7" creationId="{D4E6815C-5DA0-0960-F782-BF75E9E7227D}"/>
          </ac:picMkLst>
        </pc:picChg>
        <pc:picChg chg="add del mod ord">
          <ac:chgData name="Fabio Villa" userId="0f85e7e8-262a-4be5-8c55-5d2a2042602d" providerId="ADAL" clId="{982D69B8-0F05-4A26-8552-36501FD4E108}" dt="2022-05-31T13:46:14.591" v="319" actId="478"/>
          <ac:picMkLst>
            <pc:docMk/>
            <pc:sldMk cId="1062131373" sldId="286"/>
            <ac:picMk id="9" creationId="{11D27359-1B83-15FF-712B-72B4DCA69DF4}"/>
          </ac:picMkLst>
        </pc:picChg>
        <pc:picChg chg="add mod ord">
          <ac:chgData name="Fabio Villa" userId="0f85e7e8-262a-4be5-8c55-5d2a2042602d" providerId="ADAL" clId="{982D69B8-0F05-4A26-8552-36501FD4E108}" dt="2022-05-31T13:46:25.809" v="321" actId="167"/>
          <ac:picMkLst>
            <pc:docMk/>
            <pc:sldMk cId="1062131373" sldId="286"/>
            <ac:picMk id="14" creationId="{32B013C2-C650-63C5-63A9-6D1DBF0611CA}"/>
          </ac:picMkLst>
        </pc:picChg>
        <pc:cxnChg chg="mod">
          <ac:chgData name="Fabio Villa" userId="0f85e7e8-262a-4be5-8c55-5d2a2042602d" providerId="ADAL" clId="{982D69B8-0F05-4A26-8552-36501FD4E108}" dt="2022-05-31T13:46:36.750" v="324" actId="14100"/>
          <ac:cxnSpMkLst>
            <pc:docMk/>
            <pc:sldMk cId="1062131373" sldId="286"/>
            <ac:cxnSpMk id="3" creationId="{CF01B347-C74E-5A63-4DC0-4679410B63EF}"/>
          </ac:cxnSpMkLst>
        </pc:cxnChg>
      </pc:sldChg>
      <pc:sldChg chg="addSp delSp modSp add mod">
        <pc:chgData name="Fabio Villa" userId="0f85e7e8-262a-4be5-8c55-5d2a2042602d" providerId="ADAL" clId="{982D69B8-0F05-4A26-8552-36501FD4E108}" dt="2022-05-31T15:16:49.081" v="808" actId="207"/>
        <pc:sldMkLst>
          <pc:docMk/>
          <pc:sldMk cId="222025068" sldId="287"/>
        </pc:sldMkLst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" creationId="{736957EF-7BD0-E2DB-60D7-AB9A8CC6C8E0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" creationId="{507E3529-F687-0682-CB83-2FDA272F98E6}"/>
          </ac:spMkLst>
        </pc:spChg>
        <pc:spChg chg="mod">
          <ac:chgData name="Fabio Villa" userId="0f85e7e8-262a-4be5-8c55-5d2a2042602d" providerId="ADAL" clId="{982D69B8-0F05-4A26-8552-36501FD4E108}" dt="2022-05-31T15:10:24.021" v="524" actId="20577"/>
          <ac:spMkLst>
            <pc:docMk/>
            <pc:sldMk cId="222025068" sldId="287"/>
            <ac:spMk id="9" creationId="{DE95C4DF-A4B6-0338-0888-2B3318D2EBBF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14" creationId="{5DBC253C-6B89-9340-28A4-B749CA9E14D8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15" creationId="{EE39D524-D9B6-EADE-91A0-FE20294D45C1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16" creationId="{C45D76A3-6110-D42B-7E7B-72A5FF15DCA1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17" creationId="{82CF5B13-A660-1800-BF78-45CCD1063601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18" creationId="{4D20E88B-232A-F727-CA2C-BB7507566A19}"/>
          </ac:spMkLst>
        </pc:spChg>
        <pc:spChg chg="mod">
          <ac:chgData name="Fabio Villa" userId="0f85e7e8-262a-4be5-8c55-5d2a2042602d" providerId="ADAL" clId="{982D69B8-0F05-4A26-8552-36501FD4E108}" dt="2022-05-31T13:48:59.184" v="365" actId="20577"/>
          <ac:spMkLst>
            <pc:docMk/>
            <pc:sldMk cId="222025068" sldId="287"/>
            <ac:spMk id="19" creationId="{0811B9B3-46AF-4684-A7EA-D55A414D81AF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0" creationId="{CDEA0085-6C3C-618C-596E-13B73B4D9160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2" creationId="{67EDE67D-582A-F432-AB19-DB15169CB83D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3" creationId="{27EC6589-707A-AE71-79C4-C78E6B5F5A4F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4" creationId="{85F649D8-7656-A5D5-822C-37B07A235CC2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5" creationId="{C1677F09-C002-1FA8-DCB4-DDDF8E40D9E6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6" creationId="{E7622E17-75B0-1506-67BC-025389E24AC1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7" creationId="{C443534F-8F2B-06DA-2CF3-E0CC2497F317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8" creationId="{DF26EB9C-7A33-902C-1DB3-EF13A97FE819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29" creationId="{76C0632F-39AF-CC39-5F79-A3E6D89C1434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0" creationId="{BEA2D7E4-0F6E-511E-A185-C0401D867F96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1" creationId="{41C88DEC-B6C2-8FDB-5545-985B11A5E0D4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2" creationId="{447543DD-9555-7B69-FF5E-F766A813D3F1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3" creationId="{CB8BE2FE-BB13-9BD6-CB67-0FE585432C27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4" creationId="{A87A745D-61F8-FDE0-1345-DCCE0E358338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5" creationId="{1EE9E7DD-2E75-7872-7C32-279731D56646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6" creationId="{57915F0C-910C-21C5-88B0-CE4082945123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7" creationId="{7B4B91C5-348A-CB16-911E-1734D879FABC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38" creationId="{9E315291-9CBD-A3A1-6FE8-A3469ED659E9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0" creationId="{62D56334-9D0D-7CF9-904A-F2F2295CF2A4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1" creationId="{DE5F769D-FB02-AD38-426B-FE051315622F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2" creationId="{C360B38E-F0E1-0E8A-5EE0-70E1BF3BE318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4" creationId="{27DA2695-18DF-8C3F-8398-3205F1741E74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5" creationId="{FE3E15C7-AC52-EE2C-8201-47540969FEAE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6" creationId="{9FFD8044-3417-AD70-E623-D499C32CC58E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7" creationId="{1139888F-3E63-9E24-0AE5-7883208EBA2E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8" creationId="{C98128AC-15EE-40A3-5E12-38F180DD9F1B}"/>
          </ac:spMkLst>
        </pc:spChg>
        <pc:spChg chg="del">
          <ac:chgData name="Fabio Villa" userId="0f85e7e8-262a-4be5-8c55-5d2a2042602d" providerId="ADAL" clId="{982D69B8-0F05-4A26-8552-36501FD4E108}" dt="2022-05-31T13:47:02.185" v="329" actId="478"/>
          <ac:spMkLst>
            <pc:docMk/>
            <pc:sldMk cId="222025068" sldId="287"/>
            <ac:spMk id="49" creationId="{3F935826-6229-8452-3B2B-F71BE6C9F258}"/>
          </ac:spMkLst>
        </pc:spChg>
        <pc:spChg chg="add mod">
          <ac:chgData name="Fabio Villa" userId="0f85e7e8-262a-4be5-8c55-5d2a2042602d" providerId="ADAL" clId="{982D69B8-0F05-4A26-8552-36501FD4E108}" dt="2022-05-31T15:16:49.081" v="808" actId="207"/>
          <ac:spMkLst>
            <pc:docMk/>
            <pc:sldMk cId="222025068" sldId="287"/>
            <ac:spMk id="50" creationId="{2BCC71B2-DD9C-4BC4-239B-51B24C617922}"/>
          </ac:spMkLst>
        </pc:spChg>
        <pc:picChg chg="del">
          <ac:chgData name="Fabio Villa" userId="0f85e7e8-262a-4be5-8c55-5d2a2042602d" providerId="ADAL" clId="{982D69B8-0F05-4A26-8552-36501FD4E108}" dt="2022-05-31T13:47:00.576" v="328" actId="478"/>
          <ac:picMkLst>
            <pc:docMk/>
            <pc:sldMk cId="222025068" sldId="287"/>
            <ac:picMk id="7" creationId="{47E1FFBD-29AC-016B-50D8-6EB8FAF6E7C8}"/>
          </ac:picMkLst>
        </pc:picChg>
        <pc:picChg chg="add mod">
          <ac:chgData name="Fabio Villa" userId="0f85e7e8-262a-4be5-8c55-5d2a2042602d" providerId="ADAL" clId="{982D69B8-0F05-4A26-8552-36501FD4E108}" dt="2022-05-31T13:47:59.169" v="345"/>
          <ac:picMkLst>
            <pc:docMk/>
            <pc:sldMk cId="222025068" sldId="287"/>
            <ac:picMk id="51" creationId="{D96B8754-6850-38A3-7EBE-E11DA5C2DA82}"/>
          </ac:picMkLst>
        </pc:picChg>
      </pc:sldChg>
      <pc:sldChg chg="add del">
        <pc:chgData name="Fabio Villa" userId="0f85e7e8-262a-4be5-8c55-5d2a2042602d" providerId="ADAL" clId="{982D69B8-0F05-4A26-8552-36501FD4E108}" dt="2022-05-31T13:47:05.205" v="331"/>
        <pc:sldMkLst>
          <pc:docMk/>
          <pc:sldMk cId="3103902630" sldId="288"/>
        </pc:sldMkLst>
      </pc:sldChg>
    </pc:docChg>
  </pc:docChgLst>
  <pc:docChgLst>
    <pc:chgData name="Fabio Villa" userId="0f85e7e8-262a-4be5-8c55-5d2a2042602d" providerId="ADAL" clId="{90D13149-FB60-4598-97C9-24B264D725FF}"/>
    <pc:docChg chg="undo custSel addSld delSld modSld modMainMaster">
      <pc:chgData name="Fabio Villa" userId="0f85e7e8-262a-4be5-8c55-5d2a2042602d" providerId="ADAL" clId="{90D13149-FB60-4598-97C9-24B264D725FF}" dt="2022-06-06T10:08:35.953" v="569"/>
      <pc:docMkLst>
        <pc:docMk/>
      </pc:docMkLst>
      <pc:sldChg chg="addSp modSp mod">
        <pc:chgData name="Fabio Villa" userId="0f85e7e8-262a-4be5-8c55-5d2a2042602d" providerId="ADAL" clId="{90D13149-FB60-4598-97C9-24B264D725FF}" dt="2022-06-06T10:08:27.445" v="567"/>
        <pc:sldMkLst>
          <pc:docMk/>
          <pc:sldMk cId="3622081208" sldId="257"/>
        </pc:sldMkLst>
        <pc:spChg chg="mod">
          <ac:chgData name="Fabio Villa" userId="0f85e7e8-262a-4be5-8c55-5d2a2042602d" providerId="ADAL" clId="{90D13149-FB60-4598-97C9-24B264D725FF}" dt="2022-05-30T10:26:04.032" v="27" actId="1076"/>
          <ac:spMkLst>
            <pc:docMk/>
            <pc:sldMk cId="3622081208" sldId="257"/>
            <ac:spMk id="10" creationId="{FD36F528-CE03-47EF-B0F9-1C132BECD24D}"/>
          </ac:spMkLst>
        </pc:spChg>
        <pc:spChg chg="mod">
          <ac:chgData name="Fabio Villa" userId="0f85e7e8-262a-4be5-8c55-5d2a2042602d" providerId="ADAL" clId="{90D13149-FB60-4598-97C9-24B264D725FF}" dt="2022-06-06T10:08:27.445" v="567"/>
          <ac:spMkLst>
            <pc:docMk/>
            <pc:sldMk cId="3622081208" sldId="257"/>
            <ac:spMk id="11" creationId="{1CE08903-20D3-486C-95A8-B382B77D3986}"/>
          </ac:spMkLst>
        </pc:spChg>
        <pc:spChg chg="mod">
          <ac:chgData name="Fabio Villa" userId="0f85e7e8-262a-4be5-8c55-5d2a2042602d" providerId="ADAL" clId="{90D13149-FB60-4598-97C9-24B264D725FF}" dt="2022-06-06T09:55:52.076" v="478" actId="20577"/>
          <ac:spMkLst>
            <pc:docMk/>
            <pc:sldMk cId="3622081208" sldId="257"/>
            <ac:spMk id="22" creationId="{AB6300C8-F37D-443A-AD76-70F2A409C595}"/>
          </ac:spMkLst>
        </pc:spChg>
        <pc:spChg chg="mod">
          <ac:chgData name="Fabio Villa" userId="0f85e7e8-262a-4be5-8c55-5d2a2042602d" providerId="ADAL" clId="{90D13149-FB60-4598-97C9-24B264D725FF}" dt="2022-06-06T08:39:24.706" v="429" actId="14100"/>
          <ac:spMkLst>
            <pc:docMk/>
            <pc:sldMk cId="3622081208" sldId="257"/>
            <ac:spMk id="23" creationId="{31B4630F-D2BE-FD46-4DB6-624F109F3310}"/>
          </ac:spMkLst>
        </pc:spChg>
        <pc:spChg chg="mod">
          <ac:chgData name="Fabio Villa" userId="0f85e7e8-262a-4be5-8c55-5d2a2042602d" providerId="ADAL" clId="{90D13149-FB60-4598-97C9-24B264D725FF}" dt="2022-06-03T12:59:02.905" v="162" actId="20577"/>
          <ac:spMkLst>
            <pc:docMk/>
            <pc:sldMk cId="3622081208" sldId="257"/>
            <ac:spMk id="25" creationId="{0763E310-3625-1C03-983F-1479AE8B96B5}"/>
          </ac:spMkLst>
        </pc:spChg>
        <pc:spChg chg="add mod">
          <ac:chgData name="Fabio Villa" userId="0f85e7e8-262a-4be5-8c55-5d2a2042602d" providerId="ADAL" clId="{90D13149-FB60-4598-97C9-24B264D725FF}" dt="2022-06-06T09:55:24.280" v="470"/>
          <ac:spMkLst>
            <pc:docMk/>
            <pc:sldMk cId="3622081208" sldId="257"/>
            <ac:spMk id="28" creationId="{B02C8FE1-1E7C-09A7-D6AE-77EDB1AF9638}"/>
          </ac:spMkLst>
        </pc:spChg>
      </pc:sldChg>
      <pc:sldChg chg="addSp delSp modSp mod">
        <pc:chgData name="Fabio Villa" userId="0f85e7e8-262a-4be5-8c55-5d2a2042602d" providerId="ADAL" clId="{90D13149-FB60-4598-97C9-24B264D725FF}" dt="2022-06-06T09:55:07.174" v="465" actId="1076"/>
        <pc:sldMkLst>
          <pc:docMk/>
          <pc:sldMk cId="1011841427" sldId="258"/>
        </pc:sldMkLst>
        <pc:spChg chg="add del mod">
          <ac:chgData name="Fabio Villa" userId="0f85e7e8-262a-4be5-8c55-5d2a2042602d" providerId="ADAL" clId="{90D13149-FB60-4598-97C9-24B264D725FF}" dt="2022-06-06T09:55:02.765" v="463" actId="478"/>
          <ac:spMkLst>
            <pc:docMk/>
            <pc:sldMk cId="1011841427" sldId="258"/>
            <ac:spMk id="21" creationId="{2DA17523-461C-3226-1DA5-0CC15B934D46}"/>
          </ac:spMkLst>
        </pc:spChg>
        <pc:spChg chg="add mod">
          <ac:chgData name="Fabio Villa" userId="0f85e7e8-262a-4be5-8c55-5d2a2042602d" providerId="ADAL" clId="{90D13149-FB60-4598-97C9-24B264D725FF}" dt="2022-06-06T09:55:03.873" v="464"/>
          <ac:spMkLst>
            <pc:docMk/>
            <pc:sldMk cId="1011841427" sldId="258"/>
            <ac:spMk id="22" creationId="{AD675E8C-2847-1524-E80E-8271FE71A4CE}"/>
          </ac:spMkLst>
        </pc:spChg>
        <pc:picChg chg="mod">
          <ac:chgData name="Fabio Villa" userId="0f85e7e8-262a-4be5-8c55-5d2a2042602d" providerId="ADAL" clId="{90D13149-FB60-4598-97C9-24B264D725FF}" dt="2022-06-06T09:55:07.174" v="465" actId="1076"/>
          <ac:picMkLst>
            <pc:docMk/>
            <pc:sldMk cId="1011841427" sldId="258"/>
            <ac:picMk id="15" creationId="{55763DCC-8251-7D49-A599-E7D1A4B6FC0E}"/>
          </ac:picMkLst>
        </pc:picChg>
      </pc:sldChg>
      <pc:sldChg chg="addSp modSp mod">
        <pc:chgData name="Fabio Villa" userId="0f85e7e8-262a-4be5-8c55-5d2a2042602d" providerId="ADAL" clId="{90D13149-FB60-4598-97C9-24B264D725FF}" dt="2022-06-06T09:54:41.921" v="456"/>
        <pc:sldMkLst>
          <pc:docMk/>
          <pc:sldMk cId="4081989837" sldId="259"/>
        </pc:sldMkLst>
        <pc:spChg chg="mod">
          <ac:chgData name="Fabio Villa" userId="0f85e7e8-262a-4be5-8c55-5d2a2042602d" providerId="ADAL" clId="{90D13149-FB60-4598-97C9-24B264D725FF}" dt="2022-06-03T12:50:25.642" v="87" actId="207"/>
          <ac:spMkLst>
            <pc:docMk/>
            <pc:sldMk cId="4081989837" sldId="259"/>
            <ac:spMk id="3" creationId="{04AFA332-95B6-477D-A5B4-E91E568A17A1}"/>
          </ac:spMkLst>
        </pc:spChg>
        <pc:spChg chg="add mod">
          <ac:chgData name="Fabio Villa" userId="0f85e7e8-262a-4be5-8c55-5d2a2042602d" providerId="ADAL" clId="{90D13149-FB60-4598-97C9-24B264D725FF}" dt="2022-06-06T09:54:41.921" v="456"/>
          <ac:spMkLst>
            <pc:docMk/>
            <pc:sldMk cId="4081989837" sldId="259"/>
            <ac:spMk id="5" creationId="{D0F00588-E0C3-5CAA-4175-8136F8B0A332}"/>
          </ac:spMkLst>
        </pc:spChg>
      </pc:sldChg>
      <pc:sldChg chg="addSp modSp mod">
        <pc:chgData name="Fabio Villa" userId="0f85e7e8-262a-4be5-8c55-5d2a2042602d" providerId="ADAL" clId="{90D13149-FB60-4598-97C9-24B264D725FF}" dt="2022-06-06T10:08:35.953" v="569"/>
        <pc:sldMkLst>
          <pc:docMk/>
          <pc:sldMk cId="3479529162" sldId="260"/>
        </pc:sldMkLst>
        <pc:spChg chg="mod">
          <ac:chgData name="Fabio Villa" userId="0f85e7e8-262a-4be5-8c55-5d2a2042602d" providerId="ADAL" clId="{90D13149-FB60-4598-97C9-24B264D725FF}" dt="2022-05-30T10:26:10.622" v="28" actId="1076"/>
          <ac:spMkLst>
            <pc:docMk/>
            <pc:sldMk cId="3479529162" sldId="260"/>
            <ac:spMk id="6" creationId="{339997F1-84A6-4E4A-964E-31498B6908B9}"/>
          </ac:spMkLst>
        </pc:spChg>
        <pc:spChg chg="mod">
          <ac:chgData name="Fabio Villa" userId="0f85e7e8-262a-4be5-8c55-5d2a2042602d" providerId="ADAL" clId="{90D13149-FB60-4598-97C9-24B264D725FF}" dt="2022-06-06T10:08:35.953" v="569"/>
          <ac:spMkLst>
            <pc:docMk/>
            <pc:sldMk cId="3479529162" sldId="260"/>
            <ac:spMk id="76" creationId="{47E14BB9-9C33-4789-96BF-F61EA41482F9}"/>
          </ac:spMkLst>
        </pc:spChg>
        <pc:spChg chg="add mod">
          <ac:chgData name="Fabio Villa" userId="0f85e7e8-262a-4be5-8c55-5d2a2042602d" providerId="ADAL" clId="{90D13149-FB60-4598-97C9-24B264D725FF}" dt="2022-06-06T09:56:04.216" v="479"/>
          <ac:spMkLst>
            <pc:docMk/>
            <pc:sldMk cId="3479529162" sldId="260"/>
            <ac:spMk id="125" creationId="{24A3B6ED-F982-696E-146D-B67A109D59BC}"/>
          </ac:spMkLst>
        </pc:spChg>
      </pc:sldChg>
      <pc:sldChg chg="modSp mod">
        <pc:chgData name="Fabio Villa" userId="0f85e7e8-262a-4be5-8c55-5d2a2042602d" providerId="ADAL" clId="{90D13149-FB60-4598-97C9-24B264D725FF}" dt="2022-06-06T10:07:36.331" v="559" actId="6549"/>
        <pc:sldMkLst>
          <pc:docMk/>
          <pc:sldMk cId="4157516147" sldId="262"/>
        </pc:sldMkLst>
        <pc:spChg chg="mod">
          <ac:chgData name="Fabio Villa" userId="0f85e7e8-262a-4be5-8c55-5d2a2042602d" providerId="ADAL" clId="{90D13149-FB60-4598-97C9-24B264D725FF}" dt="2022-06-06T09:54:05.454" v="444" actId="20577"/>
          <ac:spMkLst>
            <pc:docMk/>
            <pc:sldMk cId="4157516147" sldId="262"/>
            <ac:spMk id="2" creationId="{C6D94F76-D3EE-3320-E0C6-EF3ACDB711F3}"/>
          </ac:spMkLst>
        </pc:spChg>
        <pc:spChg chg="mod">
          <ac:chgData name="Fabio Villa" userId="0f85e7e8-262a-4be5-8c55-5d2a2042602d" providerId="ADAL" clId="{90D13149-FB60-4598-97C9-24B264D725FF}" dt="2022-05-30T10:25:30.724" v="23" actId="1035"/>
          <ac:spMkLst>
            <pc:docMk/>
            <pc:sldMk cId="4157516147" sldId="262"/>
            <ac:spMk id="10" creationId="{FD36F528-CE03-47EF-B0F9-1C132BECD24D}"/>
          </ac:spMkLst>
        </pc:spChg>
        <pc:spChg chg="mod">
          <ac:chgData name="Fabio Villa" userId="0f85e7e8-262a-4be5-8c55-5d2a2042602d" providerId="ADAL" clId="{90D13149-FB60-4598-97C9-24B264D725FF}" dt="2022-06-06T10:07:36.331" v="559" actId="6549"/>
          <ac:spMkLst>
            <pc:docMk/>
            <pc:sldMk cId="4157516147" sldId="262"/>
            <ac:spMk id="11" creationId="{1CE08903-20D3-486C-95A8-B382B77D3986}"/>
          </ac:spMkLst>
        </pc:spChg>
      </pc:sldChg>
      <pc:sldChg chg="modSp mod">
        <pc:chgData name="Fabio Villa" userId="0f85e7e8-262a-4be5-8c55-5d2a2042602d" providerId="ADAL" clId="{90D13149-FB60-4598-97C9-24B264D725FF}" dt="2022-05-30T10:25:43.531" v="25" actId="1076"/>
        <pc:sldMkLst>
          <pc:docMk/>
          <pc:sldMk cId="1407912644" sldId="264"/>
        </pc:sldMkLst>
        <pc:spChg chg="mod">
          <ac:chgData name="Fabio Villa" userId="0f85e7e8-262a-4be5-8c55-5d2a2042602d" providerId="ADAL" clId="{90D13149-FB60-4598-97C9-24B264D725FF}" dt="2022-05-30T10:25:43.531" v="25" actId="1076"/>
          <ac:spMkLst>
            <pc:docMk/>
            <pc:sldMk cId="1407912644" sldId="264"/>
            <ac:spMk id="10" creationId="{FD36F528-CE03-47EF-B0F9-1C132BECD24D}"/>
          </ac:spMkLst>
        </pc:spChg>
      </pc:sldChg>
      <pc:sldChg chg="modSp mod">
        <pc:chgData name="Fabio Villa" userId="0f85e7e8-262a-4be5-8c55-5d2a2042602d" providerId="ADAL" clId="{90D13149-FB60-4598-97C9-24B264D725FF}" dt="2022-05-30T10:25:50.121" v="26" actId="1076"/>
        <pc:sldMkLst>
          <pc:docMk/>
          <pc:sldMk cId="15417710" sldId="265"/>
        </pc:sldMkLst>
        <pc:spChg chg="mod">
          <ac:chgData name="Fabio Villa" userId="0f85e7e8-262a-4be5-8c55-5d2a2042602d" providerId="ADAL" clId="{90D13149-FB60-4598-97C9-24B264D725FF}" dt="2022-05-30T10:25:50.121" v="26" actId="1076"/>
          <ac:spMkLst>
            <pc:docMk/>
            <pc:sldMk cId="15417710" sldId="265"/>
            <ac:spMk id="10" creationId="{FD36F528-CE03-47EF-B0F9-1C132BECD24D}"/>
          </ac:spMkLst>
        </pc:spChg>
      </pc:sldChg>
      <pc:sldChg chg="addSp modSp mod">
        <pc:chgData name="Fabio Villa" userId="0f85e7e8-262a-4be5-8c55-5d2a2042602d" providerId="ADAL" clId="{90D13149-FB60-4598-97C9-24B264D725FF}" dt="2022-06-06T09:54:38.192" v="454"/>
        <pc:sldMkLst>
          <pc:docMk/>
          <pc:sldMk cId="2843121402" sldId="266"/>
        </pc:sldMkLst>
        <pc:spChg chg="mod">
          <ac:chgData name="Fabio Villa" userId="0f85e7e8-262a-4be5-8c55-5d2a2042602d" providerId="ADAL" clId="{90D13149-FB60-4598-97C9-24B264D725FF}" dt="2022-06-03T12:49:46.950" v="86" actId="1076"/>
          <ac:spMkLst>
            <pc:docMk/>
            <pc:sldMk cId="2843121402" sldId="266"/>
            <ac:spMk id="3" creationId="{B36411AC-B266-4B08-93AF-44170ACE3239}"/>
          </ac:spMkLst>
        </pc:spChg>
        <pc:spChg chg="add mod">
          <ac:chgData name="Fabio Villa" userId="0f85e7e8-262a-4be5-8c55-5d2a2042602d" providerId="ADAL" clId="{90D13149-FB60-4598-97C9-24B264D725FF}" dt="2022-06-06T09:54:38.192" v="454"/>
          <ac:spMkLst>
            <pc:docMk/>
            <pc:sldMk cId="2843121402" sldId="266"/>
            <ac:spMk id="6" creationId="{4A48221F-150B-5DBD-F672-36D532BB6BB2}"/>
          </ac:spMkLst>
        </pc:spChg>
      </pc:sldChg>
      <pc:sldChg chg="delSp del mod">
        <pc:chgData name="Fabio Villa" userId="0f85e7e8-262a-4be5-8c55-5d2a2042602d" providerId="ADAL" clId="{90D13149-FB60-4598-97C9-24B264D725FF}" dt="2022-06-06T08:16:13.246" v="167" actId="47"/>
        <pc:sldMkLst>
          <pc:docMk/>
          <pc:sldMk cId="4048680758" sldId="270"/>
        </pc:sldMkLst>
        <pc:picChg chg="del">
          <ac:chgData name="Fabio Villa" userId="0f85e7e8-262a-4be5-8c55-5d2a2042602d" providerId="ADAL" clId="{90D13149-FB60-4598-97C9-24B264D725FF}" dt="2022-06-06T08:16:06.480" v="166" actId="478"/>
          <ac:picMkLst>
            <pc:docMk/>
            <pc:sldMk cId="4048680758" sldId="270"/>
            <ac:picMk id="14" creationId="{4845942E-576E-9E4C-919B-6E6A7618889C}"/>
          </ac:picMkLst>
        </pc:picChg>
      </pc:sldChg>
      <pc:sldChg chg="addSp modSp mod">
        <pc:chgData name="Fabio Villa" userId="0f85e7e8-262a-4be5-8c55-5d2a2042602d" providerId="ADAL" clId="{90D13149-FB60-4598-97C9-24B264D725FF}" dt="2022-06-06T09:55:19.515" v="468"/>
        <pc:sldMkLst>
          <pc:docMk/>
          <pc:sldMk cId="890809397" sldId="273"/>
        </pc:sldMkLst>
        <pc:spChg chg="mod">
          <ac:chgData name="Fabio Villa" userId="0f85e7e8-262a-4be5-8c55-5d2a2042602d" providerId="ADAL" clId="{90D13149-FB60-4598-97C9-24B264D725FF}" dt="2022-06-06T08:27:25.081" v="419" actId="113"/>
          <ac:spMkLst>
            <pc:docMk/>
            <pc:sldMk cId="890809397" sldId="273"/>
            <ac:spMk id="2" creationId="{5F5F19A0-10B4-CED1-002F-D46F6FB5486E}"/>
          </ac:spMkLst>
        </pc:spChg>
        <pc:spChg chg="mod">
          <ac:chgData name="Fabio Villa" userId="0f85e7e8-262a-4be5-8c55-5d2a2042602d" providerId="ADAL" clId="{90D13149-FB60-4598-97C9-24B264D725FF}" dt="2022-06-06T08:27:52.331" v="422" actId="113"/>
          <ac:spMkLst>
            <pc:docMk/>
            <pc:sldMk cId="890809397" sldId="273"/>
            <ac:spMk id="4" creationId="{97C6F9ED-15CB-0924-6F25-293D4F55ABDA}"/>
          </ac:spMkLst>
        </pc:spChg>
        <pc:spChg chg="add mod">
          <ac:chgData name="Fabio Villa" userId="0f85e7e8-262a-4be5-8c55-5d2a2042602d" providerId="ADAL" clId="{90D13149-FB60-4598-97C9-24B264D725FF}" dt="2022-06-06T09:55:19.515" v="468"/>
          <ac:spMkLst>
            <pc:docMk/>
            <pc:sldMk cId="890809397" sldId="273"/>
            <ac:spMk id="15" creationId="{25643607-8897-F6E0-B1B5-D95E3DB0DF34}"/>
          </ac:spMkLst>
        </pc:spChg>
        <pc:picChg chg="mod">
          <ac:chgData name="Fabio Villa" userId="0f85e7e8-262a-4be5-8c55-5d2a2042602d" providerId="ADAL" clId="{90D13149-FB60-4598-97C9-24B264D725FF}" dt="2022-06-06T09:55:16.974" v="467" actId="1076"/>
          <ac:picMkLst>
            <pc:docMk/>
            <pc:sldMk cId="890809397" sldId="273"/>
            <ac:picMk id="8" creationId="{C3C6410D-3C56-0B47-A66E-CDC5D74C72EE}"/>
          </ac:picMkLst>
        </pc:picChg>
      </pc:sldChg>
      <pc:sldChg chg="del">
        <pc:chgData name="Fabio Villa" userId="0f85e7e8-262a-4be5-8c55-5d2a2042602d" providerId="ADAL" clId="{90D13149-FB60-4598-97C9-24B264D725FF}" dt="2022-06-06T08:35:58.642" v="423" actId="47"/>
        <pc:sldMkLst>
          <pc:docMk/>
          <pc:sldMk cId="917939091" sldId="275"/>
        </pc:sldMkLst>
      </pc:sldChg>
      <pc:sldChg chg="del">
        <pc:chgData name="Fabio Villa" userId="0f85e7e8-262a-4be5-8c55-5d2a2042602d" providerId="ADAL" clId="{90D13149-FB60-4598-97C9-24B264D725FF}" dt="2022-06-06T08:47:51.314" v="430" actId="47"/>
        <pc:sldMkLst>
          <pc:docMk/>
          <pc:sldMk cId="1993346141" sldId="276"/>
        </pc:sldMkLst>
      </pc:sldChg>
      <pc:sldChg chg="addSp modSp mod">
        <pc:chgData name="Fabio Villa" userId="0f85e7e8-262a-4be5-8c55-5d2a2042602d" providerId="ADAL" clId="{90D13149-FB60-4598-97C9-24B264D725FF}" dt="2022-06-06T09:54:43.723" v="457"/>
        <pc:sldMkLst>
          <pc:docMk/>
          <pc:sldMk cId="347841454" sldId="278"/>
        </pc:sldMkLst>
        <pc:spChg chg="mod">
          <ac:chgData name="Fabio Villa" userId="0f85e7e8-262a-4be5-8c55-5d2a2042602d" providerId="ADAL" clId="{90D13149-FB60-4598-97C9-24B264D725FF}" dt="2022-05-30T10:20:59.336" v="5" actId="207"/>
          <ac:spMkLst>
            <pc:docMk/>
            <pc:sldMk cId="347841454" sldId="278"/>
            <ac:spMk id="3" creationId="{B0D6DA56-94C5-421C-823D-59ACCAEE0127}"/>
          </ac:spMkLst>
        </pc:spChg>
        <pc:spChg chg="add mod">
          <ac:chgData name="Fabio Villa" userId="0f85e7e8-262a-4be5-8c55-5d2a2042602d" providerId="ADAL" clId="{90D13149-FB60-4598-97C9-24B264D725FF}" dt="2022-06-06T09:54:43.723" v="457"/>
          <ac:spMkLst>
            <pc:docMk/>
            <pc:sldMk cId="347841454" sldId="278"/>
            <ac:spMk id="5" creationId="{DFC14DC0-018F-4E3E-9091-DBFFE9524583}"/>
          </ac:spMkLst>
        </pc:spChg>
      </pc:sldChg>
      <pc:sldChg chg="addSp modSp mod">
        <pc:chgData name="Fabio Villa" userId="0f85e7e8-262a-4be5-8c55-5d2a2042602d" providerId="ADAL" clId="{90D13149-FB60-4598-97C9-24B264D725FF}" dt="2022-06-06T09:54:40.063" v="455"/>
        <pc:sldMkLst>
          <pc:docMk/>
          <pc:sldMk cId="1461710400" sldId="279"/>
        </pc:sldMkLst>
        <pc:spChg chg="mod">
          <ac:chgData name="Fabio Villa" userId="0f85e7e8-262a-4be5-8c55-5d2a2042602d" providerId="ADAL" clId="{90D13149-FB60-4598-97C9-24B264D725FF}" dt="2022-05-30T10:20:45.966" v="4" actId="207"/>
          <ac:spMkLst>
            <pc:docMk/>
            <pc:sldMk cId="1461710400" sldId="279"/>
            <ac:spMk id="3" creationId="{6BA80ED8-CE97-4A05-A948-07BD10333855}"/>
          </ac:spMkLst>
        </pc:spChg>
        <pc:spChg chg="add mod">
          <ac:chgData name="Fabio Villa" userId="0f85e7e8-262a-4be5-8c55-5d2a2042602d" providerId="ADAL" clId="{90D13149-FB60-4598-97C9-24B264D725FF}" dt="2022-06-06T09:54:40.063" v="455"/>
          <ac:spMkLst>
            <pc:docMk/>
            <pc:sldMk cId="1461710400" sldId="279"/>
            <ac:spMk id="8" creationId="{13128F4A-8017-CE9F-8994-218CC5A610D2}"/>
          </ac:spMkLst>
        </pc:spChg>
      </pc:sldChg>
      <pc:sldChg chg="addSp modSp">
        <pc:chgData name="Fabio Villa" userId="0f85e7e8-262a-4be5-8c55-5d2a2042602d" providerId="ADAL" clId="{90D13149-FB60-4598-97C9-24B264D725FF}" dt="2022-06-06T09:55:22.071" v="469"/>
        <pc:sldMkLst>
          <pc:docMk/>
          <pc:sldMk cId="776930491" sldId="280"/>
        </pc:sldMkLst>
        <pc:spChg chg="add mod">
          <ac:chgData name="Fabio Villa" userId="0f85e7e8-262a-4be5-8c55-5d2a2042602d" providerId="ADAL" clId="{90D13149-FB60-4598-97C9-24B264D725FF}" dt="2022-06-06T09:55:22.071" v="469"/>
          <ac:spMkLst>
            <pc:docMk/>
            <pc:sldMk cId="776930491" sldId="280"/>
            <ac:spMk id="13" creationId="{BAD9256B-1CC8-CE31-F0A9-7B1B1AE25CE5}"/>
          </ac:spMkLst>
        </pc:spChg>
      </pc:sldChg>
      <pc:sldChg chg="addSp modSp">
        <pc:chgData name="Fabio Villa" userId="0f85e7e8-262a-4be5-8c55-5d2a2042602d" providerId="ADAL" clId="{90D13149-FB60-4598-97C9-24B264D725FF}" dt="2022-06-06T09:54:20.035" v="445"/>
        <pc:sldMkLst>
          <pc:docMk/>
          <pc:sldMk cId="4251459789" sldId="281"/>
        </pc:sldMkLst>
        <pc:spChg chg="add mod">
          <ac:chgData name="Fabio Villa" userId="0f85e7e8-262a-4be5-8c55-5d2a2042602d" providerId="ADAL" clId="{90D13149-FB60-4598-97C9-24B264D725FF}" dt="2022-06-06T09:54:20.035" v="445"/>
          <ac:spMkLst>
            <pc:docMk/>
            <pc:sldMk cId="4251459789" sldId="281"/>
            <ac:spMk id="16" creationId="{95750118-E7B0-9B96-F82D-A31AED8AB1FB}"/>
          </ac:spMkLst>
        </pc:spChg>
      </pc:sldChg>
      <pc:sldChg chg="addSp delSp modSp mod">
        <pc:chgData name="Fabio Villa" userId="0f85e7e8-262a-4be5-8c55-5d2a2042602d" providerId="ADAL" clId="{90D13149-FB60-4598-97C9-24B264D725FF}" dt="2022-06-06T09:54:30.133" v="450"/>
        <pc:sldMkLst>
          <pc:docMk/>
          <pc:sldMk cId="3415657044" sldId="282"/>
        </pc:sldMkLst>
        <pc:spChg chg="mod">
          <ac:chgData name="Fabio Villa" userId="0f85e7e8-262a-4be5-8c55-5d2a2042602d" providerId="ADAL" clId="{90D13149-FB60-4598-97C9-24B264D725FF}" dt="2022-05-30T10:19:12.039" v="1" actId="207"/>
          <ac:spMkLst>
            <pc:docMk/>
            <pc:sldMk cId="3415657044" sldId="282"/>
            <ac:spMk id="3" creationId="{42AA71F4-4197-436C-819F-7D1FE971DB2B}"/>
          </ac:spMkLst>
        </pc:spChg>
        <pc:spChg chg="add del mod">
          <ac:chgData name="Fabio Villa" userId="0f85e7e8-262a-4be5-8c55-5d2a2042602d" providerId="ADAL" clId="{90D13149-FB60-4598-97C9-24B264D725FF}" dt="2022-06-06T09:54:29.273" v="449"/>
          <ac:spMkLst>
            <pc:docMk/>
            <pc:sldMk cId="3415657044" sldId="282"/>
            <ac:spMk id="8" creationId="{5CD91E3E-5E90-AD79-676C-DC534FE4042A}"/>
          </ac:spMkLst>
        </pc:spChg>
        <pc:spChg chg="add mod">
          <ac:chgData name="Fabio Villa" userId="0f85e7e8-262a-4be5-8c55-5d2a2042602d" providerId="ADAL" clId="{90D13149-FB60-4598-97C9-24B264D725FF}" dt="2022-06-06T09:54:30.133" v="450"/>
          <ac:spMkLst>
            <pc:docMk/>
            <pc:sldMk cId="3415657044" sldId="282"/>
            <ac:spMk id="9" creationId="{D91D1E42-3A0F-649C-CCCD-1AE76A430D6A}"/>
          </ac:spMkLst>
        </pc:spChg>
        <pc:picChg chg="mod">
          <ac:chgData name="Fabio Villa" userId="0f85e7e8-262a-4be5-8c55-5d2a2042602d" providerId="ADAL" clId="{90D13149-FB60-4598-97C9-24B264D725FF}" dt="2022-06-03T12:48:57.827" v="85" actId="1036"/>
          <ac:picMkLst>
            <pc:docMk/>
            <pc:sldMk cId="3415657044" sldId="282"/>
            <ac:picMk id="4" creationId="{4C69BA72-D4DC-ECF6-445E-9B524AAA1FBB}"/>
          </ac:picMkLst>
        </pc:picChg>
      </pc:sldChg>
      <pc:sldChg chg="addSp modSp mod">
        <pc:chgData name="Fabio Villa" userId="0f85e7e8-262a-4be5-8c55-5d2a2042602d" providerId="ADAL" clId="{90D13149-FB60-4598-97C9-24B264D725FF}" dt="2022-06-06T09:54:32.185" v="451"/>
        <pc:sldMkLst>
          <pc:docMk/>
          <pc:sldMk cId="3193579019" sldId="283"/>
        </pc:sldMkLst>
        <pc:spChg chg="mod">
          <ac:chgData name="Fabio Villa" userId="0f85e7e8-262a-4be5-8c55-5d2a2042602d" providerId="ADAL" clId="{90D13149-FB60-4598-97C9-24B264D725FF}" dt="2022-05-30T10:19:44.941" v="2" actId="207"/>
          <ac:spMkLst>
            <pc:docMk/>
            <pc:sldMk cId="3193579019" sldId="283"/>
            <ac:spMk id="3" creationId="{3000CD25-B7B0-42B6-9846-7AE012152640}"/>
          </ac:spMkLst>
        </pc:spChg>
        <pc:spChg chg="add mod">
          <ac:chgData name="Fabio Villa" userId="0f85e7e8-262a-4be5-8c55-5d2a2042602d" providerId="ADAL" clId="{90D13149-FB60-4598-97C9-24B264D725FF}" dt="2022-06-06T09:54:32.185" v="451"/>
          <ac:spMkLst>
            <pc:docMk/>
            <pc:sldMk cId="3193579019" sldId="283"/>
            <ac:spMk id="7" creationId="{94365125-8DC2-CDD7-D5FE-943ACF8937CC}"/>
          </ac:spMkLst>
        </pc:spChg>
        <pc:picChg chg="mod">
          <ac:chgData name="Fabio Villa" userId="0f85e7e8-262a-4be5-8c55-5d2a2042602d" providerId="ADAL" clId="{90D13149-FB60-4598-97C9-24B264D725FF}" dt="2022-06-06T07:53:37.064" v="163" actId="1036"/>
          <ac:picMkLst>
            <pc:docMk/>
            <pc:sldMk cId="3193579019" sldId="283"/>
            <ac:picMk id="8" creationId="{657B7BEE-26FA-521B-BC2E-917EAD17A999}"/>
          </ac:picMkLst>
        </pc:picChg>
      </pc:sldChg>
      <pc:sldChg chg="addSp modSp mod">
        <pc:chgData name="Fabio Villa" userId="0f85e7e8-262a-4be5-8c55-5d2a2042602d" providerId="ADAL" clId="{90D13149-FB60-4598-97C9-24B264D725FF}" dt="2022-06-06T09:54:34.465" v="452"/>
        <pc:sldMkLst>
          <pc:docMk/>
          <pc:sldMk cId="2548400626" sldId="284"/>
        </pc:sldMkLst>
        <pc:spChg chg="mod">
          <ac:chgData name="Fabio Villa" userId="0f85e7e8-262a-4be5-8c55-5d2a2042602d" providerId="ADAL" clId="{90D13149-FB60-4598-97C9-24B264D725FF}" dt="2022-06-06T07:53:54.944" v="165" actId="20577"/>
          <ac:spMkLst>
            <pc:docMk/>
            <pc:sldMk cId="2548400626" sldId="284"/>
            <ac:spMk id="5" creationId="{15914DA3-AE40-6154-3FCE-F8B93E1A40EB}"/>
          </ac:spMkLst>
        </pc:spChg>
        <pc:spChg chg="add mod">
          <ac:chgData name="Fabio Villa" userId="0f85e7e8-262a-4be5-8c55-5d2a2042602d" providerId="ADAL" clId="{90D13149-FB60-4598-97C9-24B264D725FF}" dt="2022-06-06T09:54:34.465" v="452"/>
          <ac:spMkLst>
            <pc:docMk/>
            <pc:sldMk cId="2548400626" sldId="284"/>
            <ac:spMk id="9" creationId="{21A9E133-C405-0C64-39DF-3B0ECC683CD4}"/>
          </ac:spMkLst>
        </pc:spChg>
      </pc:sldChg>
      <pc:sldChg chg="addSp modSp mod">
        <pc:chgData name="Fabio Villa" userId="0f85e7e8-262a-4be5-8c55-5d2a2042602d" providerId="ADAL" clId="{90D13149-FB60-4598-97C9-24B264D725FF}" dt="2022-06-06T09:54:36.398" v="453"/>
        <pc:sldMkLst>
          <pc:docMk/>
          <pc:sldMk cId="2513209616" sldId="285"/>
        </pc:sldMkLst>
        <pc:spChg chg="mod">
          <ac:chgData name="Fabio Villa" userId="0f85e7e8-262a-4be5-8c55-5d2a2042602d" providerId="ADAL" clId="{90D13149-FB60-4598-97C9-24B264D725FF}" dt="2022-05-30T10:51:34.275" v="70" actId="20577"/>
          <ac:spMkLst>
            <pc:docMk/>
            <pc:sldMk cId="2513209616" sldId="285"/>
            <ac:spMk id="3" creationId="{21183935-849D-4015-ABA0-E1F48AB7E0EE}"/>
          </ac:spMkLst>
        </pc:spChg>
        <pc:spChg chg="add mod">
          <ac:chgData name="Fabio Villa" userId="0f85e7e8-262a-4be5-8c55-5d2a2042602d" providerId="ADAL" clId="{90D13149-FB60-4598-97C9-24B264D725FF}" dt="2022-06-06T09:54:36.398" v="453"/>
          <ac:spMkLst>
            <pc:docMk/>
            <pc:sldMk cId="2513209616" sldId="285"/>
            <ac:spMk id="8" creationId="{A3557D77-6126-3A7C-B69D-12A9281BF568}"/>
          </ac:spMkLst>
        </pc:spChg>
      </pc:sldChg>
      <pc:sldChg chg="addSp modSp mod">
        <pc:chgData name="Fabio Villa" userId="0f85e7e8-262a-4be5-8c55-5d2a2042602d" providerId="ADAL" clId="{90D13149-FB60-4598-97C9-24B264D725FF}" dt="2022-06-06T10:07:49.021" v="561"/>
        <pc:sldMkLst>
          <pc:docMk/>
          <pc:sldMk cId="1062131373" sldId="286"/>
        </pc:sldMkLst>
        <pc:spChg chg="mod">
          <ac:chgData name="Fabio Villa" userId="0f85e7e8-262a-4be5-8c55-5d2a2042602d" providerId="ADAL" clId="{90D13149-FB60-4598-97C9-24B264D725FF}" dt="2022-05-30T10:25:36.903" v="24" actId="1076"/>
          <ac:spMkLst>
            <pc:docMk/>
            <pc:sldMk cId="1062131373" sldId="286"/>
            <ac:spMk id="10" creationId="{FD36F528-CE03-47EF-B0F9-1C132BECD24D}"/>
          </ac:spMkLst>
        </pc:spChg>
        <pc:spChg chg="mod">
          <ac:chgData name="Fabio Villa" userId="0f85e7e8-262a-4be5-8c55-5d2a2042602d" providerId="ADAL" clId="{90D13149-FB60-4598-97C9-24B264D725FF}" dt="2022-06-06T10:07:49.021" v="561"/>
          <ac:spMkLst>
            <pc:docMk/>
            <pc:sldMk cId="1062131373" sldId="286"/>
            <ac:spMk id="11" creationId="{1CE08903-20D3-486C-95A8-B382B77D3986}"/>
          </ac:spMkLst>
        </pc:spChg>
        <pc:spChg chg="add mod">
          <ac:chgData name="Fabio Villa" userId="0f85e7e8-262a-4be5-8c55-5d2a2042602d" providerId="ADAL" clId="{90D13149-FB60-4598-97C9-24B264D725FF}" dt="2022-06-06T09:56:18.292" v="482" actId="1036"/>
          <ac:spMkLst>
            <pc:docMk/>
            <pc:sldMk cId="1062131373" sldId="286"/>
            <ac:spMk id="15" creationId="{6EAD0356-652E-25C2-66D1-D194C2F30F59}"/>
          </ac:spMkLst>
        </pc:spChg>
      </pc:sldChg>
      <pc:sldChg chg="addSp modSp mod">
        <pc:chgData name="Fabio Villa" userId="0f85e7e8-262a-4be5-8c55-5d2a2042602d" providerId="ADAL" clId="{90D13149-FB60-4598-97C9-24B264D725FF}" dt="2022-06-06T10:07:54.597" v="563"/>
        <pc:sldMkLst>
          <pc:docMk/>
          <pc:sldMk cId="222025068" sldId="287"/>
        </pc:sldMkLst>
        <pc:spChg chg="mod">
          <ac:chgData name="Fabio Villa" userId="0f85e7e8-262a-4be5-8c55-5d2a2042602d" providerId="ADAL" clId="{90D13149-FB60-4598-97C9-24B264D725FF}" dt="2022-06-06T10:02:10.287" v="533" actId="207"/>
          <ac:spMkLst>
            <pc:docMk/>
            <pc:sldMk cId="222025068" sldId="287"/>
            <ac:spMk id="9" creationId="{DE95C4DF-A4B6-0338-0888-2B3318D2EBBF}"/>
          </ac:spMkLst>
        </pc:spChg>
        <pc:spChg chg="mod">
          <ac:chgData name="Fabio Villa" userId="0f85e7e8-262a-4be5-8c55-5d2a2042602d" providerId="ADAL" clId="{90D13149-FB60-4598-97C9-24B264D725FF}" dt="2022-06-06T10:07:54.597" v="563"/>
          <ac:spMkLst>
            <pc:docMk/>
            <pc:sldMk cId="222025068" sldId="287"/>
            <ac:spMk id="11" creationId="{1CE08903-20D3-486C-95A8-B382B77D3986}"/>
          </ac:spMkLst>
        </pc:spChg>
        <pc:spChg chg="add mod">
          <ac:chgData name="Fabio Villa" userId="0f85e7e8-262a-4be5-8c55-5d2a2042602d" providerId="ADAL" clId="{90D13149-FB60-4598-97C9-24B264D725FF}" dt="2022-06-06T09:56:19.862" v="483"/>
          <ac:spMkLst>
            <pc:docMk/>
            <pc:sldMk cId="222025068" sldId="287"/>
            <ac:spMk id="12" creationId="{8F506740-1AC0-AB35-9F25-916B792F1394}"/>
          </ac:spMkLst>
        </pc:spChg>
        <pc:spChg chg="mod">
          <ac:chgData name="Fabio Villa" userId="0f85e7e8-262a-4be5-8c55-5d2a2042602d" providerId="ADAL" clId="{90D13149-FB60-4598-97C9-24B264D725FF}" dt="2022-06-03T12:47:51.179" v="82" actId="20577"/>
          <ac:spMkLst>
            <pc:docMk/>
            <pc:sldMk cId="222025068" sldId="287"/>
            <ac:spMk id="19" creationId="{0811B9B3-46AF-4684-A7EA-D55A414D81AF}"/>
          </ac:spMkLst>
        </pc:spChg>
        <pc:spChg chg="mod">
          <ac:chgData name="Fabio Villa" userId="0f85e7e8-262a-4be5-8c55-5d2a2042602d" providerId="ADAL" clId="{90D13149-FB60-4598-97C9-24B264D725FF}" dt="2022-06-06T10:01:40.434" v="532" actId="207"/>
          <ac:spMkLst>
            <pc:docMk/>
            <pc:sldMk cId="222025068" sldId="287"/>
            <ac:spMk id="50" creationId="{2BCC71B2-DD9C-4BC4-239B-51B24C617922}"/>
          </ac:spMkLst>
        </pc:spChg>
      </pc:sldChg>
      <pc:sldChg chg="addSp delSp new del mod">
        <pc:chgData name="Fabio Villa" userId="0f85e7e8-262a-4be5-8c55-5d2a2042602d" providerId="ADAL" clId="{90D13149-FB60-4598-97C9-24B264D725FF}" dt="2022-06-06T08:20:09.014" v="278" actId="47"/>
        <pc:sldMkLst>
          <pc:docMk/>
          <pc:sldMk cId="129740608" sldId="288"/>
        </pc:sldMkLst>
        <pc:picChg chg="add del">
          <ac:chgData name="Fabio Villa" userId="0f85e7e8-262a-4be5-8c55-5d2a2042602d" providerId="ADAL" clId="{90D13149-FB60-4598-97C9-24B264D725FF}" dt="2022-06-06T08:17:07.699" v="220" actId="21"/>
          <ac:picMkLst>
            <pc:docMk/>
            <pc:sldMk cId="129740608" sldId="288"/>
            <ac:picMk id="5" creationId="{9AEADA8D-7670-6A98-5658-728CEBB33382}"/>
          </ac:picMkLst>
        </pc:picChg>
      </pc:sldChg>
      <pc:sldChg chg="addSp delSp modSp add mod">
        <pc:chgData name="Fabio Villa" userId="0f85e7e8-262a-4be5-8c55-5d2a2042602d" providerId="ADAL" clId="{90D13149-FB60-4598-97C9-24B264D725FF}" dt="2022-06-06T09:55:12.160" v="466"/>
        <pc:sldMkLst>
          <pc:docMk/>
          <pc:sldMk cId="3765741732" sldId="289"/>
        </pc:sldMkLst>
        <pc:spChg chg="mod">
          <ac:chgData name="Fabio Villa" userId="0f85e7e8-262a-4be5-8c55-5d2a2042602d" providerId="ADAL" clId="{90D13149-FB60-4598-97C9-24B264D725FF}" dt="2022-06-06T08:16:55.656" v="218" actId="404"/>
          <ac:spMkLst>
            <pc:docMk/>
            <pc:sldMk cId="3765741732" sldId="289"/>
            <ac:spMk id="2" creationId="{5B4FE4DF-57B1-4EE1-A5B5-D00C7AB339FB}"/>
          </ac:spMkLst>
        </pc:spChg>
        <pc:spChg chg="mod">
          <ac:chgData name="Fabio Villa" userId="0f85e7e8-262a-4be5-8c55-5d2a2042602d" providerId="ADAL" clId="{90D13149-FB60-4598-97C9-24B264D725FF}" dt="2022-06-06T08:26:26.699" v="418" actId="20577"/>
          <ac:spMkLst>
            <pc:docMk/>
            <pc:sldMk cId="3765741732" sldId="289"/>
            <ac:spMk id="3" creationId="{B0D6DA56-94C5-421C-823D-59ACCAEE0127}"/>
          </ac:spMkLst>
        </pc:spChg>
        <pc:spChg chg="add mod">
          <ac:chgData name="Fabio Villa" userId="0f85e7e8-262a-4be5-8c55-5d2a2042602d" providerId="ADAL" clId="{90D13149-FB60-4598-97C9-24B264D725FF}" dt="2022-06-06T08:23:23.622" v="298"/>
          <ac:spMkLst>
            <pc:docMk/>
            <pc:sldMk cId="3765741732" sldId="289"/>
            <ac:spMk id="6" creationId="{9C4F6C80-A448-B342-3BE2-276385D723FA}"/>
          </ac:spMkLst>
        </pc:spChg>
        <pc:spChg chg="add mod">
          <ac:chgData name="Fabio Villa" userId="0f85e7e8-262a-4be5-8c55-5d2a2042602d" providerId="ADAL" clId="{90D13149-FB60-4598-97C9-24B264D725FF}" dt="2022-06-06T09:55:12.160" v="466"/>
          <ac:spMkLst>
            <pc:docMk/>
            <pc:sldMk cId="3765741732" sldId="289"/>
            <ac:spMk id="7" creationId="{7D650893-82F3-DB3A-DE16-CE84348F380A}"/>
          </ac:spMkLst>
        </pc:spChg>
        <pc:graphicFrameChg chg="del">
          <ac:chgData name="Fabio Villa" userId="0f85e7e8-262a-4be5-8c55-5d2a2042602d" providerId="ADAL" clId="{90D13149-FB60-4598-97C9-24B264D725FF}" dt="2022-06-06T08:17:01.614" v="219" actId="478"/>
          <ac:graphicFrameMkLst>
            <pc:docMk/>
            <pc:sldMk cId="3765741732" sldId="289"/>
            <ac:graphicFrameMk id="4" creationId="{F9D7B6E7-DF66-A9FC-45EC-0C82C1B5DAD0}"/>
          </ac:graphicFrameMkLst>
        </pc:graphicFrameChg>
        <pc:picChg chg="add mod">
          <ac:chgData name="Fabio Villa" userId="0f85e7e8-262a-4be5-8c55-5d2a2042602d" providerId="ADAL" clId="{90D13149-FB60-4598-97C9-24B264D725FF}" dt="2022-06-06T08:17:14.527" v="222" actId="1076"/>
          <ac:picMkLst>
            <pc:docMk/>
            <pc:sldMk cId="3765741732" sldId="289"/>
            <ac:picMk id="5" creationId="{37C9350D-3F8D-2006-FCB6-21637DDCEBF0}"/>
          </ac:picMkLst>
        </pc:picChg>
      </pc:sldChg>
      <pc:sldMasterChg chg="modSldLayout">
        <pc:chgData name="Fabio Villa" userId="0f85e7e8-262a-4be5-8c55-5d2a2042602d" providerId="ADAL" clId="{90D13149-FB60-4598-97C9-24B264D725FF}" dt="2022-06-06T10:08:12.867" v="565"/>
        <pc:sldMasterMkLst>
          <pc:docMk/>
          <pc:sldMasterMk cId="1067386986" sldId="2147483762"/>
        </pc:sldMasterMkLst>
        <pc:sldLayoutChg chg="addSp modSp mod">
          <pc:chgData name="Fabio Villa" userId="0f85e7e8-262a-4be5-8c55-5d2a2042602d" providerId="ADAL" clId="{90D13149-FB60-4598-97C9-24B264D725FF}" dt="2022-06-06T10:08:12.867" v="565"/>
          <pc:sldLayoutMkLst>
            <pc:docMk/>
            <pc:sldMasterMk cId="1067386986" sldId="2147483762"/>
            <pc:sldLayoutMk cId="928807659" sldId="2147483769"/>
          </pc:sldLayoutMkLst>
          <pc:spChg chg="mod">
            <ac:chgData name="Fabio Villa" userId="0f85e7e8-262a-4be5-8c55-5d2a2042602d" providerId="ADAL" clId="{90D13149-FB60-4598-97C9-24B264D725FF}" dt="2022-05-30T10:24:43.808" v="16"/>
            <ac:spMkLst>
              <pc:docMk/>
              <pc:sldMasterMk cId="1067386986" sldId="2147483762"/>
              <pc:sldLayoutMk cId="928807659" sldId="2147483769"/>
              <ac:spMk id="7" creationId="{DE92A6BD-5600-F56B-BE2A-96C02D2B180F}"/>
            </ac:spMkLst>
          </pc:spChg>
          <pc:spChg chg="mod">
            <ac:chgData name="Fabio Villa" userId="0f85e7e8-262a-4be5-8c55-5d2a2042602d" providerId="ADAL" clId="{90D13149-FB60-4598-97C9-24B264D725FF}" dt="2022-06-06T10:08:12.867" v="565"/>
            <ac:spMkLst>
              <pc:docMk/>
              <pc:sldMasterMk cId="1067386986" sldId="2147483762"/>
              <pc:sldLayoutMk cId="928807659" sldId="2147483769"/>
              <ac:spMk id="8" creationId="{7261E24B-785D-379F-9BCB-60972CC2A7A0}"/>
            </ac:spMkLst>
          </pc:spChg>
          <pc:spChg chg="add mod">
            <ac:chgData name="Fabio Villa" userId="0f85e7e8-262a-4be5-8c55-5d2a2042602d" providerId="ADAL" clId="{90D13149-FB60-4598-97C9-24B264D725FF}" dt="2022-06-06T09:52:53.701" v="437" actId="14100"/>
            <ac:spMkLst>
              <pc:docMk/>
              <pc:sldMasterMk cId="1067386986" sldId="2147483762"/>
              <pc:sldLayoutMk cId="928807659" sldId="2147483769"/>
              <ac:spMk id="12" creationId="{F782AC82-B5E1-4B9C-EA5C-C467C42FF91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CDD3D-907A-4995-A800-44ED04AE95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38AA1-7BE6-46B9-9CDF-5D384027CA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DBE4E-F8F0-0A45-9F23-B8FE460CF4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1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DBE4E-F8F0-0A45-9F23-B8FE460CF4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275A-53EB-C8DC-D9DE-82AAF6968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37076-188E-F2DF-717F-DAFFC5CE4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DAE3-ABD9-219C-E3EB-5CD84E6D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DFBA-9E3B-535E-A2BF-76F3641A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8AB0-96F7-7855-06C6-B831AB04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A739-6BF6-B131-81EF-65F536B6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D9F5F-79F5-D060-8855-87AF561E2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98E6-3253-A366-1945-32E09F51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FD3CC-B701-B196-FE89-FA67C993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CCD9-234D-570A-F36F-6DB2307C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88AEC-1E9F-3D5C-C374-4B4A412E4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B593F-C8CF-95A2-3C44-C2EC4E4C7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BEA9-A362-71F7-3CA6-D518B00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D1DD-5492-4FC4-942E-9D3EF3C4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37F0-763E-DEA1-9032-EBE1DFAE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8B76C-089D-3865-C008-CD3B0F43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B7B55-D83B-8C47-5CC1-CD96A4C0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3D66C-ACD5-2132-207C-87B80F01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6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79EA-45CA-478A-971B-D65B17A3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62041-3766-6AE2-E276-CEE11654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AFDC-E87B-787E-A817-09F108B8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93ED2-69B0-C2E9-30E3-91CFF49C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78D1-A864-D47F-BDF4-47AC0502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3865-97DF-F477-C7E5-EBB12BF1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2461-B29B-93D0-E41D-6E6413E19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50DD3-3B0F-F04B-DD4D-64862888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F10EE-C31D-E923-8549-D4841B81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C641-313C-0CD5-7805-B71D31D9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BF9E-CF4E-5E33-138F-968ABDD6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C670-00CB-5818-8EB9-3210DCD6A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A10AD-5385-F3B4-57E9-ED36C7321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BF950-BEDE-4873-D952-BE6E8DA9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2D4A5-C4C2-2B59-F95F-8D299A5F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EE547-5686-8A5C-34C0-6938AD84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FD40-78BE-A1B0-9BAB-DEE13C68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5F194-0CB3-BAE5-461B-85E605B7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36FDE-4A0D-17D0-BA4E-FEE0A96F8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B6C76-B2C1-F78F-1EBC-A6A2EAD96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2DCAC-2FEE-9869-F26F-ABBF9E07B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5627A-A0B6-C460-CBBD-A8738EA1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C3013-FF3B-D329-0CDA-99C49730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8877B-5715-88FE-83CD-4F145C5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7D02-EA3F-3C4B-37AF-552164AF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A9271-1921-1B08-BC3F-EDEF7C91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99596-0D47-7081-B731-FE271088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26210-875F-126B-73B9-6030B54E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C623F5-C1FF-0AA4-A2E6-DC74AC8DB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569D53FE-93B3-828E-6B07-926B4B84A6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7" name="Rettangolo 9">
            <a:extLst>
              <a:ext uri="{FF2B5EF4-FFF2-40B4-BE49-F238E27FC236}">
                <a16:creationId xmlns:a16="http://schemas.microsoft.com/office/drawing/2014/main" id="{DE92A6BD-5600-F56B-BE2A-96C02D2B180F}"/>
              </a:ext>
            </a:extLst>
          </p:cNvPr>
          <p:cNvSpPr/>
          <p:nvPr userDrawn="1"/>
        </p:nvSpPr>
        <p:spPr>
          <a:xfrm>
            <a:off x="10426412" y="0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 4</a:t>
            </a:r>
          </a:p>
          <a:p>
            <a:pPr algn="ctr"/>
            <a:r>
              <a:rPr lang="en-US" dirty="0"/>
              <a:t>06.06.2022</a:t>
            </a: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7261E24B-785D-379F-9BCB-60972CC2A7A0}"/>
              </a:ext>
            </a:extLst>
          </p:cNvPr>
          <p:cNvSpPr txBox="1"/>
          <p:nvPr userDrawn="1"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WP4 Photon &amp; User beamlines</a:t>
            </a:r>
          </a:p>
        </p:txBody>
      </p:sp>
      <p:cxnSp>
        <p:nvCxnSpPr>
          <p:cNvPr id="9" name="Connettore diritto 12">
            <a:extLst>
              <a:ext uri="{FF2B5EF4-FFF2-40B4-BE49-F238E27FC236}">
                <a16:creationId xmlns:a16="http://schemas.microsoft.com/office/drawing/2014/main" id="{9D2B0C98-E209-29BE-0178-CE0EE8EBD48F}"/>
              </a:ext>
            </a:extLst>
          </p:cNvPr>
          <p:cNvCxnSpPr/>
          <p:nvPr userDrawn="1"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881E3C15-6CCD-3BBF-E539-CE02EA124571}"/>
              </a:ext>
            </a:extLst>
          </p:cNvPr>
          <p:cNvSpPr txBox="1"/>
          <p:nvPr userDrawn="1"/>
        </p:nvSpPr>
        <p:spPr>
          <a:xfrm>
            <a:off x="3894173" y="1154247"/>
            <a:ext cx="42964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cxnSp>
        <p:nvCxnSpPr>
          <p:cNvPr id="11" name="Connettore diritto 20">
            <a:extLst>
              <a:ext uri="{FF2B5EF4-FFF2-40B4-BE49-F238E27FC236}">
                <a16:creationId xmlns:a16="http://schemas.microsoft.com/office/drawing/2014/main" id="{D919FCE4-3515-896B-388E-15BDDC79D5E9}"/>
              </a:ext>
            </a:extLst>
          </p:cNvPr>
          <p:cNvCxnSpPr>
            <a:cxnSpLocks/>
          </p:cNvCxnSpPr>
          <p:nvPr userDrawn="1"/>
        </p:nvCxnSpPr>
        <p:spPr>
          <a:xfrm flipH="1">
            <a:off x="308275" y="16287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0541C951-57A0-F522-09DF-3CA90994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73" y="1156100"/>
            <a:ext cx="4296409" cy="43088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782AC82-B5E1-4B9C-EA5C-C467C42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" y="6476706"/>
            <a:ext cx="678317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pPr/>
              <a:t>‹N›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92880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D241-6571-8B16-167C-9C2B297F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35D5-C936-39B8-8A20-C9DDD625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9B02B-96A0-EC05-BB8C-EAD14578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5B9A7-6FB2-C966-18E0-218BDA3D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57B7A-0B45-D529-0D43-973DEE9A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C2F57-BE2C-C0F6-7015-57A4FABE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ACAE-44A6-F757-52DE-8DBF6318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6A6B3-AFF9-5F36-0693-6CB09805A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ABC79-0365-322A-93F7-1D6A625B9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91B57-A764-03A5-16F2-1D0CF950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EC81E-663C-CFEC-81A0-60CC13BB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37019-4CB7-0FD2-F3CF-8B1AEDF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255B7-EA37-5D98-97BF-93FF2D47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13013-5F85-896A-03C2-477AA167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A5B0-4E1A-42E8-7A6A-632A2C854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031B-5826-45BB-83D7-A29BCE30904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8D5B-AEF5-A62D-8808-762EF7D4E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4D2F-7274-7C2A-1D47-0A4A326C3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3427-6C1F-4FB0-81F6-44986C7BF6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ciencedirect.com/science/article/pii/S0168900208006396?via%3Dihub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j.nima.2008.04.031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images.google.it/imgres?imgurl=http://www.torinovalley.com/blog/wp-content/uploads/2007/12/logocnr.jpg&amp;imgrefurl=http://www.torinovalley.com/blog/index.php?tag=profumo&amp;h=442&amp;w=519&amp;sz=84&amp;hl=it&amp;start=2&amp;tbnid=ZmsVLev13Z9ELM:&amp;tbnh=112&amp;tbnw=131&amp;prev=/images?q=cnr+consiglio+nazionale+delle+ricerche&amp;gbv=2&amp;hl=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ages.google.it/imgres?imgurl=http://www.torinovalley.com/blog/wp-content/uploads/2007/12/logocnr.jpg&amp;imgrefurl=http://www.torinovalley.com/blog/index.php?tag=profumo&amp;h=442&amp;w=519&amp;sz=84&amp;hl=it&amp;start=2&amp;tbnid=ZmsVLev13Z9ELM:&amp;tbnh=112&amp;tbnw=131&amp;prev=/images?q=cnr+consiglio+nazionale+delle+ricerche&amp;gbv=2&amp;hl=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12.11.039" TargetMode="External"/><Relationship Id="rId7" Type="http://schemas.openxmlformats.org/officeDocument/2006/relationships/hyperlink" Target="https://doi.org/10.1016/j.nima.2018.03.02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7/12.82444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x.doi.org/10.1016/j.nima.2012.11.039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photonics905031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D36F528-CE03-47EF-B0F9-1C132BECD24D}"/>
              </a:ext>
            </a:extLst>
          </p:cNvPr>
          <p:cNvSpPr/>
          <p:nvPr/>
        </p:nvSpPr>
        <p:spPr>
          <a:xfrm>
            <a:off x="10430933" y="-19671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 4</a:t>
            </a:r>
          </a:p>
          <a:p>
            <a:pPr algn="ctr"/>
            <a:r>
              <a:rPr lang="en-US" dirty="0"/>
              <a:t>06.06.2022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WP4 Photon &amp; User beamlines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11B9B3-46AF-4684-A7EA-D55A414D81AF}"/>
              </a:ext>
            </a:extLst>
          </p:cNvPr>
          <p:cNvSpPr txBox="1"/>
          <p:nvPr/>
        </p:nvSpPr>
        <p:spPr>
          <a:xfrm>
            <a:off x="3894173" y="1154247"/>
            <a:ext cx="42964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Dubai Light" panose="020B0303030403030204" pitchFamily="34" charset="-78"/>
                <a:cs typeface="Dubai Light" panose="020B0303030403030204" pitchFamily="34" charset="-78"/>
              </a:rPr>
              <a:t>Last review meeting summary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EE08C7C-D27C-45E4-9562-86D186E23567}"/>
              </a:ext>
            </a:extLst>
          </p:cNvPr>
          <p:cNvCxnSpPr>
            <a:cxnSpLocks/>
          </p:cNvCxnSpPr>
          <p:nvPr/>
        </p:nvCxnSpPr>
        <p:spPr>
          <a:xfrm flipH="1">
            <a:off x="308275" y="16287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2B23B8-5DB2-74D3-B35E-3DF0E01586C3}"/>
              </a:ext>
            </a:extLst>
          </p:cNvPr>
          <p:cNvSpPr txBox="1"/>
          <p:nvPr/>
        </p:nvSpPr>
        <p:spPr>
          <a:xfrm>
            <a:off x="2196312" y="2366910"/>
            <a:ext cx="7237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Previous RC comments:</a:t>
            </a:r>
          </a:p>
          <a:p>
            <a:pPr algn="l"/>
            <a:r>
              <a:rPr lang="en-US" sz="1800" b="0" i="1" u="none" strike="noStrike" baseline="0" dirty="0">
                <a:latin typeface="CMR10"/>
              </a:rPr>
              <a:t>“The RC notes that </a:t>
            </a:r>
            <a:r>
              <a:rPr lang="en-US" sz="1800" b="1" i="1" u="none" strike="noStrike" baseline="0" dirty="0">
                <a:latin typeface="CMR10"/>
              </a:rPr>
              <a:t>most topics </a:t>
            </a:r>
            <a:r>
              <a:rPr lang="en-US" sz="1800" b="0" i="1" u="none" strike="noStrike" baseline="0" dirty="0">
                <a:latin typeface="CMR10"/>
              </a:rPr>
              <a:t>directly related to the </a:t>
            </a:r>
            <a:r>
              <a:rPr lang="en-US" sz="1800" b="1" i="1" u="none" strike="noStrike" baseline="0" dirty="0">
                <a:latin typeface="CMR10"/>
              </a:rPr>
              <a:t>photon beam line </a:t>
            </a:r>
            <a:r>
              <a:rPr lang="en-US" sz="1800" b="0" i="1" u="none" strike="noStrike" baseline="0" dirty="0">
                <a:latin typeface="CMR10"/>
              </a:rPr>
              <a:t>and user facility were </a:t>
            </a:r>
            <a:r>
              <a:rPr lang="en-US" sz="1800" b="1" i="1" u="none" strike="noStrike" baseline="0" dirty="0">
                <a:latin typeface="CMR10"/>
              </a:rPr>
              <a:t>not discussed </a:t>
            </a:r>
            <a:r>
              <a:rPr lang="en-US" sz="1800" b="0" i="1" u="none" strike="noStrike" baseline="0" dirty="0">
                <a:latin typeface="CMR10"/>
              </a:rPr>
              <a:t>at this meeting. […] These topics thus are also mostly not discussed in the report.”</a:t>
            </a:r>
          </a:p>
          <a:p>
            <a:pPr algn="l"/>
            <a:endParaRPr lang="en-US" i="1" dirty="0">
              <a:latin typeface="CMR10"/>
            </a:endParaRPr>
          </a:p>
          <a:p>
            <a:r>
              <a:rPr lang="en-US" i="1" dirty="0">
                <a:latin typeface="CMBX10"/>
              </a:rPr>
              <a:t>1.8: “</a:t>
            </a:r>
            <a:r>
              <a:rPr lang="en-US" sz="1800" b="0" i="1" u="none" strike="noStrike" baseline="0" dirty="0">
                <a:latin typeface="CMBX10"/>
              </a:rPr>
              <a:t>Considering the importance of these topics, the RC would like to see the </a:t>
            </a:r>
            <a:r>
              <a:rPr lang="en-US" sz="1800" b="1" i="1" u="none" strike="noStrike" baseline="0" dirty="0">
                <a:latin typeface="CMBX10"/>
              </a:rPr>
              <a:t>development of all diagnostics</a:t>
            </a:r>
            <a:r>
              <a:rPr lang="en-US" sz="1800" b="0" i="1" u="none" strike="noStrike" baseline="0" dirty="0">
                <a:latin typeface="CMBX10"/>
              </a:rPr>
              <a:t> along the FEL electron beam line, but </a:t>
            </a:r>
            <a:r>
              <a:rPr lang="en-US" sz="1800" b="1" i="1" u="none" strike="noStrike" baseline="0" dirty="0">
                <a:latin typeface="CMBX10"/>
              </a:rPr>
              <a:t>also along the photon line </a:t>
            </a:r>
            <a:r>
              <a:rPr lang="en-US" sz="1800" b="0" i="1" u="none" strike="noStrike" baseline="0" dirty="0">
                <a:latin typeface="CMBX10"/>
              </a:rPr>
              <a:t>to be pushed forward and </a:t>
            </a:r>
            <a:r>
              <a:rPr lang="en-US" sz="1800" b="1" i="1" u="none" strike="noStrike" baseline="0" dirty="0">
                <a:latin typeface="CMBX10"/>
              </a:rPr>
              <a:t>presented at future meetings</a:t>
            </a:r>
            <a:r>
              <a:rPr lang="en-US" sz="1800" b="0" i="1" u="none" strike="noStrike" baseline="0" dirty="0">
                <a:latin typeface="CMBX10"/>
              </a:rPr>
              <a:t>”</a:t>
            </a:r>
            <a:endParaRPr lang="en-US" i="1" dirty="0"/>
          </a:p>
          <a:p>
            <a:pPr algn="l"/>
            <a:endParaRPr lang="en-US" i="1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D94F76-D3EE-3320-E0C6-EF3ACDB7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4157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5CA7-D83A-4B93-865D-691C8FFA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Spectrometer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0ED8-CE97-4A05-A948-07BD103338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" y="2013903"/>
            <a:ext cx="4631238" cy="4308475"/>
          </a:xfrm>
        </p:spPr>
        <p:txBody>
          <a:bodyPr>
            <a:normAutofit/>
          </a:bodyPr>
          <a:lstStyle/>
          <a:p>
            <a:r>
              <a:rPr lang="en-US" dirty="0"/>
              <a:t>Grating spectrometer: </a:t>
            </a:r>
            <a:br>
              <a:rPr lang="en-US" dirty="0"/>
            </a:br>
            <a:r>
              <a:rPr lang="en-US" dirty="0"/>
              <a:t>reflection (0</a:t>
            </a:r>
            <a:r>
              <a:rPr lang="en-US" baseline="30000" dirty="0"/>
              <a:t>th</a:t>
            </a:r>
            <a:r>
              <a:rPr lang="en-US" dirty="0"/>
              <a:t> order) to the beamline and diffraction to CCD for online acquisition</a:t>
            </a:r>
          </a:p>
          <a:p>
            <a:endParaRPr lang="en-US" dirty="0"/>
          </a:p>
          <a:p>
            <a:r>
              <a:rPr lang="en-US" dirty="0"/>
              <a:t>Grating coating: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Au, Ni for water window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Au, C for VUV</a:t>
            </a:r>
            <a:endParaRPr lang="en-US" dirty="0">
              <a:solidFill>
                <a:srgbClr val="0070C0"/>
              </a:solidFill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1C7A9-60CD-47B8-9CD4-06BE6B03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55" y="2425749"/>
            <a:ext cx="333375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FBAE0-3F47-4AA7-A914-B0BEE737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832" y="2454520"/>
            <a:ext cx="3333750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872D6-7EE4-3BD8-14C2-ECCDDAA30A01}"/>
              </a:ext>
            </a:extLst>
          </p:cNvPr>
          <p:cNvSpPr txBox="1"/>
          <p:nvPr/>
        </p:nvSpPr>
        <p:spPr>
          <a:xfrm>
            <a:off x="6523707" y="4787949"/>
            <a:ext cx="444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from PRESTO spectrometer (@FERMI)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E06BB-58C4-3C4E-829D-7934ADD789CC}"/>
              </a:ext>
            </a:extLst>
          </p:cNvPr>
          <p:cNvSpPr txBox="1"/>
          <p:nvPr/>
        </p:nvSpPr>
        <p:spPr>
          <a:xfrm>
            <a:off x="7374133" y="5041775"/>
            <a:ext cx="4326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ans"/>
                <a:hlinkClick r:id="rId5" tooltip="Persistent link using digital object identifier"/>
              </a:rPr>
              <a:t>https://doi.org/10.1016/j.nima.2008.04.031</a:t>
            </a:r>
            <a:endParaRPr lang="en-US" dirty="0"/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13128F4A-8017-CE9F-8994-218CC5A6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10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46171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61AA-16C2-4323-AF87-B73D5A91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Beam position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FA332-95B6-477D-A5B4-E91E568A17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2262" y="2604770"/>
            <a:ext cx="5524500" cy="3197225"/>
          </a:xfrm>
        </p:spPr>
        <p:txBody>
          <a:bodyPr/>
          <a:lstStyle/>
          <a:p>
            <a:r>
              <a:rPr lang="en-US" dirty="0"/>
              <a:t>Standard item</a:t>
            </a:r>
          </a:p>
          <a:p>
            <a:r>
              <a:rPr lang="en-US" dirty="0"/>
              <a:t>Collected photocurrent from tail-intercepting metallic blades</a:t>
            </a:r>
          </a:p>
          <a:p>
            <a:r>
              <a:rPr lang="en-US" dirty="0"/>
              <a:t>Other devices may be used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ToF</a:t>
            </a:r>
            <a:r>
              <a:rPr lang="en-US" dirty="0"/>
              <a:t> form ionization chamber)</a:t>
            </a:r>
          </a:p>
          <a:p>
            <a:r>
              <a:rPr lang="en-US" dirty="0">
                <a:solidFill>
                  <a:srgbClr val="0070C0"/>
                </a:solidFill>
              </a:rPr>
              <a:t>Expertise in LNF (at DA</a:t>
            </a:r>
            <a:r>
              <a:rPr lang="el-GR" dirty="0">
                <a:solidFill>
                  <a:srgbClr val="0070C0"/>
                </a:solidFill>
              </a:rPr>
              <a:t>Φ</a:t>
            </a:r>
            <a:r>
              <a:rPr lang="en-US" dirty="0">
                <a:solidFill>
                  <a:srgbClr val="0070C0"/>
                </a:solidFill>
              </a:rPr>
              <a:t>NE Light synchrotron VUV beamline)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4E1C53-C32C-45F5-B8D6-7D17AEDE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23" y="2298217"/>
            <a:ext cx="5634415" cy="39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D0F00588-E0C3-5CAA-4175-8136F8B0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11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408198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E4DF-57B1-4EE1-A5B5-D00C7AB3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Beam transverse size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DA56-94C5-421C-823D-59ACCAEE01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" y="1895475"/>
            <a:ext cx="8993188" cy="3197225"/>
          </a:xfrm>
        </p:spPr>
        <p:txBody>
          <a:bodyPr/>
          <a:lstStyle/>
          <a:p>
            <a:r>
              <a:rPr lang="en-US" dirty="0" err="1"/>
              <a:t>Ce:YAG</a:t>
            </a:r>
            <a:r>
              <a:rPr lang="en-US" dirty="0"/>
              <a:t> screen (similar to the ones used for electrons), other scintillators may be envisaged (synthetic diamond,…)</a:t>
            </a:r>
          </a:p>
          <a:p>
            <a:r>
              <a:rPr lang="en-US" dirty="0">
                <a:solidFill>
                  <a:srgbClr val="0070C0"/>
                </a:solidFill>
              </a:rPr>
              <a:t>Knife-edge or wire measurements (</a:t>
            </a:r>
            <a:r>
              <a:rPr lang="en-US" dirty="0" err="1">
                <a:solidFill>
                  <a:srgbClr val="0070C0"/>
                </a:solidFill>
              </a:rPr>
              <a:t>multishot</a:t>
            </a:r>
            <a:r>
              <a:rPr lang="en-US" dirty="0">
                <a:solidFill>
                  <a:srgbClr val="0070C0"/>
                </a:solidFill>
              </a:rPr>
              <a:t>) also available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D7B6E7-DF66-A9FC-45EC-0C82C1B5D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1239" y="3235683"/>
          <a:ext cx="4730345" cy="280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126306" imgH="3626902" progId="Acrobat.Document.11">
                  <p:embed/>
                </p:oleObj>
              </mc:Choice>
              <mc:Fallback>
                <p:oleObj name="Acrobat Document" r:id="rId2" imgW="6126306" imgH="3626902" progId="Acrobat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9D7B6E7-DF66-A9FC-45EC-0C82C1B5D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51239" y="3235683"/>
                        <a:ext cx="4730345" cy="280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DFC14DC0-018F-4E3E-9091-DBFFE95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12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4784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9E5D7-63B7-324A-A9A7-EE6996B337AE}"/>
              </a:ext>
            </a:extLst>
          </p:cNvPr>
          <p:cNvCxnSpPr>
            <a:cxnSpLocks/>
          </p:cNvCxnSpPr>
          <p:nvPr/>
        </p:nvCxnSpPr>
        <p:spPr>
          <a:xfrm>
            <a:off x="247389" y="926926"/>
            <a:ext cx="11697222" cy="0"/>
          </a:xfrm>
          <a:prstGeom prst="line">
            <a:avLst/>
          </a:prstGeom>
          <a:ln w="19050">
            <a:gradFill flip="none" rotWithShape="1">
              <a:gsLst>
                <a:gs pos="84016">
                  <a:srgbClr val="32548F"/>
                </a:gs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DEFAEA-F70F-CE47-A196-C2E4014FC887}"/>
              </a:ext>
            </a:extLst>
          </p:cNvPr>
          <p:cNvSpPr txBox="1"/>
          <p:nvPr/>
        </p:nvSpPr>
        <p:spPr>
          <a:xfrm>
            <a:off x="1495486" y="214669"/>
            <a:ext cx="2717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halkboard" panose="03050602040202020205" pitchFamily="66" charset="77"/>
                <a:cs typeface="Calibri" panose="020F0502020204030204" pitchFamily="34" charset="0"/>
              </a:rPr>
              <a:t>Gas Detector</a:t>
            </a:r>
          </a:p>
        </p:txBody>
      </p:sp>
      <p:pic>
        <p:nvPicPr>
          <p:cNvPr id="15" name="Picture 14" descr="ISM_02a_300DPI.png">
            <a:extLst>
              <a:ext uri="{FF2B5EF4-FFF2-40B4-BE49-F238E27FC236}">
                <a16:creationId xmlns:a16="http://schemas.microsoft.com/office/drawing/2014/main" id="{55763DCC-8251-7D49-A599-E7D1A4B6F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0" y="6292521"/>
            <a:ext cx="1092732" cy="572091"/>
          </a:xfrm>
          <a:prstGeom prst="rect">
            <a:avLst/>
          </a:prstGeom>
        </p:spPr>
      </p:pic>
      <p:grpSp>
        <p:nvGrpSpPr>
          <p:cNvPr id="16" name="Group 44">
            <a:extLst>
              <a:ext uri="{FF2B5EF4-FFF2-40B4-BE49-F238E27FC236}">
                <a16:creationId xmlns:a16="http://schemas.microsoft.com/office/drawing/2014/main" id="{DB82DE7C-1F61-8244-8A2A-8ED5760EA302}"/>
              </a:ext>
            </a:extLst>
          </p:cNvPr>
          <p:cNvGrpSpPr>
            <a:grpSpLocks/>
          </p:cNvGrpSpPr>
          <p:nvPr/>
        </p:nvGrpSpPr>
        <p:grpSpPr bwMode="auto">
          <a:xfrm>
            <a:off x="7728516" y="6310708"/>
            <a:ext cx="4179987" cy="457200"/>
            <a:chOff x="3005" y="3917"/>
            <a:chExt cx="2431" cy="288"/>
          </a:xfrm>
        </p:grpSpPr>
        <p:pic>
          <p:nvPicPr>
            <p:cNvPr id="18" name="Picture 28" descr="logocnr">
              <a:hlinkClick r:id="rId4"/>
              <a:extLst>
                <a:ext uri="{FF2B5EF4-FFF2-40B4-BE49-F238E27FC236}">
                  <a16:creationId xmlns:a16="http://schemas.microsoft.com/office/drawing/2014/main" id="{BAFCBD84-9366-E443-BA99-B43D4131E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7" y="3952"/>
              <a:ext cx="2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9">
              <a:extLst>
                <a:ext uri="{FF2B5EF4-FFF2-40B4-BE49-F238E27FC236}">
                  <a16:creationId xmlns:a16="http://schemas.microsoft.com/office/drawing/2014/main" id="{CA639DB0-2BD7-7A40-94D3-95C304E4A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" y="3917"/>
              <a:ext cx="2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>
                  <a:solidFill>
                    <a:srgbClr val="000066"/>
                  </a:solidFill>
                  <a:latin typeface="Brush Script MT" pitchFamily="66" charset="0"/>
                </a:rPr>
                <a:t>Consiglio Nazionale delle Ricerche</a:t>
              </a:r>
            </a:p>
          </p:txBody>
        </p:sp>
      </p:grpSp>
      <p:pic>
        <p:nvPicPr>
          <p:cNvPr id="20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0F22236-97DE-3E47-8051-D707761BE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85989" y="939313"/>
            <a:ext cx="5236522" cy="4206545"/>
          </a:xfr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B7832040-CAA5-584F-A337-D62D7E2188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43" t="8734"/>
          <a:stretch/>
        </p:blipFill>
        <p:spPr>
          <a:xfrm>
            <a:off x="6269490" y="997316"/>
            <a:ext cx="5369219" cy="163291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7FFB2DD-2290-7E4F-9AB3-9844A09063F7}"/>
              </a:ext>
            </a:extLst>
          </p:cNvPr>
          <p:cNvSpPr/>
          <p:nvPr/>
        </p:nvSpPr>
        <p:spPr>
          <a:xfrm>
            <a:off x="5397419" y="534380"/>
            <a:ext cx="456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dvt93"/>
              </a:rPr>
              <a:t>An example from the literature at FLASH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C10664-B75C-5F4E-B19F-D3C02FB57398}"/>
              </a:ext>
            </a:extLst>
          </p:cNvPr>
          <p:cNvSpPr/>
          <p:nvPr/>
        </p:nvSpPr>
        <p:spPr>
          <a:xfrm>
            <a:off x="6469086" y="2747706"/>
            <a:ext cx="52365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Split electrodes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used for ion and electron detection.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a homogeneous extraction field, the charged particles created within a single photon pulse represent, in the plane of the respective split electrode, a projection of the photon beam.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Ion time-of-flight mass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 charge spectrometers: the wavelength can be derived from intensity ratios of differently charged photo-ions </a:t>
            </a:r>
          </a:p>
        </p:txBody>
      </p:sp>
      <p:pic>
        <p:nvPicPr>
          <p:cNvPr id="34" name="Picture 33" descr="Diagram&#10;&#10;Description automatically generated with low confidence">
            <a:extLst>
              <a:ext uri="{FF2B5EF4-FFF2-40B4-BE49-F238E27FC236}">
                <a16:creationId xmlns:a16="http://schemas.microsoft.com/office/drawing/2014/main" id="{A81DCBE0-6B03-FD44-8F2B-BB0DA52693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384"/>
          <a:stretch/>
        </p:blipFill>
        <p:spPr>
          <a:xfrm>
            <a:off x="8525142" y="4369020"/>
            <a:ext cx="857914" cy="73594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08D06D4-1A23-EA4C-BE24-06814E98DF27}"/>
              </a:ext>
            </a:extLst>
          </p:cNvPr>
          <p:cNvSpPr/>
          <p:nvPr/>
        </p:nvSpPr>
        <p:spPr>
          <a:xfrm>
            <a:off x="9717061" y="4413826"/>
            <a:ext cx="1154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latin typeface="Times" pitchFamily="2" charset="0"/>
              </a:rPr>
              <a:t>lengths of </a:t>
            </a:r>
          </a:p>
          <a:p>
            <a:r>
              <a:rPr lang="en-GB" sz="1600" i="1" dirty="0">
                <a:latin typeface="Times" pitchFamily="2" charset="0"/>
              </a:rPr>
              <a:t>projections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74112F-CAFA-8549-8165-905EFB4599AA}"/>
              </a:ext>
            </a:extLst>
          </p:cNvPr>
          <p:cNvSpPr/>
          <p:nvPr/>
        </p:nvSpPr>
        <p:spPr>
          <a:xfrm>
            <a:off x="7045502" y="4413826"/>
            <a:ext cx="1164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latin typeface="Times" pitchFamily="2" charset="0"/>
              </a:rPr>
              <a:t>Currents on</a:t>
            </a:r>
          </a:p>
          <a:p>
            <a:r>
              <a:rPr lang="en-GB" sz="1600" i="1" dirty="0" err="1">
                <a:latin typeface="Times" pitchFamily="2" charset="0"/>
              </a:rPr>
              <a:t>Eletrodes</a:t>
            </a:r>
            <a:r>
              <a:rPr lang="en-GB" sz="1600" i="1" dirty="0">
                <a:latin typeface="Times" pitchFamily="2" charset="0"/>
              </a:rPr>
              <a:t> </a:t>
            </a:r>
            <a:endParaRPr lang="en-GB" sz="1600" i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CD368C-A462-FE4C-BC90-E28033629A6E}"/>
              </a:ext>
            </a:extLst>
          </p:cNvPr>
          <p:cNvCxnSpPr>
            <a:cxnSpLocks/>
          </p:cNvCxnSpPr>
          <p:nvPr/>
        </p:nvCxnSpPr>
        <p:spPr>
          <a:xfrm>
            <a:off x="123717" y="6248795"/>
            <a:ext cx="11697222" cy="0"/>
          </a:xfrm>
          <a:prstGeom prst="line">
            <a:avLst/>
          </a:prstGeom>
          <a:ln w="19050">
            <a:gradFill flip="none" rotWithShape="1">
              <a:gsLst>
                <a:gs pos="84016">
                  <a:srgbClr val="32548F"/>
                </a:gs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931E0AD-668B-624B-93D6-D22D384F6686}"/>
              </a:ext>
            </a:extLst>
          </p:cNvPr>
          <p:cNvSpPr/>
          <p:nvPr/>
        </p:nvSpPr>
        <p:spPr>
          <a:xfrm>
            <a:off x="284735" y="5199538"/>
            <a:ext cx="5439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Advt93"/>
              </a:rPr>
              <a:t>SEVERAL CALIBRATIONS NEEDED  !</a:t>
            </a:r>
          </a:p>
          <a:p>
            <a:r>
              <a:rPr lang="en-GB" sz="1400" i="1" dirty="0">
                <a:solidFill>
                  <a:srgbClr val="0070C0"/>
                </a:solidFill>
              </a:rPr>
              <a:t>one of the limiting factors is the ability to read very low current with high precision, stability, and sensibility.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E577-1183-D7C4-EFF7-95D6E50E1E9E}"/>
              </a:ext>
            </a:extLst>
          </p:cNvPr>
          <p:cNvSpPr txBox="1"/>
          <p:nvPr/>
        </p:nvSpPr>
        <p:spPr>
          <a:xfrm>
            <a:off x="9799846" y="207539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Avaldi</a:t>
            </a:r>
            <a:endParaRPr lang="en-US" dirty="0"/>
          </a:p>
        </p:txBody>
      </p:sp>
      <p:sp>
        <p:nvSpPr>
          <p:cNvPr id="22" name="Segnaposto numero diapositiva 1">
            <a:extLst>
              <a:ext uri="{FF2B5EF4-FFF2-40B4-BE49-F238E27FC236}">
                <a16:creationId xmlns:a16="http://schemas.microsoft.com/office/drawing/2014/main" id="{AD675E8C-2847-1524-E80E-8271FE71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13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01184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E4DF-57B1-4EE1-A5B5-D00C7AB3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Gas monitors for polarization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DA56-94C5-421C-823D-59ACCAEE01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6810" y="2080141"/>
            <a:ext cx="7214726" cy="31972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Use an array of many </a:t>
            </a:r>
            <a:r>
              <a:rPr lang="en-US" dirty="0" err="1">
                <a:solidFill>
                  <a:srgbClr val="0070C0"/>
                </a:solidFill>
              </a:rPr>
              <a:t>ToF</a:t>
            </a:r>
            <a:r>
              <a:rPr lang="en-US" dirty="0">
                <a:solidFill>
                  <a:srgbClr val="0070C0"/>
                </a:solidFill>
              </a:rPr>
              <a:t> gas monitors to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 the photoelectron angular distribution</a:t>
            </a:r>
          </a:p>
          <a:p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From this (and knowing the gas used) we can reconstruct the FEL pulse polarization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C9350D-3F8D-2006-FCB6-21637DDC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38" y="1941512"/>
            <a:ext cx="4152900" cy="31051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4F6C80-A448-B342-3BE2-276385D723FA}"/>
              </a:ext>
            </a:extLst>
          </p:cNvPr>
          <p:cNvSpPr txBox="1"/>
          <p:nvPr/>
        </p:nvSpPr>
        <p:spPr>
          <a:xfrm>
            <a:off x="7268066" y="5092700"/>
            <a:ext cx="483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FERMI (</a:t>
            </a:r>
            <a:r>
              <a:rPr lang="en-US" dirty="0">
                <a:effectLst/>
                <a:latin typeface="Arial" panose="020B0604020202020204" pitchFamily="34" charset="0"/>
              </a:rPr>
              <a:t>Proceedings of FEL2014 THA02</a:t>
            </a:r>
            <a:r>
              <a:rPr lang="en-US" dirty="0"/>
              <a:t>)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7D650893-82F3-DB3A-DE16-CE84348F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14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76574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9E5D7-63B7-324A-A9A7-EE6996B337AE}"/>
              </a:ext>
            </a:extLst>
          </p:cNvPr>
          <p:cNvCxnSpPr>
            <a:cxnSpLocks/>
          </p:cNvCxnSpPr>
          <p:nvPr/>
        </p:nvCxnSpPr>
        <p:spPr>
          <a:xfrm>
            <a:off x="247389" y="926926"/>
            <a:ext cx="11697222" cy="0"/>
          </a:xfrm>
          <a:prstGeom prst="line">
            <a:avLst/>
          </a:prstGeom>
          <a:ln w="19050">
            <a:gradFill flip="none" rotWithShape="1">
              <a:gsLst>
                <a:gs pos="84016">
                  <a:srgbClr val="32548F"/>
                </a:gs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DEFAEA-F70F-CE47-A196-C2E4014FC887}"/>
              </a:ext>
            </a:extLst>
          </p:cNvPr>
          <p:cNvSpPr txBox="1"/>
          <p:nvPr/>
        </p:nvSpPr>
        <p:spPr>
          <a:xfrm>
            <a:off x="439572" y="214669"/>
            <a:ext cx="314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35000">
                      <a:schemeClr val="accent1">
                        <a:lumMod val="76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Chalkboard" panose="03050602040202020205" pitchFamily="66" charset="77"/>
                <a:cs typeface="Calibri" panose="020F0502020204030204" pitchFamily="34" charset="0"/>
              </a:rPr>
              <a:t>Pulse duration </a:t>
            </a:r>
          </a:p>
        </p:txBody>
      </p:sp>
      <p:pic>
        <p:nvPicPr>
          <p:cNvPr id="8" name="Picture 7" descr="ISM_02a_300DPI.png">
            <a:extLst>
              <a:ext uri="{FF2B5EF4-FFF2-40B4-BE49-F238E27FC236}">
                <a16:creationId xmlns:a16="http://schemas.microsoft.com/office/drawing/2014/main" id="{C3C6410D-3C56-0B47-A66E-CDC5D74C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6" y="6310708"/>
            <a:ext cx="1092732" cy="572091"/>
          </a:xfrm>
          <a:prstGeom prst="rect">
            <a:avLst/>
          </a:prstGeom>
        </p:spPr>
      </p:pic>
      <p:grpSp>
        <p:nvGrpSpPr>
          <p:cNvPr id="10" name="Group 44">
            <a:extLst>
              <a:ext uri="{FF2B5EF4-FFF2-40B4-BE49-F238E27FC236}">
                <a16:creationId xmlns:a16="http://schemas.microsoft.com/office/drawing/2014/main" id="{43C17A6E-10CE-754B-89DB-28AC491E32AE}"/>
              </a:ext>
            </a:extLst>
          </p:cNvPr>
          <p:cNvGrpSpPr>
            <a:grpSpLocks/>
          </p:cNvGrpSpPr>
          <p:nvPr/>
        </p:nvGrpSpPr>
        <p:grpSpPr bwMode="auto">
          <a:xfrm>
            <a:off x="7728516" y="6310708"/>
            <a:ext cx="4179987" cy="457200"/>
            <a:chOff x="3005" y="3917"/>
            <a:chExt cx="2431" cy="288"/>
          </a:xfrm>
        </p:grpSpPr>
        <p:pic>
          <p:nvPicPr>
            <p:cNvPr id="11" name="Picture 28" descr="logocnr">
              <a:hlinkClick r:id="rId4"/>
              <a:extLst>
                <a:ext uri="{FF2B5EF4-FFF2-40B4-BE49-F238E27FC236}">
                  <a16:creationId xmlns:a16="http://schemas.microsoft.com/office/drawing/2014/main" id="{E08D0911-7D71-BE46-B4F7-593C7E57B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7" y="3952"/>
              <a:ext cx="2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71974340-4216-B74E-9850-50BC4EF1C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" y="3917"/>
              <a:ext cx="2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>
                  <a:solidFill>
                    <a:srgbClr val="000066"/>
                  </a:solidFill>
                  <a:latin typeface="Brush Script MT" pitchFamily="66" charset="0"/>
                </a:rPr>
                <a:t>Consiglio Nazionale delle Ricerche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8EF83-4545-2A4C-A091-9DC6B0DE946B}"/>
              </a:ext>
            </a:extLst>
          </p:cNvPr>
          <p:cNvCxnSpPr>
            <a:cxnSpLocks/>
          </p:cNvCxnSpPr>
          <p:nvPr/>
        </p:nvCxnSpPr>
        <p:spPr>
          <a:xfrm>
            <a:off x="123717" y="6248795"/>
            <a:ext cx="11697222" cy="0"/>
          </a:xfrm>
          <a:prstGeom prst="line">
            <a:avLst/>
          </a:prstGeom>
          <a:ln w="19050">
            <a:gradFill flip="none" rotWithShape="1">
              <a:gsLst>
                <a:gs pos="84016">
                  <a:srgbClr val="32548F"/>
                </a:gs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5F19A0-10B4-CED1-002F-D46F6FB5486E}"/>
              </a:ext>
            </a:extLst>
          </p:cNvPr>
          <p:cNvSpPr txBox="1"/>
          <p:nvPr/>
        </p:nvSpPr>
        <p:spPr>
          <a:xfrm>
            <a:off x="295074" y="964040"/>
            <a:ext cx="5557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Chalkboard" panose="03050602040202020205" pitchFamily="66" charset="77"/>
              </a:rPr>
              <a:t>Indirect</a:t>
            </a:r>
            <a:r>
              <a:rPr 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halkboard" panose="03050602040202020205" pitchFamily="66" charset="77"/>
              </a:rPr>
              <a:t>methods</a:t>
            </a:r>
            <a:r>
              <a:rPr 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it-IT" dirty="0">
                <a:latin typeface="Chalkboard" panose="03050602040202020205" pitchFamily="66" charset="77"/>
              </a:rPr>
              <a:t>:</a:t>
            </a:r>
          </a:p>
          <a:p>
            <a:endParaRPr lang="it-IT" dirty="0">
              <a:latin typeface="Chalkboard" panose="03050602040202020205" pitchFamily="66" charset="77"/>
            </a:endParaRPr>
          </a:p>
          <a:p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These methods extract the pulse information from some </a:t>
            </a:r>
            <a:r>
              <a:rPr lang="en-US" b="1" i="1" dirty="0">
                <a:solidFill>
                  <a:srgbClr val="0070C0"/>
                </a:solidFill>
                <a:latin typeface="Chalkboard" panose="03050602040202020205" pitchFamily="66" charset="77"/>
              </a:rPr>
              <a:t>machine</a:t>
            </a:r>
            <a:r>
              <a:rPr lang="it-IT" b="1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Chalkboard" panose="03050602040202020205" pitchFamily="66" charset="77"/>
              </a:rPr>
              <a:t>parameters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 (longitudinal electron phase space, fluctuation of the radiated spectrum, number of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observed spikes) linked to the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pulse duration by means of theoretical models of FEL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emission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</a:p>
          <a:p>
            <a:endParaRPr lang="en-US" dirty="0">
              <a:latin typeface="Chalkboard" panose="03050602040202020205" pitchFamily="66" charset="77"/>
            </a:endParaRPr>
          </a:p>
          <a:p>
            <a:r>
              <a:rPr lang="en-US" sz="1400" dirty="0">
                <a:latin typeface="Chalkboard" panose="03050602040202020205" pitchFamily="66" charset="77"/>
              </a:rPr>
              <a:t>- </a:t>
            </a:r>
            <a:r>
              <a:rPr lang="it-IT" sz="1400" dirty="0">
                <a:latin typeface="Chalkboard" panose="03050602040202020205" pitchFamily="66" charset="77"/>
              </a:rPr>
              <a:t>C. Behrens  et al. , </a:t>
            </a:r>
            <a:r>
              <a:rPr lang="it-IT" sz="1400" i="1" dirty="0" err="1">
                <a:latin typeface="Chalkboard" panose="03050602040202020205" pitchFamily="66" charset="77"/>
              </a:rPr>
              <a:t>Constraints</a:t>
            </a:r>
            <a:r>
              <a:rPr lang="it-IT" sz="1400" i="1" dirty="0">
                <a:latin typeface="Chalkboard" panose="03050602040202020205" pitchFamily="66" charset="77"/>
              </a:rPr>
              <a:t> on </a:t>
            </a:r>
            <a:r>
              <a:rPr lang="it-IT" sz="1400" i="1" dirty="0" err="1">
                <a:latin typeface="Chalkboard" panose="03050602040202020205" pitchFamily="66" charset="77"/>
              </a:rPr>
              <a:t>Photon</a:t>
            </a:r>
            <a:r>
              <a:rPr lang="it-IT" sz="1400" i="1" dirty="0">
                <a:latin typeface="Chalkboard" panose="03050602040202020205" pitchFamily="66" charset="77"/>
              </a:rPr>
              <a:t> </a:t>
            </a:r>
            <a:r>
              <a:rPr lang="it-IT" sz="1400" i="1" dirty="0" err="1">
                <a:latin typeface="Chalkboard" panose="03050602040202020205" pitchFamily="66" charset="77"/>
              </a:rPr>
              <a:t>Pulse</a:t>
            </a:r>
            <a:r>
              <a:rPr lang="it-IT" sz="1400" i="1" dirty="0">
                <a:latin typeface="Chalkboard" panose="03050602040202020205" pitchFamily="66" charset="77"/>
              </a:rPr>
              <a:t> Duration from </a:t>
            </a:r>
            <a:r>
              <a:rPr lang="it-IT" sz="1400" i="1" dirty="0" err="1">
                <a:latin typeface="Chalkboard" panose="03050602040202020205" pitchFamily="66" charset="77"/>
              </a:rPr>
              <a:t>Longitudinal</a:t>
            </a:r>
            <a:r>
              <a:rPr lang="it-IT" sz="1400" i="1" dirty="0">
                <a:latin typeface="Chalkboard" panose="03050602040202020205" pitchFamily="66" charset="77"/>
              </a:rPr>
              <a:t> Electron </a:t>
            </a:r>
            <a:r>
              <a:rPr lang="it-IT" sz="1400" i="1" dirty="0" err="1">
                <a:latin typeface="Chalkboard" panose="03050602040202020205" pitchFamily="66" charset="77"/>
              </a:rPr>
              <a:t>Beam</a:t>
            </a:r>
            <a:r>
              <a:rPr lang="it-IT" sz="1400" i="1" dirty="0">
                <a:latin typeface="Chalkboard" panose="03050602040202020205" pitchFamily="66" charset="77"/>
              </a:rPr>
              <a:t> </a:t>
            </a:r>
            <a:r>
              <a:rPr lang="it-IT" sz="1400" i="1" dirty="0" err="1">
                <a:latin typeface="Chalkboard" panose="03050602040202020205" pitchFamily="66" charset="77"/>
              </a:rPr>
              <a:t>Diagnostics</a:t>
            </a:r>
            <a:r>
              <a:rPr lang="it-IT" sz="1400" i="1" dirty="0">
                <a:latin typeface="Chalkboard" panose="03050602040202020205" pitchFamily="66" charset="77"/>
              </a:rPr>
              <a:t> </a:t>
            </a:r>
            <a:r>
              <a:rPr lang="it-IT" sz="1400" i="1" dirty="0" err="1">
                <a:latin typeface="Chalkboard" panose="03050602040202020205" pitchFamily="66" charset="77"/>
              </a:rPr>
              <a:t>at</a:t>
            </a:r>
            <a:r>
              <a:rPr lang="it-IT" sz="1400" i="1" dirty="0">
                <a:latin typeface="Chalkboard" panose="03050602040202020205" pitchFamily="66" charset="77"/>
              </a:rPr>
              <a:t> a Soft X-Ray Free-Electron  Laser</a:t>
            </a:r>
            <a:r>
              <a:rPr lang="it-IT" sz="1400" dirty="0">
                <a:latin typeface="Chalkboard" panose="03050602040202020205" pitchFamily="66" charset="77"/>
              </a:rPr>
              <a:t>, </a:t>
            </a:r>
            <a:r>
              <a:rPr lang="it-IT" sz="1400" dirty="0" err="1">
                <a:latin typeface="Chalkboard" panose="03050602040202020205" pitchFamily="66" charset="77"/>
              </a:rPr>
              <a:t>Phys</a:t>
            </a:r>
            <a:r>
              <a:rPr lang="it-IT" sz="1400" dirty="0">
                <a:latin typeface="Chalkboard" panose="03050602040202020205" pitchFamily="66" charset="77"/>
              </a:rPr>
              <a:t>. Rev. ST </a:t>
            </a:r>
            <a:r>
              <a:rPr lang="it-IT" sz="1400" dirty="0" err="1">
                <a:latin typeface="Chalkboard" panose="03050602040202020205" pitchFamily="66" charset="77"/>
              </a:rPr>
              <a:t>Accel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Beams</a:t>
            </a:r>
            <a:r>
              <a:rPr lang="it-IT" sz="1400" dirty="0">
                <a:latin typeface="Chalkboard" panose="03050602040202020205" pitchFamily="66" charset="77"/>
              </a:rPr>
              <a:t> 15, 030707 (2012).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C. Behrens et al. , </a:t>
            </a:r>
            <a:r>
              <a:rPr lang="it-IT" sz="1400" i="1" dirty="0" err="1">
                <a:latin typeface="Chalkboard" panose="03050602040202020205" pitchFamily="66" charset="77"/>
              </a:rPr>
              <a:t>Few-Femtosecond</a:t>
            </a:r>
            <a:r>
              <a:rPr lang="it-IT" sz="1400" i="1" dirty="0">
                <a:latin typeface="Chalkboard" panose="03050602040202020205" pitchFamily="66" charset="77"/>
              </a:rPr>
              <a:t> Time-</a:t>
            </a:r>
            <a:r>
              <a:rPr lang="it-IT" sz="1400" i="1" dirty="0" err="1">
                <a:latin typeface="Chalkboard" panose="03050602040202020205" pitchFamily="66" charset="77"/>
              </a:rPr>
              <a:t>Resolved</a:t>
            </a:r>
            <a:r>
              <a:rPr lang="it-IT" sz="1400" i="1" dirty="0">
                <a:latin typeface="Chalkboard" panose="03050602040202020205" pitchFamily="66" charset="77"/>
              </a:rPr>
              <a:t> </a:t>
            </a:r>
            <a:r>
              <a:rPr lang="it-IT" sz="1400" i="1" dirty="0" err="1">
                <a:latin typeface="Chalkboard" panose="03050602040202020205" pitchFamily="66" charset="77"/>
              </a:rPr>
              <a:t>Measurements</a:t>
            </a:r>
            <a:r>
              <a:rPr lang="it-IT" sz="1400" i="1" dirty="0">
                <a:latin typeface="Chalkboard" panose="03050602040202020205" pitchFamily="66" charset="77"/>
              </a:rPr>
              <a:t> of X-Ray Free-Electron </a:t>
            </a:r>
            <a:r>
              <a:rPr lang="it-IT" sz="1400" i="1" dirty="0" err="1">
                <a:latin typeface="Chalkboard" panose="03050602040202020205" pitchFamily="66" charset="77"/>
              </a:rPr>
              <a:t>Lasers</a:t>
            </a:r>
            <a:r>
              <a:rPr lang="it-IT" sz="1400" dirty="0">
                <a:latin typeface="Chalkboard" panose="03050602040202020205" pitchFamily="66" charset="77"/>
              </a:rPr>
              <a:t>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Commun</a:t>
            </a:r>
            <a:r>
              <a:rPr lang="it-IT" sz="1400" dirty="0">
                <a:latin typeface="Chalkboard" panose="03050602040202020205" pitchFamily="66" charset="77"/>
              </a:rPr>
              <a:t>. 5, 3762 (2014).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A. </a:t>
            </a:r>
            <a:r>
              <a:rPr lang="it-IT" sz="1400" dirty="0" err="1">
                <a:latin typeface="Chalkboard" panose="03050602040202020205" pitchFamily="66" charset="77"/>
              </a:rPr>
              <a:t>A.Lutman</a:t>
            </a:r>
            <a:r>
              <a:rPr lang="it-IT" sz="1400" dirty="0">
                <a:latin typeface="Chalkboard" panose="03050602040202020205" pitchFamily="66" charset="77"/>
              </a:rPr>
              <a:t>  et al. , </a:t>
            </a:r>
            <a:r>
              <a:rPr lang="it-IT" sz="1400" i="1" dirty="0" err="1">
                <a:latin typeface="Chalkboard" panose="03050602040202020205" pitchFamily="66" charset="77"/>
              </a:rPr>
              <a:t>Femtosecond</a:t>
            </a:r>
            <a:r>
              <a:rPr lang="it-IT" sz="1400" i="1" dirty="0">
                <a:latin typeface="Chalkboard" panose="03050602040202020205" pitchFamily="66" charset="77"/>
              </a:rPr>
              <a:t> X-Ray Free Electron</a:t>
            </a:r>
          </a:p>
          <a:p>
            <a:r>
              <a:rPr lang="it-IT" sz="1400" i="1" dirty="0">
                <a:latin typeface="Chalkboard" panose="03050602040202020205" pitchFamily="66" charset="77"/>
              </a:rPr>
              <a:t>Laser </a:t>
            </a:r>
            <a:r>
              <a:rPr lang="it-IT" sz="1400" i="1" dirty="0" err="1">
                <a:latin typeface="Chalkboard" panose="03050602040202020205" pitchFamily="66" charset="77"/>
              </a:rPr>
              <a:t>Pulse</a:t>
            </a:r>
            <a:r>
              <a:rPr lang="it-IT" sz="1400" i="1" dirty="0">
                <a:latin typeface="Chalkboard" panose="03050602040202020205" pitchFamily="66" charset="77"/>
              </a:rPr>
              <a:t> Duration </a:t>
            </a:r>
            <a:r>
              <a:rPr lang="it-IT" sz="1400" i="1" dirty="0" err="1">
                <a:latin typeface="Chalkboard" panose="03050602040202020205" pitchFamily="66" charset="77"/>
              </a:rPr>
              <a:t>Measurement</a:t>
            </a:r>
            <a:r>
              <a:rPr lang="it-IT" sz="1400" i="1" dirty="0">
                <a:latin typeface="Chalkboard" panose="03050602040202020205" pitchFamily="66" charset="77"/>
              </a:rPr>
              <a:t> from </a:t>
            </a:r>
            <a:r>
              <a:rPr lang="it-IT" sz="1400" i="1" dirty="0" err="1">
                <a:latin typeface="Chalkboard" panose="03050602040202020205" pitchFamily="66" charset="77"/>
              </a:rPr>
              <a:t>Spectral</a:t>
            </a:r>
            <a:r>
              <a:rPr lang="it-IT" sz="1400" i="1" dirty="0">
                <a:latin typeface="Chalkboard" panose="03050602040202020205" pitchFamily="66" charset="77"/>
              </a:rPr>
              <a:t> </a:t>
            </a:r>
            <a:r>
              <a:rPr lang="it-IT" sz="1400" i="1" dirty="0" err="1">
                <a:latin typeface="Chalkboard" panose="03050602040202020205" pitchFamily="66" charset="77"/>
              </a:rPr>
              <a:t>Correlation</a:t>
            </a:r>
            <a:r>
              <a:rPr lang="it-IT" sz="1400" i="1" dirty="0">
                <a:latin typeface="Chalkboard" panose="03050602040202020205" pitchFamily="66" charset="77"/>
              </a:rPr>
              <a:t> </a:t>
            </a:r>
            <a:r>
              <a:rPr lang="it-IT" sz="1400" i="1" dirty="0" err="1">
                <a:latin typeface="Chalkboard" panose="03050602040202020205" pitchFamily="66" charset="77"/>
              </a:rPr>
              <a:t>Function</a:t>
            </a:r>
            <a:r>
              <a:rPr lang="it-IT" sz="1400" dirty="0">
                <a:latin typeface="Chalkboard" panose="03050602040202020205" pitchFamily="66" charset="77"/>
              </a:rPr>
              <a:t>, </a:t>
            </a:r>
            <a:r>
              <a:rPr lang="it-IT" sz="1400" dirty="0" err="1">
                <a:latin typeface="Chalkboard" panose="03050602040202020205" pitchFamily="66" charset="77"/>
              </a:rPr>
              <a:t>Phys</a:t>
            </a:r>
            <a:r>
              <a:rPr lang="it-IT" sz="1400" dirty="0">
                <a:latin typeface="Chalkboard" panose="03050602040202020205" pitchFamily="66" charset="77"/>
              </a:rPr>
              <a:t>. Rev. ST </a:t>
            </a:r>
            <a:r>
              <a:rPr lang="it-IT" sz="1400" dirty="0" err="1">
                <a:latin typeface="Chalkboard" panose="03050602040202020205" pitchFamily="66" charset="77"/>
              </a:rPr>
              <a:t>Accel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Beams</a:t>
            </a:r>
            <a:r>
              <a:rPr lang="it-IT" sz="1400" dirty="0">
                <a:latin typeface="Chalkboard" panose="03050602040202020205" pitchFamily="66" charset="77"/>
              </a:rPr>
              <a:t> 15, 030705 (2012).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Y. </a:t>
            </a:r>
            <a:r>
              <a:rPr lang="it-IT" sz="1400" dirty="0" err="1">
                <a:latin typeface="Chalkboard" panose="03050602040202020205" pitchFamily="66" charset="77"/>
              </a:rPr>
              <a:t>Inubushi</a:t>
            </a:r>
            <a:r>
              <a:rPr lang="it-IT" sz="1400" dirty="0">
                <a:latin typeface="Chalkboard" panose="03050602040202020205" pitchFamily="66" charset="77"/>
              </a:rPr>
              <a:t> et al. , </a:t>
            </a:r>
            <a:r>
              <a:rPr lang="it-IT" sz="1400" i="1" dirty="0" err="1">
                <a:latin typeface="Chalkboard" panose="03050602040202020205" pitchFamily="66" charset="77"/>
              </a:rPr>
              <a:t>Determination</a:t>
            </a:r>
            <a:r>
              <a:rPr lang="it-IT" sz="1400" i="1" dirty="0">
                <a:latin typeface="Chalkboard" panose="03050602040202020205" pitchFamily="66" charset="77"/>
              </a:rPr>
              <a:t> of the </a:t>
            </a:r>
            <a:r>
              <a:rPr lang="it-IT" sz="1400" i="1" dirty="0" err="1">
                <a:latin typeface="Chalkboard" panose="03050602040202020205" pitchFamily="66" charset="77"/>
              </a:rPr>
              <a:t>Pulse</a:t>
            </a:r>
            <a:endParaRPr lang="it-IT" sz="1400" i="1" dirty="0">
              <a:latin typeface="Chalkboard" panose="03050602040202020205" pitchFamily="66" charset="77"/>
            </a:endParaRPr>
          </a:p>
          <a:p>
            <a:r>
              <a:rPr lang="it-IT" sz="1400" i="1" dirty="0">
                <a:latin typeface="Chalkboard" panose="03050602040202020205" pitchFamily="66" charset="77"/>
              </a:rPr>
              <a:t>Duration of an X-Ray Free Electron Laser Using Highly</a:t>
            </a:r>
          </a:p>
          <a:p>
            <a:r>
              <a:rPr lang="it-IT" sz="1400" i="1" dirty="0" err="1">
                <a:latin typeface="Chalkboard" panose="03050602040202020205" pitchFamily="66" charset="77"/>
              </a:rPr>
              <a:t>Resolved</a:t>
            </a:r>
            <a:r>
              <a:rPr lang="it-IT" sz="1400" i="1" dirty="0">
                <a:latin typeface="Chalkboard" panose="03050602040202020205" pitchFamily="66" charset="77"/>
              </a:rPr>
              <a:t> Single-Shot </a:t>
            </a:r>
            <a:r>
              <a:rPr lang="it-IT" sz="1400" i="1" dirty="0" err="1">
                <a:latin typeface="Chalkboard" panose="03050602040202020205" pitchFamily="66" charset="77"/>
              </a:rPr>
              <a:t>Spectra</a:t>
            </a:r>
            <a:r>
              <a:rPr lang="it-IT" sz="1400" dirty="0">
                <a:latin typeface="Chalkboard" panose="03050602040202020205" pitchFamily="66" charset="77"/>
              </a:rPr>
              <a:t>, </a:t>
            </a:r>
            <a:r>
              <a:rPr lang="it-IT" sz="1400" dirty="0" err="1">
                <a:latin typeface="Chalkboard" panose="03050602040202020205" pitchFamily="66" charset="77"/>
              </a:rPr>
              <a:t>Phys</a:t>
            </a:r>
            <a:r>
              <a:rPr lang="it-IT" sz="1400" dirty="0">
                <a:latin typeface="Chalkboard" panose="03050602040202020205" pitchFamily="66" charset="77"/>
              </a:rPr>
              <a:t>. Rev. Lett. 109,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144801 (2012).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C6F9ED-15CB-0924-6F25-293D4F55ABDA}"/>
              </a:ext>
            </a:extLst>
          </p:cNvPr>
          <p:cNvSpPr txBox="1"/>
          <p:nvPr/>
        </p:nvSpPr>
        <p:spPr>
          <a:xfrm>
            <a:off x="5972328" y="964040"/>
            <a:ext cx="62196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Direct </a:t>
            </a:r>
            <a:r>
              <a:rPr lang="it-IT" dirty="0" err="1">
                <a:solidFill>
                  <a:srgbClr val="FF0000"/>
                </a:solidFill>
                <a:latin typeface="Chalkboard" panose="03050602040202020205" pitchFamily="66" charset="77"/>
              </a:rPr>
              <a:t>methods</a:t>
            </a:r>
            <a:r>
              <a:rPr 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it-IT" dirty="0">
                <a:latin typeface="Chalkboard" panose="03050602040202020205" pitchFamily="66" charset="77"/>
              </a:rPr>
              <a:t>:</a:t>
            </a:r>
          </a:p>
          <a:p>
            <a:endParaRPr lang="it-IT" dirty="0">
              <a:latin typeface="Chalkboard" panose="03050602040202020205" pitchFamily="66" charset="77"/>
            </a:endParaRPr>
          </a:p>
          <a:p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These methods (</a:t>
            </a:r>
            <a:r>
              <a:rPr lang="en-US" b="1" i="1" dirty="0">
                <a:solidFill>
                  <a:srgbClr val="0070C0"/>
                </a:solidFill>
                <a:latin typeface="Chalkboard" panose="03050602040202020205" pitchFamily="66" charset="77"/>
              </a:rPr>
              <a:t>XUV autocorrelation 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in the gas phase, </a:t>
            </a:r>
            <a:r>
              <a:rPr lang="en-US" b="1" i="1" dirty="0">
                <a:solidFill>
                  <a:srgbClr val="0070C0"/>
                </a:solidFill>
                <a:latin typeface="Chalkboard" panose="03050602040202020205" pitchFamily="66" charset="77"/>
              </a:rPr>
              <a:t>cross-correlation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 in solid state or in gas phase, and optical laser-driven </a:t>
            </a:r>
            <a:r>
              <a:rPr lang="en-US" b="1" i="1" dirty="0">
                <a:solidFill>
                  <a:srgbClr val="0070C0"/>
                </a:solidFill>
                <a:latin typeface="Chalkboard" panose="03050602040202020205" pitchFamily="66" charset="77"/>
              </a:rPr>
              <a:t>Terahertz streaking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) provide temporal information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directly by means of the response of an ultrafast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halkboard" panose="03050602040202020205" pitchFamily="66" charset="77"/>
              </a:rPr>
              <a:t>physical process to FEL radiation</a:t>
            </a:r>
            <a:r>
              <a:rPr lang="it-IT" i="1" dirty="0">
                <a:solidFill>
                  <a:srgbClr val="0070C0"/>
                </a:solidFill>
                <a:latin typeface="Chalkboard" panose="03050602040202020205" pitchFamily="66" charset="77"/>
              </a:rPr>
              <a:t> </a:t>
            </a:r>
          </a:p>
          <a:p>
            <a:endParaRPr lang="it-IT" i="1" dirty="0">
              <a:solidFill>
                <a:srgbClr val="0070C0"/>
              </a:solidFill>
              <a:latin typeface="Chalkboard" panose="03050602040202020205" pitchFamily="66" charset="77"/>
            </a:endParaRPr>
          </a:p>
          <a:p>
            <a:endParaRPr lang="it-IT" dirty="0">
              <a:latin typeface="Chalkboard" panose="03050602040202020205" pitchFamily="66" charset="77"/>
            </a:endParaRPr>
          </a:p>
          <a:p>
            <a:r>
              <a:rPr lang="it-IT" sz="1400" dirty="0">
                <a:latin typeface="Chalkboard" panose="03050602040202020205" pitchFamily="66" charset="77"/>
              </a:rPr>
              <a:t>- </a:t>
            </a:r>
            <a:r>
              <a:rPr lang="it-IT" sz="1400" dirty="0" err="1">
                <a:latin typeface="Chalkboard" panose="03050602040202020205" pitchFamily="66" charset="77"/>
              </a:rPr>
              <a:t>R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Mitzner</a:t>
            </a:r>
            <a:r>
              <a:rPr lang="it-IT" sz="1400" dirty="0">
                <a:latin typeface="Chalkboard" panose="03050602040202020205" pitchFamily="66" charset="77"/>
              </a:rPr>
              <a:t> et al. </a:t>
            </a:r>
            <a:r>
              <a:rPr lang="it-IT" sz="1400" dirty="0" err="1">
                <a:latin typeface="Chalkboard" panose="03050602040202020205" pitchFamily="66" charset="77"/>
              </a:rPr>
              <a:t>Phys</a:t>
            </a:r>
            <a:r>
              <a:rPr lang="it-IT" sz="1400" dirty="0">
                <a:latin typeface="Chalkboard" panose="03050602040202020205" pitchFamily="66" charset="77"/>
              </a:rPr>
              <a:t>. Rev. A 80, 025402 (2009).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</a:t>
            </a:r>
            <a:r>
              <a:rPr lang="it-IT" sz="1400" dirty="0" err="1">
                <a:latin typeface="Chalkboard" panose="03050602040202020205" pitchFamily="66" charset="77"/>
              </a:rPr>
              <a:t>R</a:t>
            </a:r>
            <a:r>
              <a:rPr lang="it-IT" sz="1400" dirty="0">
                <a:latin typeface="Chalkboard" panose="03050602040202020205" pitchFamily="66" charset="77"/>
              </a:rPr>
              <a:t>. Riedel et al.,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Commun</a:t>
            </a:r>
            <a:r>
              <a:rPr lang="it-IT" sz="1400" dirty="0">
                <a:latin typeface="Chalkboard" panose="03050602040202020205" pitchFamily="66" charset="77"/>
              </a:rPr>
              <a:t>. 4, 1731 (2013).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U. </a:t>
            </a:r>
            <a:r>
              <a:rPr lang="it-IT" sz="1400" dirty="0" err="1">
                <a:latin typeface="Chalkboard" panose="03050602040202020205" pitchFamily="66" charset="77"/>
              </a:rPr>
              <a:t>Fruhling</a:t>
            </a:r>
            <a:r>
              <a:rPr lang="it-IT" sz="1400" dirty="0">
                <a:latin typeface="Chalkboard" panose="03050602040202020205" pitchFamily="66" charset="77"/>
              </a:rPr>
              <a:t> et al. 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Photonics</a:t>
            </a:r>
            <a:r>
              <a:rPr lang="it-IT" sz="1400" dirty="0">
                <a:latin typeface="Chalkboard" panose="03050602040202020205" pitchFamily="66" charset="77"/>
              </a:rPr>
              <a:t> 3, 523 (2009).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I. </a:t>
            </a:r>
            <a:r>
              <a:rPr lang="it-IT" sz="1400" dirty="0" err="1">
                <a:latin typeface="Chalkboard" panose="03050602040202020205" pitchFamily="66" charset="77"/>
              </a:rPr>
              <a:t>Grguraš</a:t>
            </a:r>
            <a:r>
              <a:rPr lang="it-IT" sz="1400" dirty="0">
                <a:latin typeface="Chalkboard" panose="03050602040202020205" pitchFamily="66" charset="77"/>
              </a:rPr>
              <a:t> et al.,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Photonics</a:t>
            </a:r>
            <a:r>
              <a:rPr lang="it-IT" sz="1400" dirty="0">
                <a:latin typeface="Chalkboard" panose="03050602040202020205" pitchFamily="66" charset="77"/>
              </a:rPr>
              <a:t> 6, 852 (2012).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</a:t>
            </a:r>
            <a:r>
              <a:rPr lang="it-IT" sz="1400" dirty="0" err="1">
                <a:latin typeface="Chalkboard" panose="03050602040202020205" pitchFamily="66" charset="77"/>
              </a:rPr>
              <a:t>F</a:t>
            </a:r>
            <a:r>
              <a:rPr lang="it-IT" sz="1400" dirty="0">
                <a:latin typeface="Chalkboard" panose="03050602040202020205" pitchFamily="66" charset="77"/>
              </a:rPr>
              <a:t>. Tavella et al.,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Photonics</a:t>
            </a:r>
            <a:r>
              <a:rPr lang="it-IT" sz="1400" dirty="0">
                <a:latin typeface="Chalkboard" panose="03050602040202020205" pitchFamily="66" charset="77"/>
              </a:rPr>
              <a:t> 5, 162 (2011).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S. </a:t>
            </a:r>
            <a:r>
              <a:rPr lang="it-IT" sz="1400" dirty="0" err="1">
                <a:latin typeface="Chalkboard" panose="03050602040202020205" pitchFamily="66" charset="77"/>
              </a:rPr>
              <a:t>Dusterer</a:t>
            </a:r>
            <a:r>
              <a:rPr lang="it-IT" sz="1400" dirty="0">
                <a:latin typeface="Chalkboard" panose="03050602040202020205" pitchFamily="66" charset="77"/>
              </a:rPr>
              <a:t> et al., New </a:t>
            </a:r>
            <a:r>
              <a:rPr lang="it-IT" sz="1400" dirty="0" err="1">
                <a:latin typeface="Chalkboard" panose="03050602040202020205" pitchFamily="66" charset="77"/>
              </a:rPr>
              <a:t>J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Phys</a:t>
            </a:r>
            <a:r>
              <a:rPr lang="it-IT" sz="1400" dirty="0">
                <a:latin typeface="Chalkboard" panose="03050602040202020205" pitchFamily="66" charset="77"/>
              </a:rPr>
              <a:t>. 13, 093024 (2011).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</a:t>
            </a:r>
            <a:r>
              <a:rPr lang="it-IT" sz="1400" dirty="0" err="1">
                <a:latin typeface="Chalkboard" panose="03050602040202020205" pitchFamily="66" charset="77"/>
              </a:rPr>
              <a:t>W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Helml</a:t>
            </a:r>
            <a:r>
              <a:rPr lang="it-IT" sz="1400" dirty="0">
                <a:latin typeface="Chalkboard" panose="03050602040202020205" pitchFamily="66" charset="77"/>
              </a:rPr>
              <a:t> et al.,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Photonics</a:t>
            </a:r>
            <a:r>
              <a:rPr lang="it-IT" sz="1400" dirty="0">
                <a:latin typeface="Chalkboard" panose="03050602040202020205" pitchFamily="66" charset="77"/>
              </a:rPr>
              <a:t> 8, 950 (2014).</a:t>
            </a:r>
          </a:p>
          <a:p>
            <a:r>
              <a:rPr lang="it-IT" sz="1400" dirty="0">
                <a:latin typeface="Chalkboard" panose="03050602040202020205" pitchFamily="66" charset="77"/>
              </a:rPr>
              <a:t>- G. De Ninno et al., </a:t>
            </a:r>
            <a:r>
              <a:rPr lang="it-IT" sz="1400" dirty="0" err="1">
                <a:latin typeface="Chalkboard" panose="03050602040202020205" pitchFamily="66" charset="77"/>
              </a:rPr>
              <a:t>Nat</a:t>
            </a:r>
            <a:r>
              <a:rPr lang="it-IT" sz="1400" dirty="0">
                <a:latin typeface="Chalkboard" panose="03050602040202020205" pitchFamily="66" charset="77"/>
              </a:rPr>
              <a:t>. </a:t>
            </a:r>
            <a:r>
              <a:rPr lang="it-IT" sz="1400" dirty="0" err="1">
                <a:latin typeface="Chalkboard" panose="03050602040202020205" pitchFamily="66" charset="77"/>
              </a:rPr>
              <a:t>Commun</a:t>
            </a:r>
            <a:r>
              <a:rPr lang="it-IT" sz="1400" dirty="0">
                <a:latin typeface="Chalkboard" panose="03050602040202020205" pitchFamily="66" charset="77"/>
              </a:rPr>
              <a:t>. 6, 8075 (2015).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C1C13-2438-C6D5-8B39-28C896501E5B}"/>
              </a:ext>
            </a:extLst>
          </p:cNvPr>
          <p:cNvSpPr txBox="1"/>
          <p:nvPr/>
        </p:nvSpPr>
        <p:spPr>
          <a:xfrm>
            <a:off x="9799846" y="207539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Avaldi</a:t>
            </a:r>
            <a:endParaRPr lang="en-US" dirty="0"/>
          </a:p>
        </p:txBody>
      </p:sp>
      <p:sp>
        <p:nvSpPr>
          <p:cNvPr id="15" name="Segnaposto numero diapositiva 1">
            <a:extLst>
              <a:ext uri="{FF2B5EF4-FFF2-40B4-BE49-F238E27FC236}">
                <a16:creationId xmlns:a16="http://schemas.microsoft.com/office/drawing/2014/main" id="{25643607-8897-F6E0-B1B5-D95E3DB0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15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89080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C02D-A611-4DED-B258-43567E59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Wavefront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93CAF-76D0-4E93-B96C-42FCEC5AEA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3371" y="1775254"/>
            <a:ext cx="10863262" cy="1354138"/>
          </a:xfrm>
        </p:spPr>
        <p:txBody>
          <a:bodyPr/>
          <a:lstStyle/>
          <a:p>
            <a:r>
              <a:rPr lang="en-US" dirty="0"/>
              <a:t>Hartman sensor (commercial)</a:t>
            </a:r>
          </a:p>
          <a:p>
            <a:r>
              <a:rPr lang="en-US" dirty="0"/>
              <a:t>Needed to check the tilt due to gratings (spectrometer &amp; </a:t>
            </a:r>
            <a:r>
              <a:rPr lang="en-US" dirty="0" err="1"/>
              <a:t>monochr</a:t>
            </a:r>
            <a:r>
              <a:rPr lang="en-US" dirty="0"/>
              <a:t>.)</a:t>
            </a:r>
          </a:p>
        </p:txBody>
      </p:sp>
      <p:pic>
        <p:nvPicPr>
          <p:cNvPr id="5" name="Picture 4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9C34A0E0-707C-3498-51FE-8A5C74629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53704"/>
            <a:ext cx="3988309" cy="2979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EDCEF6-B54B-688E-06CF-71C147000EB6}"/>
              </a:ext>
            </a:extLst>
          </p:cNvPr>
          <p:cNvSpPr txBox="1"/>
          <p:nvPr/>
        </p:nvSpPr>
        <p:spPr>
          <a:xfrm>
            <a:off x="8349418" y="6016121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FERMI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A90B0-246F-24CB-B139-FD04E0338A8A}"/>
              </a:ext>
            </a:extLst>
          </p:cNvPr>
          <p:cNvSpPr txBox="1"/>
          <p:nvPr/>
        </p:nvSpPr>
        <p:spPr>
          <a:xfrm>
            <a:off x="7338604" y="5789783"/>
            <a:ext cx="4316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ans"/>
                <a:hlinkClick r:id="rId3" tooltip="Persistent link using digital object identifier"/>
              </a:rPr>
              <a:t>https://doi.org/10.1016/j.nima.2012.11.039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50C83C-3BF9-A099-DB0B-64E2FEFB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7" y="3280843"/>
            <a:ext cx="3253491" cy="1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3647E4-B778-2B02-2342-66DD03B8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20" y="3355731"/>
            <a:ext cx="1664802" cy="12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6D9A6C-D89C-40B7-D11A-71ADAEEBA2B5}"/>
              </a:ext>
            </a:extLst>
          </p:cNvPr>
          <p:cNvSpPr txBox="1"/>
          <p:nvPr/>
        </p:nvSpPr>
        <p:spPr>
          <a:xfrm>
            <a:off x="5205394" y="4346619"/>
            <a:ext cx="16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wavefront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5D49BD6-B37E-4FB3-DEA6-78F6D72F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83" y="4842037"/>
            <a:ext cx="1386196" cy="1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C65D95-CFC1-9E3A-8155-EBBC26563634}"/>
              </a:ext>
            </a:extLst>
          </p:cNvPr>
          <p:cNvSpPr txBox="1"/>
          <p:nvPr/>
        </p:nvSpPr>
        <p:spPr>
          <a:xfrm>
            <a:off x="5159079" y="5272210"/>
            <a:ext cx="1777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Wavefront with spherical aberration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5C4D4-5A6F-BC55-0A14-9AA0889CECBA}"/>
              </a:ext>
            </a:extLst>
          </p:cNvPr>
          <p:cNvSpPr txBox="1"/>
          <p:nvPr/>
        </p:nvSpPr>
        <p:spPr>
          <a:xfrm>
            <a:off x="2098737" y="6159115"/>
            <a:ext cx="4295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ans"/>
                <a:hlinkClick r:id="rId7" tooltip="Persistent link using digital object identifier"/>
              </a:rPr>
              <a:t>https://doi.org/10.1016/j.nima.2018.03.026</a:t>
            </a:r>
            <a:endParaRPr lang="en-US" dirty="0"/>
          </a:p>
        </p:txBody>
      </p:sp>
      <p:sp>
        <p:nvSpPr>
          <p:cNvPr id="13" name="Segnaposto numero diapositiva 1">
            <a:extLst>
              <a:ext uri="{FF2B5EF4-FFF2-40B4-BE49-F238E27FC236}">
                <a16:creationId xmlns:a16="http://schemas.microsoft.com/office/drawing/2014/main" id="{BAD9256B-1CC8-CE31-F0A9-7B1B1AE2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16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77693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D36F528-CE03-47EF-B0F9-1C132BECD24D}"/>
              </a:ext>
            </a:extLst>
          </p:cNvPr>
          <p:cNvSpPr/>
          <p:nvPr/>
        </p:nvSpPr>
        <p:spPr>
          <a:xfrm>
            <a:off x="10430933" y="-5533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 4</a:t>
            </a:r>
          </a:p>
          <a:p>
            <a:pPr algn="ctr"/>
            <a:r>
              <a:rPr lang="en-US" dirty="0"/>
              <a:t>06.06.2022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WP4 Photon &amp; User beamlines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638AF8B-45FF-4BAA-9709-31C3C5E49544}"/>
              </a:ext>
            </a:extLst>
          </p:cNvPr>
          <p:cNvCxnSpPr>
            <a:cxnSpLocks/>
          </p:cNvCxnSpPr>
          <p:nvPr/>
        </p:nvCxnSpPr>
        <p:spPr>
          <a:xfrm>
            <a:off x="3725333" y="1061156"/>
            <a:ext cx="0" cy="5796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E2D316C-4BC4-41AD-8DC8-0CE2ED38C18D}"/>
              </a:ext>
            </a:extLst>
          </p:cNvPr>
          <p:cNvCxnSpPr>
            <a:cxnSpLocks/>
          </p:cNvCxnSpPr>
          <p:nvPr/>
        </p:nvCxnSpPr>
        <p:spPr>
          <a:xfrm>
            <a:off x="8359422" y="1061156"/>
            <a:ext cx="0" cy="59332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CF0E2CC-64AB-41EE-A2D6-FDB24120A16A}"/>
              </a:ext>
            </a:extLst>
          </p:cNvPr>
          <p:cNvSpPr txBox="1"/>
          <p:nvPr/>
        </p:nvSpPr>
        <p:spPr>
          <a:xfrm>
            <a:off x="619557" y="1160475"/>
            <a:ext cx="208564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Ongoing actions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11B9B3-46AF-4684-A7EA-D55A414D81AF}"/>
              </a:ext>
            </a:extLst>
          </p:cNvPr>
          <p:cNvSpPr txBox="1"/>
          <p:nvPr/>
        </p:nvSpPr>
        <p:spPr>
          <a:xfrm>
            <a:off x="3894173" y="1154247"/>
            <a:ext cx="42964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Outcome closed actions &amp; Decisions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12F170-A334-42C0-B242-BFCF4C3A039F}"/>
              </a:ext>
            </a:extLst>
          </p:cNvPr>
          <p:cNvSpPr txBox="1"/>
          <p:nvPr/>
        </p:nvSpPr>
        <p:spPr>
          <a:xfrm>
            <a:off x="9567439" y="1144544"/>
            <a:ext cx="1523787" cy="43088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To Do 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EE08C7C-D27C-45E4-9562-86D186E23567}"/>
              </a:ext>
            </a:extLst>
          </p:cNvPr>
          <p:cNvCxnSpPr>
            <a:cxnSpLocks/>
          </p:cNvCxnSpPr>
          <p:nvPr/>
        </p:nvCxnSpPr>
        <p:spPr>
          <a:xfrm flipH="1">
            <a:off x="308275" y="16287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B6300C8-F37D-443A-AD76-70F2A409C595}"/>
              </a:ext>
            </a:extLst>
          </p:cNvPr>
          <p:cNvSpPr txBox="1"/>
          <p:nvPr/>
        </p:nvSpPr>
        <p:spPr>
          <a:xfrm>
            <a:off x="126521" y="1628768"/>
            <a:ext cx="35327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beam parameters (with WA6) and user’s requests (with WA8) collection (by the end of June)</a:t>
            </a:r>
          </a:p>
          <a:p>
            <a:endParaRPr lang="en-US" b="1" dirty="0"/>
          </a:p>
          <a:p>
            <a:r>
              <a:rPr lang="en-US" dirty="0" err="1"/>
              <a:t>Zemax</a:t>
            </a:r>
            <a:r>
              <a:rPr lang="en-US" dirty="0"/>
              <a:t> optical simulation of the beamlines</a:t>
            </a:r>
          </a:p>
          <a:p>
            <a:endParaRPr lang="en-US" b="1" dirty="0"/>
          </a:p>
          <a:p>
            <a:r>
              <a:rPr lang="en-US" dirty="0">
                <a:solidFill>
                  <a:srgbClr val="222222"/>
                </a:solidFill>
              </a:rPr>
              <a:t>Experiment</a:t>
            </a:r>
            <a:r>
              <a:rPr lang="en-US" b="0" dirty="0">
                <a:solidFill>
                  <a:srgbClr val="222222"/>
                </a:solidFill>
                <a:effectLst/>
              </a:rPr>
              <a:t> on the development and characterization of novel optics for focusing X-rays @Elettra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b="0" dirty="0">
                <a:solidFill>
                  <a:srgbClr val="222222"/>
                </a:solidFill>
                <a:effectLst/>
              </a:rPr>
              <a:t>Increase in manpower: </a:t>
            </a:r>
          </a:p>
          <a:p>
            <a:r>
              <a:rPr lang="en-US" dirty="0">
                <a:solidFill>
                  <a:srgbClr val="222222"/>
                </a:solidFill>
              </a:rPr>
              <a:t>2 people form DA</a:t>
            </a:r>
            <a:r>
              <a:rPr lang="el-GR" dirty="0">
                <a:solidFill>
                  <a:srgbClr val="222222"/>
                </a:solidFill>
              </a:rPr>
              <a:t>Φ</a:t>
            </a:r>
            <a:r>
              <a:rPr lang="en-US" dirty="0">
                <a:solidFill>
                  <a:srgbClr val="222222"/>
                </a:solidFill>
              </a:rPr>
              <a:t>NE synchrotron beamlines will join WP4, other agreement with </a:t>
            </a:r>
            <a:r>
              <a:rPr lang="en-US" dirty="0"/>
              <a:t>CNR and LNF (DA</a:t>
            </a:r>
            <a:r>
              <a:rPr lang="el-GR" dirty="0"/>
              <a:t>Φ</a:t>
            </a:r>
            <a:r>
              <a:rPr lang="en-US" dirty="0"/>
              <a:t>NE) are still in progress</a:t>
            </a:r>
            <a:endParaRPr lang="en-US" b="0" dirty="0">
              <a:solidFill>
                <a:srgbClr val="222222"/>
              </a:solidFill>
              <a:effectLst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48CF853-7FB9-46F9-9159-18BDEDF10AC6}"/>
              </a:ext>
            </a:extLst>
          </p:cNvPr>
          <p:cNvSpPr txBox="1"/>
          <p:nvPr/>
        </p:nvSpPr>
        <p:spPr>
          <a:xfrm>
            <a:off x="3857499" y="1871800"/>
            <a:ext cx="399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Conference paper for VUV beamline presented at High Precision X-ray Measurements 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4FA978-D699-4940-B1E4-ABD940634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00" y="2866862"/>
            <a:ext cx="4202262" cy="4965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5322F-365F-4B9A-9282-FEA9D4A35417}"/>
              </a:ext>
            </a:extLst>
          </p:cNvPr>
          <p:cNvSpPr txBox="1"/>
          <p:nvPr/>
        </p:nvSpPr>
        <p:spPr>
          <a:xfrm>
            <a:off x="8563609" y="3227722"/>
            <a:ext cx="319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design: instruments, CAD, services (vacuum, laser, synch., CS,…)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6004B7-B8B1-4D70-AC85-EDA01D757296}"/>
              </a:ext>
            </a:extLst>
          </p:cNvPr>
          <p:cNvSpPr txBox="1"/>
          <p:nvPr/>
        </p:nvSpPr>
        <p:spPr>
          <a:xfrm>
            <a:off x="8563608" y="1867717"/>
            <a:ext cx="3445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Beamline elements multi-physic simulations (thermal load, damage, contamination, …)</a:t>
            </a:r>
          </a:p>
        </p:txBody>
      </p:sp>
      <p:sp>
        <p:nvSpPr>
          <p:cNvPr id="23" name="CasellaDiTesto 23">
            <a:extLst>
              <a:ext uri="{FF2B5EF4-FFF2-40B4-BE49-F238E27FC236}">
                <a16:creationId xmlns:a16="http://schemas.microsoft.com/office/drawing/2014/main" id="{31B4630F-D2BE-FD46-4DB6-624F109F3310}"/>
              </a:ext>
            </a:extLst>
          </p:cNvPr>
          <p:cNvSpPr txBox="1"/>
          <p:nvPr/>
        </p:nvSpPr>
        <p:spPr>
          <a:xfrm>
            <a:off x="3857498" y="3754958"/>
            <a:ext cx="420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Presentations at FEL conference (08/2022)</a:t>
            </a:r>
          </a:p>
        </p:txBody>
      </p:sp>
      <p:sp>
        <p:nvSpPr>
          <p:cNvPr id="25" name="CasellaDiTesto 23">
            <a:extLst>
              <a:ext uri="{FF2B5EF4-FFF2-40B4-BE49-F238E27FC236}">
                <a16:creationId xmlns:a16="http://schemas.microsoft.com/office/drawing/2014/main" id="{0763E310-3625-1C03-983F-1479AE8B96B5}"/>
              </a:ext>
            </a:extLst>
          </p:cNvPr>
          <p:cNvSpPr txBox="1"/>
          <p:nvPr/>
        </p:nvSpPr>
        <p:spPr>
          <a:xfrm>
            <a:off x="3857498" y="4517137"/>
            <a:ext cx="420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new </a:t>
            </a:r>
            <a:r>
              <a:rPr lang="en-US" dirty="0" err="1"/>
              <a:t>betatron</a:t>
            </a:r>
            <a:r>
              <a:rPr lang="en-US" dirty="0"/>
              <a:t> source project (</a:t>
            </a:r>
            <a:r>
              <a:rPr lang="en-US" dirty="0" err="1"/>
              <a:t>EuAPS</a:t>
            </a:r>
            <a:r>
              <a:rPr lang="en-US" dirty="0"/>
              <a:t>) at SPARC_LAB in EUV/x-ray useful for EuPRAXIA@SPARC_LAB R&amp;D tests on optics and diagnostics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4DA90E-23EA-D8C9-EE71-0AEA16E1F199}"/>
              </a:ext>
            </a:extLst>
          </p:cNvPr>
          <p:cNvSpPr txBox="1"/>
          <p:nvPr/>
        </p:nvSpPr>
        <p:spPr>
          <a:xfrm>
            <a:off x="8563608" y="4587727"/>
            <a:ext cx="3353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R&amp;D of diagnostics and optics at or above state-of-the-art</a:t>
            </a:r>
          </a:p>
        </p:txBody>
      </p:sp>
      <p:sp>
        <p:nvSpPr>
          <p:cNvPr id="28" name="Segnaposto numero diapositiva 1">
            <a:extLst>
              <a:ext uri="{FF2B5EF4-FFF2-40B4-BE49-F238E27FC236}">
                <a16:creationId xmlns:a16="http://schemas.microsoft.com/office/drawing/2014/main" id="{B02C8FE1-1E7C-09A7-D6AE-77EDB1A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17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62208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39997F1-84A6-4E4A-964E-31498B6908B9}"/>
              </a:ext>
            </a:extLst>
          </p:cNvPr>
          <p:cNvSpPr/>
          <p:nvPr/>
        </p:nvSpPr>
        <p:spPr>
          <a:xfrm>
            <a:off x="10430933" y="-6291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 4</a:t>
            </a:r>
          </a:p>
          <a:p>
            <a:pPr algn="ctr"/>
            <a:r>
              <a:rPr lang="en-US" dirty="0"/>
              <a:t>06.06.2022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555CBDF-77F4-4C12-8D2D-B50FB0956E16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322066-51FC-4750-AB24-9B8DA8BA8001}"/>
              </a:ext>
            </a:extLst>
          </p:cNvPr>
          <p:cNvSpPr txBox="1"/>
          <p:nvPr/>
        </p:nvSpPr>
        <p:spPr>
          <a:xfrm>
            <a:off x="281031" y="1171869"/>
            <a:ext cx="2823410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Dubai Light" panose="020B0303030403030204" pitchFamily="34" charset="-78"/>
                <a:cs typeface="Dubai Light" panose="020B0303030403030204" pitchFamily="34" charset="-78"/>
              </a:rPr>
              <a:t>Upcoming milestones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37E007-DD90-4A00-9704-7FD66FFA7A43}"/>
              </a:ext>
            </a:extLst>
          </p:cNvPr>
          <p:cNvSpPr txBox="1"/>
          <p:nvPr/>
        </p:nvSpPr>
        <p:spPr>
          <a:xfrm>
            <a:off x="98738" y="2484194"/>
            <a:ext cx="357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/>
              <a:t>31/12/22 </a:t>
            </a:r>
            <a:r>
              <a:rPr lang="en-US" sz="1600" i="1" dirty="0"/>
              <a:t>Preliminary optical simulation of the beamlines </a:t>
            </a:r>
            <a:r>
              <a:rPr lang="en-US" sz="1600" dirty="0"/>
              <a:t>(</a:t>
            </a:r>
            <a:r>
              <a:rPr lang="en-US" sz="1600" b="1" dirty="0"/>
              <a:t>critical</a:t>
            </a:r>
            <a:r>
              <a:rPr lang="en-US" sz="1600" dirty="0"/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3B4632-CF99-4E0C-83DE-339912C251D1}"/>
              </a:ext>
            </a:extLst>
          </p:cNvPr>
          <p:cNvSpPr txBox="1"/>
          <p:nvPr/>
        </p:nvSpPr>
        <p:spPr>
          <a:xfrm>
            <a:off x="4346226" y="1187934"/>
            <a:ext cx="3431820" cy="43088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Potential risks</a:t>
            </a:r>
          </a:p>
        </p:txBody>
      </p:sp>
      <p:grpSp>
        <p:nvGrpSpPr>
          <p:cNvPr id="49" name="Group 80">
            <a:extLst>
              <a:ext uri="{FF2B5EF4-FFF2-40B4-BE49-F238E27FC236}">
                <a16:creationId xmlns:a16="http://schemas.microsoft.com/office/drawing/2014/main" id="{72632F9A-B051-407F-AF13-D75585A0ED55}"/>
              </a:ext>
            </a:extLst>
          </p:cNvPr>
          <p:cNvGrpSpPr/>
          <p:nvPr/>
        </p:nvGrpSpPr>
        <p:grpSpPr>
          <a:xfrm>
            <a:off x="8642577" y="1761787"/>
            <a:ext cx="411452" cy="659157"/>
            <a:chOff x="962025" y="1667602"/>
            <a:chExt cx="2030432" cy="3337729"/>
          </a:xfrm>
        </p:grpSpPr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2F5A9565-28E6-4B0B-B339-3AB064C858C8}"/>
                </a:ext>
              </a:extLst>
            </p:cNvPr>
            <p:cNvSpPr/>
            <p:nvPr/>
          </p:nvSpPr>
          <p:spPr>
            <a:xfrm>
              <a:off x="1313937" y="1667602"/>
              <a:ext cx="1331684" cy="333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26"/>
                  </a:moveTo>
                  <a:cubicBezTo>
                    <a:pt x="21600" y="20627"/>
                    <a:pt x="19340" y="21600"/>
                    <a:pt x="16552" y="21600"/>
                  </a:cubicBezTo>
                  <a:lnTo>
                    <a:pt x="5048" y="21600"/>
                  </a:lnTo>
                  <a:cubicBezTo>
                    <a:pt x="2260" y="21600"/>
                    <a:pt x="0" y="20627"/>
                    <a:pt x="0" y="19426"/>
                  </a:cubicBezTo>
                  <a:lnTo>
                    <a:pt x="0" y="2174"/>
                  </a:lnTo>
                  <a:cubicBezTo>
                    <a:pt x="0" y="973"/>
                    <a:pt x="2260" y="0"/>
                    <a:pt x="5048" y="0"/>
                  </a:cubicBezTo>
                  <a:lnTo>
                    <a:pt x="16552" y="0"/>
                  </a:lnTo>
                  <a:cubicBezTo>
                    <a:pt x="19340" y="0"/>
                    <a:pt x="21600" y="973"/>
                    <a:pt x="21600" y="2174"/>
                  </a:cubicBezTo>
                  <a:lnTo>
                    <a:pt x="21600" y="19426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154D369E-FA78-4C5A-92B0-615FFE8466C8}"/>
                </a:ext>
              </a:extLst>
            </p:cNvPr>
            <p:cNvSpPr/>
            <p:nvPr/>
          </p:nvSpPr>
          <p:spPr>
            <a:xfrm>
              <a:off x="1575356" y="1944104"/>
              <a:ext cx="805870" cy="805869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7B29FE2F-BF5E-4577-9570-A249282D8365}"/>
                </a:ext>
              </a:extLst>
            </p:cNvPr>
            <p:cNvSpPr/>
            <p:nvPr/>
          </p:nvSpPr>
          <p:spPr>
            <a:xfrm>
              <a:off x="1575357" y="2914374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3" name="Circle">
              <a:extLst>
                <a:ext uri="{FF2B5EF4-FFF2-40B4-BE49-F238E27FC236}">
                  <a16:creationId xmlns:a16="http://schemas.microsoft.com/office/drawing/2014/main" id="{FDAF3CDD-A0C4-4369-AD41-0A90D0807A34}"/>
                </a:ext>
              </a:extLst>
            </p:cNvPr>
            <p:cNvSpPr/>
            <p:nvPr/>
          </p:nvSpPr>
          <p:spPr>
            <a:xfrm>
              <a:off x="1575357" y="3889671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317539FE-788F-4F23-8CB8-C7ECEB19BD67}"/>
                </a:ext>
              </a:extLst>
            </p:cNvPr>
            <p:cNvSpPr/>
            <p:nvPr/>
          </p:nvSpPr>
          <p:spPr>
            <a:xfrm>
              <a:off x="1620603" y="1989350"/>
              <a:ext cx="713925" cy="71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19875" extrusionOk="0">
                  <a:moveTo>
                    <a:pt x="19847" y="13222"/>
                  </a:moveTo>
                  <a:cubicBezTo>
                    <a:pt x="18871" y="16173"/>
                    <a:pt x="16446" y="18486"/>
                    <a:pt x="13405" y="19396"/>
                  </a:cubicBezTo>
                  <a:cubicBezTo>
                    <a:pt x="9678" y="20511"/>
                    <a:pt x="6114" y="19596"/>
                    <a:pt x="3601" y="17517"/>
                  </a:cubicBezTo>
                  <a:cubicBezTo>
                    <a:pt x="3461" y="17401"/>
                    <a:pt x="3326" y="17282"/>
                    <a:pt x="3192" y="17159"/>
                  </a:cubicBezTo>
                  <a:cubicBezTo>
                    <a:pt x="499" y="14681"/>
                    <a:pt x="-805" y="10784"/>
                    <a:pt x="526" y="6696"/>
                  </a:cubicBezTo>
                  <a:cubicBezTo>
                    <a:pt x="1469" y="3797"/>
                    <a:pt x="3807" y="1487"/>
                    <a:pt x="6773" y="543"/>
                  </a:cubicBezTo>
                  <a:cubicBezTo>
                    <a:pt x="11900" y="-1089"/>
                    <a:pt x="16743" y="1125"/>
                    <a:pt x="19022" y="4967"/>
                  </a:cubicBezTo>
                  <a:cubicBezTo>
                    <a:pt x="19091" y="5084"/>
                    <a:pt x="19160" y="5203"/>
                    <a:pt x="19223" y="5324"/>
                  </a:cubicBezTo>
                  <a:cubicBezTo>
                    <a:pt x="20445" y="7581"/>
                    <a:pt x="20795" y="10360"/>
                    <a:pt x="19847" y="13222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F40B7CA0-BB76-4F64-9390-4D8FE86B536B}"/>
                </a:ext>
              </a:extLst>
            </p:cNvPr>
            <p:cNvSpPr/>
            <p:nvPr/>
          </p:nvSpPr>
          <p:spPr>
            <a:xfrm>
              <a:off x="1706067" y="2094923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7C30B233-6803-4469-AE19-AA8A17A38EEF}"/>
                </a:ext>
              </a:extLst>
            </p:cNvPr>
            <p:cNvSpPr/>
            <p:nvPr/>
          </p:nvSpPr>
          <p:spPr>
            <a:xfrm>
              <a:off x="1620603" y="2964647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373D3A49-E9A1-4376-960A-A3F088856031}"/>
                </a:ext>
              </a:extLst>
            </p:cNvPr>
            <p:cNvSpPr/>
            <p:nvPr/>
          </p:nvSpPr>
          <p:spPr>
            <a:xfrm>
              <a:off x="1706067" y="307022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EA460ECC-EFCB-4B94-B7BF-83AB5F0AA518}"/>
                </a:ext>
              </a:extLst>
            </p:cNvPr>
            <p:cNvSpPr/>
            <p:nvPr/>
          </p:nvSpPr>
          <p:spPr>
            <a:xfrm>
              <a:off x="1620603" y="3934916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EE658E6E-680D-448F-8FAA-EEB19FD7CACD}"/>
                </a:ext>
              </a:extLst>
            </p:cNvPr>
            <p:cNvSpPr/>
            <p:nvPr/>
          </p:nvSpPr>
          <p:spPr>
            <a:xfrm>
              <a:off x="1706067" y="404049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670D50D1-69EB-47B7-8850-1388EE554BBC}"/>
                </a:ext>
              </a:extLst>
            </p:cNvPr>
            <p:cNvSpPr/>
            <p:nvPr/>
          </p:nvSpPr>
          <p:spPr>
            <a:xfrm>
              <a:off x="2686391" y="200443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1F9E0799-A9F2-4A96-98F1-5CCFD745AB75}"/>
                </a:ext>
              </a:extLst>
            </p:cNvPr>
            <p:cNvSpPr/>
            <p:nvPr/>
          </p:nvSpPr>
          <p:spPr>
            <a:xfrm>
              <a:off x="2686391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44855E85-142B-468D-AB6E-332974E97777}"/>
                </a:ext>
              </a:extLst>
            </p:cNvPr>
            <p:cNvSpPr/>
            <p:nvPr/>
          </p:nvSpPr>
          <p:spPr>
            <a:xfrm>
              <a:off x="2686391" y="3949999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3A90B21E-4069-4D00-B402-F0F9F4C2A141}"/>
                </a:ext>
              </a:extLst>
            </p:cNvPr>
            <p:cNvSpPr/>
            <p:nvPr/>
          </p:nvSpPr>
          <p:spPr>
            <a:xfrm>
              <a:off x="962025" y="1999405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3" y="5591"/>
                  </a:moveTo>
                  <a:lnTo>
                    <a:pt x="7963" y="18392"/>
                  </a:lnTo>
                  <a:cubicBezTo>
                    <a:pt x="9093" y="20289"/>
                    <a:pt x="12747" y="21600"/>
                    <a:pt x="16909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0"/>
                    <a:pt x="-1316" y="2784"/>
                    <a:pt x="353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DBCF75CE-4CAA-448B-BB79-4EF7A55B2454}"/>
                </a:ext>
              </a:extLst>
            </p:cNvPr>
            <p:cNvSpPr/>
            <p:nvPr/>
          </p:nvSpPr>
          <p:spPr>
            <a:xfrm>
              <a:off x="962025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4D0F7B4C-3938-41A8-9407-ABFCF3B4A343}"/>
                </a:ext>
              </a:extLst>
            </p:cNvPr>
            <p:cNvSpPr/>
            <p:nvPr/>
          </p:nvSpPr>
          <p:spPr>
            <a:xfrm>
              <a:off x="962025" y="3949998"/>
              <a:ext cx="306066" cy="68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</p:grp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F53AA164-BE7A-472A-ADAD-666C2C56AB0C}"/>
              </a:ext>
            </a:extLst>
          </p:cNvPr>
          <p:cNvCxnSpPr>
            <a:cxnSpLocks/>
          </p:cNvCxnSpPr>
          <p:nvPr/>
        </p:nvCxnSpPr>
        <p:spPr>
          <a:xfrm>
            <a:off x="3725333" y="1061156"/>
            <a:ext cx="0" cy="5796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87782C5C-5C6C-4ACE-BA11-AB84BE637BBF}"/>
              </a:ext>
            </a:extLst>
          </p:cNvPr>
          <p:cNvCxnSpPr>
            <a:cxnSpLocks/>
          </p:cNvCxnSpPr>
          <p:nvPr/>
        </p:nvCxnSpPr>
        <p:spPr>
          <a:xfrm flipH="1">
            <a:off x="308275" y="16287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E236080-D27E-4875-B3BB-8457A2B33B27}"/>
              </a:ext>
            </a:extLst>
          </p:cNvPr>
          <p:cNvSpPr txBox="1"/>
          <p:nvPr/>
        </p:nvSpPr>
        <p:spPr>
          <a:xfrm>
            <a:off x="9138993" y="1192578"/>
            <a:ext cx="2330270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General Status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214DB4CD-0A0A-47DF-A5D6-96812BB7891E}"/>
              </a:ext>
            </a:extLst>
          </p:cNvPr>
          <p:cNvCxnSpPr>
            <a:cxnSpLocks/>
          </p:cNvCxnSpPr>
          <p:nvPr/>
        </p:nvCxnSpPr>
        <p:spPr>
          <a:xfrm>
            <a:off x="8359422" y="1061156"/>
            <a:ext cx="0" cy="59332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>
            <a:extLst>
              <a:ext uri="{FF2B5EF4-FFF2-40B4-BE49-F238E27FC236}">
                <a16:creationId xmlns:a16="http://schemas.microsoft.com/office/drawing/2014/main" id="{E3B6BDE8-2ADD-4E55-811A-4CBE4A4E0325}"/>
              </a:ext>
            </a:extLst>
          </p:cNvPr>
          <p:cNvSpPr/>
          <p:nvPr/>
        </p:nvSpPr>
        <p:spPr>
          <a:xfrm>
            <a:off x="9229101" y="1925220"/>
            <a:ext cx="1030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It’s all ok! 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9C048258-4559-46D9-8A16-E7F706BD6EEA}"/>
              </a:ext>
            </a:extLst>
          </p:cNvPr>
          <p:cNvSpPr txBox="1"/>
          <p:nvPr/>
        </p:nvSpPr>
        <p:spPr>
          <a:xfrm>
            <a:off x="101389" y="1644422"/>
            <a:ext cx="355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30/06/22 </a:t>
            </a:r>
            <a:r>
              <a:rPr lang="en-US" sz="1600" i="1" dirty="0"/>
              <a:t>Preliminary beam parameters collection for AQUA and ARIA beamlines</a:t>
            </a:r>
            <a:r>
              <a:rPr lang="en-US" sz="1600" dirty="0"/>
              <a:t> (</a:t>
            </a:r>
            <a:r>
              <a:rPr lang="en-US" sz="1600" b="1" dirty="0"/>
              <a:t>achievable</a:t>
            </a:r>
            <a:r>
              <a:rPr lang="en-US" sz="1600" dirty="0"/>
              <a:t>)</a:t>
            </a:r>
          </a:p>
        </p:txBody>
      </p:sp>
      <p:pic>
        <p:nvPicPr>
          <p:cNvPr id="73" name="Immagine 4">
            <a:extLst>
              <a:ext uri="{FF2B5EF4-FFF2-40B4-BE49-F238E27FC236}">
                <a16:creationId xmlns:a16="http://schemas.microsoft.com/office/drawing/2014/main" id="{AD37E136-6CB9-4BAC-8EAA-E9C65DEF0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91" y="95835"/>
            <a:ext cx="985181" cy="497805"/>
          </a:xfrm>
          <a:prstGeom prst="rect">
            <a:avLst/>
          </a:prstGeom>
        </p:spPr>
      </p:pic>
      <p:pic>
        <p:nvPicPr>
          <p:cNvPr id="75" name="Immagine 7">
            <a:extLst>
              <a:ext uri="{FF2B5EF4-FFF2-40B4-BE49-F238E27FC236}">
                <a16:creationId xmlns:a16="http://schemas.microsoft.com/office/drawing/2014/main" id="{A88433A3-D660-4B34-8894-FCC4F8FC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7" y="113769"/>
            <a:ext cx="807206" cy="506554"/>
          </a:xfrm>
          <a:prstGeom prst="rect">
            <a:avLst/>
          </a:prstGeom>
        </p:spPr>
      </p:pic>
      <p:sp>
        <p:nvSpPr>
          <p:cNvPr id="76" name="CasellaDiTesto 10">
            <a:extLst>
              <a:ext uri="{FF2B5EF4-FFF2-40B4-BE49-F238E27FC236}">
                <a16:creationId xmlns:a16="http://schemas.microsoft.com/office/drawing/2014/main" id="{47E14BB9-9C33-4789-96BF-F61EA41482F9}"/>
              </a:ext>
            </a:extLst>
          </p:cNvPr>
          <p:cNvSpPr txBox="1"/>
          <p:nvPr/>
        </p:nvSpPr>
        <p:spPr>
          <a:xfrm>
            <a:off x="2565062" y="374860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WP4 Photon &amp; User beamlines</a:t>
            </a:r>
          </a:p>
        </p:txBody>
      </p:sp>
      <p:sp>
        <p:nvSpPr>
          <p:cNvPr id="77" name="CasellaDiTesto 73">
            <a:extLst>
              <a:ext uri="{FF2B5EF4-FFF2-40B4-BE49-F238E27FC236}">
                <a16:creationId xmlns:a16="http://schemas.microsoft.com/office/drawing/2014/main" id="{198DEDF8-9782-4035-A393-97D1F10FF85D}"/>
              </a:ext>
            </a:extLst>
          </p:cNvPr>
          <p:cNvSpPr txBox="1"/>
          <p:nvPr/>
        </p:nvSpPr>
        <p:spPr>
          <a:xfrm>
            <a:off x="3771961" y="1655642"/>
            <a:ext cx="456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Changes in the FEL parameters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>
                <a:solidFill>
                  <a:srgbClr val="00B050"/>
                </a:solidFill>
              </a:rPr>
              <a:t>mitigation</a:t>
            </a:r>
            <a:r>
              <a:rPr lang="en-US" sz="1600" dirty="0"/>
              <a:t>: sharing of preliminary simulations and achievable parameters)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33AEA5-0F6B-4B11-83D7-959066807696}"/>
              </a:ext>
            </a:extLst>
          </p:cNvPr>
          <p:cNvSpPr txBox="1"/>
          <p:nvPr/>
        </p:nvSpPr>
        <p:spPr>
          <a:xfrm>
            <a:off x="3770749" y="3501409"/>
            <a:ext cx="4454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/>
              <a:t>Low scientific and technical FTE; </a:t>
            </a:r>
            <a:br>
              <a:rPr lang="en-US" sz="1600" dirty="0"/>
            </a:br>
            <a:r>
              <a:rPr lang="en-US" sz="1600" dirty="0"/>
              <a:t>oversights in conceptual design phase (</a:t>
            </a:r>
            <a:r>
              <a:rPr lang="en-US" sz="1600" dirty="0">
                <a:solidFill>
                  <a:srgbClr val="00B050"/>
                </a:solidFill>
              </a:rPr>
              <a:t>mitigation</a:t>
            </a:r>
            <a:r>
              <a:rPr lang="en-US" sz="1600" dirty="0"/>
              <a:t>: increasing the number of people and competence involved)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C29EFF6-7D99-432A-9E3D-61C9753AB2F1}"/>
              </a:ext>
            </a:extLst>
          </p:cNvPr>
          <p:cNvSpPr txBox="1"/>
          <p:nvPr/>
        </p:nvSpPr>
        <p:spPr>
          <a:xfrm>
            <a:off x="96486" y="4556070"/>
            <a:ext cx="3521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/>
              <a:t>30/06/25</a:t>
            </a:r>
            <a:r>
              <a:rPr lang="en-US" sz="1600" i="1" dirty="0"/>
              <a:t> Beamline element R&amp;D </a:t>
            </a:r>
            <a:r>
              <a:rPr lang="en-US" sz="1600" dirty="0"/>
              <a:t>(</a:t>
            </a:r>
            <a:r>
              <a:rPr lang="en-US" sz="1600" b="1" dirty="0"/>
              <a:t>achievable if </a:t>
            </a:r>
            <a:r>
              <a:rPr lang="en-US" sz="1600" dirty="0" err="1"/>
              <a:t>pTD</a:t>
            </a:r>
            <a:r>
              <a:rPr lang="en-US" sz="1600" dirty="0"/>
              <a:t> is ready)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A67742-5679-4617-A78F-F3ED9F789A7E}"/>
              </a:ext>
            </a:extLst>
          </p:cNvPr>
          <p:cNvSpPr txBox="1"/>
          <p:nvPr/>
        </p:nvSpPr>
        <p:spPr>
          <a:xfrm>
            <a:off x="3770930" y="4551419"/>
            <a:ext cx="4479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/>
              <a:t>Incomplete definition of the elements; </a:t>
            </a:r>
            <a:br>
              <a:rPr lang="en-US" sz="1600" dirty="0"/>
            </a:br>
            <a:r>
              <a:rPr lang="en-US" sz="1600" dirty="0"/>
              <a:t>beamtime availability in other facilities; </a:t>
            </a:r>
            <a:br>
              <a:rPr lang="en-US" sz="1600" dirty="0"/>
            </a:br>
            <a:r>
              <a:rPr lang="en-US" sz="1600" dirty="0"/>
              <a:t>higher failure/maintenance time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>
                <a:solidFill>
                  <a:srgbClr val="00B050"/>
                </a:solidFill>
              </a:rPr>
              <a:t>mitigation</a:t>
            </a:r>
            <a:r>
              <a:rPr lang="en-US" sz="1600" dirty="0"/>
              <a:t>: less performing on-shelf items, early agreement with other facilities for elements co-developing)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0B98DE7-3574-4BDB-AE67-DE1A05DA618E}"/>
              </a:ext>
            </a:extLst>
          </p:cNvPr>
          <p:cNvGrpSpPr/>
          <p:nvPr/>
        </p:nvGrpSpPr>
        <p:grpSpPr>
          <a:xfrm>
            <a:off x="8624147" y="4551419"/>
            <a:ext cx="415470" cy="663668"/>
            <a:chOff x="962025" y="1667602"/>
            <a:chExt cx="2030432" cy="3337729"/>
          </a:xfrm>
        </p:grpSpPr>
        <p:sp>
          <p:nvSpPr>
            <p:cNvPr id="84" name="Shape">
              <a:extLst>
                <a:ext uri="{FF2B5EF4-FFF2-40B4-BE49-F238E27FC236}">
                  <a16:creationId xmlns:a16="http://schemas.microsoft.com/office/drawing/2014/main" id="{46D2CAA9-5E11-4E2A-8C9B-2FC6E58C3E58}"/>
                </a:ext>
              </a:extLst>
            </p:cNvPr>
            <p:cNvSpPr/>
            <p:nvPr/>
          </p:nvSpPr>
          <p:spPr>
            <a:xfrm>
              <a:off x="1313937" y="1667602"/>
              <a:ext cx="1331684" cy="333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26"/>
                  </a:moveTo>
                  <a:cubicBezTo>
                    <a:pt x="21600" y="20627"/>
                    <a:pt x="19340" y="21600"/>
                    <a:pt x="16552" y="21600"/>
                  </a:cubicBezTo>
                  <a:lnTo>
                    <a:pt x="5048" y="21600"/>
                  </a:lnTo>
                  <a:cubicBezTo>
                    <a:pt x="2260" y="21600"/>
                    <a:pt x="0" y="20627"/>
                    <a:pt x="0" y="19426"/>
                  </a:cubicBezTo>
                  <a:lnTo>
                    <a:pt x="0" y="2174"/>
                  </a:lnTo>
                  <a:cubicBezTo>
                    <a:pt x="0" y="973"/>
                    <a:pt x="2260" y="0"/>
                    <a:pt x="5048" y="0"/>
                  </a:cubicBezTo>
                  <a:lnTo>
                    <a:pt x="16552" y="0"/>
                  </a:lnTo>
                  <a:cubicBezTo>
                    <a:pt x="19340" y="0"/>
                    <a:pt x="21600" y="973"/>
                    <a:pt x="21600" y="2174"/>
                  </a:cubicBezTo>
                  <a:lnTo>
                    <a:pt x="21600" y="19426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5" name="Circle">
              <a:extLst>
                <a:ext uri="{FF2B5EF4-FFF2-40B4-BE49-F238E27FC236}">
                  <a16:creationId xmlns:a16="http://schemas.microsoft.com/office/drawing/2014/main" id="{85E4256E-0203-4539-8D39-B067B683C21A}"/>
                </a:ext>
              </a:extLst>
            </p:cNvPr>
            <p:cNvSpPr/>
            <p:nvPr/>
          </p:nvSpPr>
          <p:spPr>
            <a:xfrm>
              <a:off x="1575356" y="1944104"/>
              <a:ext cx="805870" cy="805869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6" name="Circle">
              <a:extLst>
                <a:ext uri="{FF2B5EF4-FFF2-40B4-BE49-F238E27FC236}">
                  <a16:creationId xmlns:a16="http://schemas.microsoft.com/office/drawing/2014/main" id="{3F6A4E23-7746-4EB1-BA1D-83E27E333D86}"/>
                </a:ext>
              </a:extLst>
            </p:cNvPr>
            <p:cNvSpPr/>
            <p:nvPr/>
          </p:nvSpPr>
          <p:spPr>
            <a:xfrm>
              <a:off x="1575357" y="2914374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7" name="Circle">
              <a:extLst>
                <a:ext uri="{FF2B5EF4-FFF2-40B4-BE49-F238E27FC236}">
                  <a16:creationId xmlns:a16="http://schemas.microsoft.com/office/drawing/2014/main" id="{ADB59035-428C-4664-8624-31D94A158096}"/>
                </a:ext>
              </a:extLst>
            </p:cNvPr>
            <p:cNvSpPr/>
            <p:nvPr/>
          </p:nvSpPr>
          <p:spPr>
            <a:xfrm>
              <a:off x="1575357" y="3889671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8" name="Shape">
              <a:extLst>
                <a:ext uri="{FF2B5EF4-FFF2-40B4-BE49-F238E27FC236}">
                  <a16:creationId xmlns:a16="http://schemas.microsoft.com/office/drawing/2014/main" id="{3C198B9B-15CA-41C9-8C58-F4B4E219D385}"/>
                </a:ext>
              </a:extLst>
            </p:cNvPr>
            <p:cNvSpPr/>
            <p:nvPr/>
          </p:nvSpPr>
          <p:spPr>
            <a:xfrm>
              <a:off x="1620603" y="1989350"/>
              <a:ext cx="713925" cy="71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19875" extrusionOk="0">
                  <a:moveTo>
                    <a:pt x="19847" y="13222"/>
                  </a:moveTo>
                  <a:cubicBezTo>
                    <a:pt x="18871" y="16173"/>
                    <a:pt x="16446" y="18486"/>
                    <a:pt x="13405" y="19396"/>
                  </a:cubicBezTo>
                  <a:cubicBezTo>
                    <a:pt x="9678" y="20511"/>
                    <a:pt x="6114" y="19596"/>
                    <a:pt x="3601" y="17517"/>
                  </a:cubicBezTo>
                  <a:cubicBezTo>
                    <a:pt x="3461" y="17401"/>
                    <a:pt x="3326" y="17282"/>
                    <a:pt x="3192" y="17159"/>
                  </a:cubicBezTo>
                  <a:cubicBezTo>
                    <a:pt x="499" y="14681"/>
                    <a:pt x="-805" y="10784"/>
                    <a:pt x="526" y="6696"/>
                  </a:cubicBezTo>
                  <a:cubicBezTo>
                    <a:pt x="1469" y="3797"/>
                    <a:pt x="3807" y="1487"/>
                    <a:pt x="6773" y="543"/>
                  </a:cubicBezTo>
                  <a:cubicBezTo>
                    <a:pt x="11900" y="-1089"/>
                    <a:pt x="16743" y="1125"/>
                    <a:pt x="19022" y="4967"/>
                  </a:cubicBezTo>
                  <a:cubicBezTo>
                    <a:pt x="19091" y="5084"/>
                    <a:pt x="19160" y="5203"/>
                    <a:pt x="19223" y="5324"/>
                  </a:cubicBezTo>
                  <a:cubicBezTo>
                    <a:pt x="20445" y="7581"/>
                    <a:pt x="20795" y="10360"/>
                    <a:pt x="19847" y="13222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id="{9D5D459E-7DE0-4C44-B3B9-57FB423FE3CB}"/>
                </a:ext>
              </a:extLst>
            </p:cNvPr>
            <p:cNvSpPr/>
            <p:nvPr/>
          </p:nvSpPr>
          <p:spPr>
            <a:xfrm>
              <a:off x="1706067" y="2094923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0" name="Shape">
              <a:extLst>
                <a:ext uri="{FF2B5EF4-FFF2-40B4-BE49-F238E27FC236}">
                  <a16:creationId xmlns:a16="http://schemas.microsoft.com/office/drawing/2014/main" id="{B51F29CE-F659-4E42-B325-3B5EBB442F98}"/>
                </a:ext>
              </a:extLst>
            </p:cNvPr>
            <p:cNvSpPr/>
            <p:nvPr/>
          </p:nvSpPr>
          <p:spPr>
            <a:xfrm>
              <a:off x="1620603" y="2964647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1" name="Shape">
              <a:extLst>
                <a:ext uri="{FF2B5EF4-FFF2-40B4-BE49-F238E27FC236}">
                  <a16:creationId xmlns:a16="http://schemas.microsoft.com/office/drawing/2014/main" id="{BC3B36F4-D752-4FC4-B9EC-A88C36CA9DF9}"/>
                </a:ext>
              </a:extLst>
            </p:cNvPr>
            <p:cNvSpPr/>
            <p:nvPr/>
          </p:nvSpPr>
          <p:spPr>
            <a:xfrm>
              <a:off x="1706067" y="307022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2" name="Shape">
              <a:extLst>
                <a:ext uri="{FF2B5EF4-FFF2-40B4-BE49-F238E27FC236}">
                  <a16:creationId xmlns:a16="http://schemas.microsoft.com/office/drawing/2014/main" id="{01FBD710-9F89-410A-B41C-0F917CCB35AC}"/>
                </a:ext>
              </a:extLst>
            </p:cNvPr>
            <p:cNvSpPr/>
            <p:nvPr/>
          </p:nvSpPr>
          <p:spPr>
            <a:xfrm>
              <a:off x="1620603" y="3934916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3" name="Shape">
              <a:extLst>
                <a:ext uri="{FF2B5EF4-FFF2-40B4-BE49-F238E27FC236}">
                  <a16:creationId xmlns:a16="http://schemas.microsoft.com/office/drawing/2014/main" id="{AE14103E-7FF9-4B48-9E02-D0CB6D081E30}"/>
                </a:ext>
              </a:extLst>
            </p:cNvPr>
            <p:cNvSpPr/>
            <p:nvPr/>
          </p:nvSpPr>
          <p:spPr>
            <a:xfrm>
              <a:off x="1706067" y="404049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4" name="Shape">
              <a:extLst>
                <a:ext uri="{FF2B5EF4-FFF2-40B4-BE49-F238E27FC236}">
                  <a16:creationId xmlns:a16="http://schemas.microsoft.com/office/drawing/2014/main" id="{C35FFB8C-B2B8-49AE-AB97-8948F7DA19D2}"/>
                </a:ext>
              </a:extLst>
            </p:cNvPr>
            <p:cNvSpPr/>
            <p:nvPr/>
          </p:nvSpPr>
          <p:spPr>
            <a:xfrm>
              <a:off x="2686391" y="200443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5" name="Shape">
              <a:extLst>
                <a:ext uri="{FF2B5EF4-FFF2-40B4-BE49-F238E27FC236}">
                  <a16:creationId xmlns:a16="http://schemas.microsoft.com/office/drawing/2014/main" id="{034089B8-58D8-4E95-A842-45BF99C52071}"/>
                </a:ext>
              </a:extLst>
            </p:cNvPr>
            <p:cNvSpPr/>
            <p:nvPr/>
          </p:nvSpPr>
          <p:spPr>
            <a:xfrm>
              <a:off x="2686391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6" name="Shape">
              <a:extLst>
                <a:ext uri="{FF2B5EF4-FFF2-40B4-BE49-F238E27FC236}">
                  <a16:creationId xmlns:a16="http://schemas.microsoft.com/office/drawing/2014/main" id="{2E377194-4585-4E36-8115-0E12C8718A5F}"/>
                </a:ext>
              </a:extLst>
            </p:cNvPr>
            <p:cNvSpPr/>
            <p:nvPr/>
          </p:nvSpPr>
          <p:spPr>
            <a:xfrm>
              <a:off x="2686391" y="3949999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869FF96F-EEA3-4EF2-B24A-08BBC2606332}"/>
                </a:ext>
              </a:extLst>
            </p:cNvPr>
            <p:cNvSpPr/>
            <p:nvPr/>
          </p:nvSpPr>
          <p:spPr>
            <a:xfrm>
              <a:off x="962025" y="1999405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3" y="5591"/>
                  </a:moveTo>
                  <a:lnTo>
                    <a:pt x="7963" y="18392"/>
                  </a:lnTo>
                  <a:cubicBezTo>
                    <a:pt x="9093" y="20289"/>
                    <a:pt x="12747" y="21600"/>
                    <a:pt x="16909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0"/>
                    <a:pt x="-1316" y="2784"/>
                    <a:pt x="353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id="{03420564-BC26-4083-BE78-B2CA5D372FBC}"/>
                </a:ext>
              </a:extLst>
            </p:cNvPr>
            <p:cNvSpPr/>
            <p:nvPr/>
          </p:nvSpPr>
          <p:spPr>
            <a:xfrm>
              <a:off x="962025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99" name="Shape">
              <a:extLst>
                <a:ext uri="{FF2B5EF4-FFF2-40B4-BE49-F238E27FC236}">
                  <a16:creationId xmlns:a16="http://schemas.microsoft.com/office/drawing/2014/main" id="{FBF615C6-5B5C-42BC-936E-BE6529654795}"/>
                </a:ext>
              </a:extLst>
            </p:cNvPr>
            <p:cNvSpPr/>
            <p:nvPr/>
          </p:nvSpPr>
          <p:spPr>
            <a:xfrm>
              <a:off x="962025" y="3949998"/>
              <a:ext cx="306066" cy="68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83" name="Rettangolo 70">
            <a:extLst>
              <a:ext uri="{FF2B5EF4-FFF2-40B4-BE49-F238E27FC236}">
                <a16:creationId xmlns:a16="http://schemas.microsoft.com/office/drawing/2014/main" id="{44AC5DDE-98E8-4437-B40E-3C14BB4DBB3F}"/>
              </a:ext>
            </a:extLst>
          </p:cNvPr>
          <p:cNvSpPr/>
          <p:nvPr/>
        </p:nvSpPr>
        <p:spPr>
          <a:xfrm>
            <a:off x="9185891" y="4551419"/>
            <a:ext cx="25433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Business as usual but some issues might become critical</a:t>
            </a:r>
          </a:p>
        </p:txBody>
      </p:sp>
      <p:sp>
        <p:nvSpPr>
          <p:cNvPr id="113" name="CasellaDiTesto 10">
            <a:extLst>
              <a:ext uri="{FF2B5EF4-FFF2-40B4-BE49-F238E27FC236}">
                <a16:creationId xmlns:a16="http://schemas.microsoft.com/office/drawing/2014/main" id="{16E7C0FE-1706-4CB2-807C-DA9E1D9EF7ED}"/>
              </a:ext>
            </a:extLst>
          </p:cNvPr>
          <p:cNvSpPr txBox="1"/>
          <p:nvPr/>
        </p:nvSpPr>
        <p:spPr>
          <a:xfrm>
            <a:off x="96486" y="3501409"/>
            <a:ext cx="357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/>
              <a:t>30/06/24 </a:t>
            </a:r>
            <a:r>
              <a:rPr lang="en-US" sz="1600" i="1" dirty="0"/>
              <a:t>Preliminary Technical Design of the beamlines</a:t>
            </a:r>
            <a:r>
              <a:rPr lang="en-US" sz="1600" dirty="0"/>
              <a:t> (</a:t>
            </a:r>
            <a:r>
              <a:rPr lang="en-US" sz="1600" b="1" dirty="0"/>
              <a:t>critical</a:t>
            </a:r>
            <a:r>
              <a:rPr lang="en-US" sz="1600" dirty="0"/>
              <a:t>)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963400A-8291-4A9E-8607-7F2910DADBF3}"/>
              </a:ext>
            </a:extLst>
          </p:cNvPr>
          <p:cNvGrpSpPr/>
          <p:nvPr/>
        </p:nvGrpSpPr>
        <p:grpSpPr>
          <a:xfrm>
            <a:off x="8634362" y="2568984"/>
            <a:ext cx="415470" cy="663668"/>
            <a:chOff x="962025" y="1667602"/>
            <a:chExt cx="2030432" cy="3337729"/>
          </a:xfrm>
        </p:grpSpPr>
        <p:sp>
          <p:nvSpPr>
            <p:cNvPr id="115" name="Shape">
              <a:extLst>
                <a:ext uri="{FF2B5EF4-FFF2-40B4-BE49-F238E27FC236}">
                  <a16:creationId xmlns:a16="http://schemas.microsoft.com/office/drawing/2014/main" id="{B2E2CC64-1AF7-4131-9C22-9DEAA5776029}"/>
                </a:ext>
              </a:extLst>
            </p:cNvPr>
            <p:cNvSpPr/>
            <p:nvPr/>
          </p:nvSpPr>
          <p:spPr>
            <a:xfrm>
              <a:off x="1313937" y="1667602"/>
              <a:ext cx="1331684" cy="333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26"/>
                  </a:moveTo>
                  <a:cubicBezTo>
                    <a:pt x="21600" y="20627"/>
                    <a:pt x="19340" y="21600"/>
                    <a:pt x="16552" y="21600"/>
                  </a:cubicBezTo>
                  <a:lnTo>
                    <a:pt x="5048" y="21600"/>
                  </a:lnTo>
                  <a:cubicBezTo>
                    <a:pt x="2260" y="21600"/>
                    <a:pt x="0" y="20627"/>
                    <a:pt x="0" y="19426"/>
                  </a:cubicBezTo>
                  <a:lnTo>
                    <a:pt x="0" y="2174"/>
                  </a:lnTo>
                  <a:cubicBezTo>
                    <a:pt x="0" y="973"/>
                    <a:pt x="2260" y="0"/>
                    <a:pt x="5048" y="0"/>
                  </a:cubicBezTo>
                  <a:lnTo>
                    <a:pt x="16552" y="0"/>
                  </a:lnTo>
                  <a:cubicBezTo>
                    <a:pt x="19340" y="0"/>
                    <a:pt x="21600" y="973"/>
                    <a:pt x="21600" y="2174"/>
                  </a:cubicBezTo>
                  <a:lnTo>
                    <a:pt x="21600" y="19426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6" name="Circle">
              <a:extLst>
                <a:ext uri="{FF2B5EF4-FFF2-40B4-BE49-F238E27FC236}">
                  <a16:creationId xmlns:a16="http://schemas.microsoft.com/office/drawing/2014/main" id="{2AB2345D-FDF9-43DF-80D4-9C11EFD028C9}"/>
                </a:ext>
              </a:extLst>
            </p:cNvPr>
            <p:cNvSpPr/>
            <p:nvPr/>
          </p:nvSpPr>
          <p:spPr>
            <a:xfrm>
              <a:off x="1575356" y="1944104"/>
              <a:ext cx="805870" cy="805869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7" name="Circle">
              <a:extLst>
                <a:ext uri="{FF2B5EF4-FFF2-40B4-BE49-F238E27FC236}">
                  <a16:creationId xmlns:a16="http://schemas.microsoft.com/office/drawing/2014/main" id="{B8040A4C-5FDF-44A5-B6E4-613BAA1F246D}"/>
                </a:ext>
              </a:extLst>
            </p:cNvPr>
            <p:cNvSpPr/>
            <p:nvPr/>
          </p:nvSpPr>
          <p:spPr>
            <a:xfrm>
              <a:off x="1575357" y="2914374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8" name="Circle">
              <a:extLst>
                <a:ext uri="{FF2B5EF4-FFF2-40B4-BE49-F238E27FC236}">
                  <a16:creationId xmlns:a16="http://schemas.microsoft.com/office/drawing/2014/main" id="{4D9B98E3-1BE8-4132-A5F7-980A9522F1BC}"/>
                </a:ext>
              </a:extLst>
            </p:cNvPr>
            <p:cNvSpPr/>
            <p:nvPr/>
          </p:nvSpPr>
          <p:spPr>
            <a:xfrm>
              <a:off x="1575357" y="3889671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9" name="Shape">
              <a:extLst>
                <a:ext uri="{FF2B5EF4-FFF2-40B4-BE49-F238E27FC236}">
                  <a16:creationId xmlns:a16="http://schemas.microsoft.com/office/drawing/2014/main" id="{AEC82BA2-A6E7-42CE-B287-39F42A8D071C}"/>
                </a:ext>
              </a:extLst>
            </p:cNvPr>
            <p:cNvSpPr/>
            <p:nvPr/>
          </p:nvSpPr>
          <p:spPr>
            <a:xfrm>
              <a:off x="1620603" y="1989350"/>
              <a:ext cx="713925" cy="71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19875" extrusionOk="0">
                  <a:moveTo>
                    <a:pt x="19847" y="13222"/>
                  </a:moveTo>
                  <a:cubicBezTo>
                    <a:pt x="18871" y="16173"/>
                    <a:pt x="16446" y="18486"/>
                    <a:pt x="13405" y="19396"/>
                  </a:cubicBezTo>
                  <a:cubicBezTo>
                    <a:pt x="9678" y="20511"/>
                    <a:pt x="6114" y="19596"/>
                    <a:pt x="3601" y="17517"/>
                  </a:cubicBezTo>
                  <a:cubicBezTo>
                    <a:pt x="3461" y="17401"/>
                    <a:pt x="3326" y="17282"/>
                    <a:pt x="3192" y="17159"/>
                  </a:cubicBezTo>
                  <a:cubicBezTo>
                    <a:pt x="499" y="14681"/>
                    <a:pt x="-805" y="10784"/>
                    <a:pt x="526" y="6696"/>
                  </a:cubicBezTo>
                  <a:cubicBezTo>
                    <a:pt x="1469" y="3797"/>
                    <a:pt x="3807" y="1487"/>
                    <a:pt x="6773" y="543"/>
                  </a:cubicBezTo>
                  <a:cubicBezTo>
                    <a:pt x="11900" y="-1089"/>
                    <a:pt x="16743" y="1125"/>
                    <a:pt x="19022" y="4967"/>
                  </a:cubicBezTo>
                  <a:cubicBezTo>
                    <a:pt x="19091" y="5084"/>
                    <a:pt x="19160" y="5203"/>
                    <a:pt x="19223" y="5324"/>
                  </a:cubicBezTo>
                  <a:cubicBezTo>
                    <a:pt x="20445" y="7581"/>
                    <a:pt x="20795" y="10360"/>
                    <a:pt x="19847" y="13222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7" name="Shape">
              <a:extLst>
                <a:ext uri="{FF2B5EF4-FFF2-40B4-BE49-F238E27FC236}">
                  <a16:creationId xmlns:a16="http://schemas.microsoft.com/office/drawing/2014/main" id="{36470D48-227E-43C4-A409-24C77DD76B37}"/>
                </a:ext>
              </a:extLst>
            </p:cNvPr>
            <p:cNvSpPr/>
            <p:nvPr/>
          </p:nvSpPr>
          <p:spPr>
            <a:xfrm>
              <a:off x="1706067" y="2094923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8" name="Shape">
              <a:extLst>
                <a:ext uri="{FF2B5EF4-FFF2-40B4-BE49-F238E27FC236}">
                  <a16:creationId xmlns:a16="http://schemas.microsoft.com/office/drawing/2014/main" id="{D2DCB0DC-CE17-45FD-A1E9-374BC8AD3067}"/>
                </a:ext>
              </a:extLst>
            </p:cNvPr>
            <p:cNvSpPr/>
            <p:nvPr/>
          </p:nvSpPr>
          <p:spPr>
            <a:xfrm>
              <a:off x="1620603" y="2964647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9" name="Shape">
              <a:extLst>
                <a:ext uri="{FF2B5EF4-FFF2-40B4-BE49-F238E27FC236}">
                  <a16:creationId xmlns:a16="http://schemas.microsoft.com/office/drawing/2014/main" id="{EEC35BF5-726F-41A8-AE71-BBF22727C0B6}"/>
                </a:ext>
              </a:extLst>
            </p:cNvPr>
            <p:cNvSpPr/>
            <p:nvPr/>
          </p:nvSpPr>
          <p:spPr>
            <a:xfrm>
              <a:off x="1706067" y="307022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0" name="Shape">
              <a:extLst>
                <a:ext uri="{FF2B5EF4-FFF2-40B4-BE49-F238E27FC236}">
                  <a16:creationId xmlns:a16="http://schemas.microsoft.com/office/drawing/2014/main" id="{6AF4D0CA-EBE2-4970-8576-13E3473A5D4C}"/>
                </a:ext>
              </a:extLst>
            </p:cNvPr>
            <p:cNvSpPr/>
            <p:nvPr/>
          </p:nvSpPr>
          <p:spPr>
            <a:xfrm>
              <a:off x="1620603" y="3934916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1" name="Shape">
              <a:extLst>
                <a:ext uri="{FF2B5EF4-FFF2-40B4-BE49-F238E27FC236}">
                  <a16:creationId xmlns:a16="http://schemas.microsoft.com/office/drawing/2014/main" id="{B8C23CAB-613D-4DC3-B73D-7024C6F8778D}"/>
                </a:ext>
              </a:extLst>
            </p:cNvPr>
            <p:cNvSpPr/>
            <p:nvPr/>
          </p:nvSpPr>
          <p:spPr>
            <a:xfrm>
              <a:off x="1706067" y="404049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2" name="Shape">
              <a:extLst>
                <a:ext uri="{FF2B5EF4-FFF2-40B4-BE49-F238E27FC236}">
                  <a16:creationId xmlns:a16="http://schemas.microsoft.com/office/drawing/2014/main" id="{CF5C7FF6-928A-499F-9EFF-EEB04CCCE3E1}"/>
                </a:ext>
              </a:extLst>
            </p:cNvPr>
            <p:cNvSpPr/>
            <p:nvPr/>
          </p:nvSpPr>
          <p:spPr>
            <a:xfrm>
              <a:off x="2686391" y="200443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3" name="Shape">
              <a:extLst>
                <a:ext uri="{FF2B5EF4-FFF2-40B4-BE49-F238E27FC236}">
                  <a16:creationId xmlns:a16="http://schemas.microsoft.com/office/drawing/2014/main" id="{0060E412-6AA9-4786-BB54-1F6C83C5A39B}"/>
                </a:ext>
              </a:extLst>
            </p:cNvPr>
            <p:cNvSpPr/>
            <p:nvPr/>
          </p:nvSpPr>
          <p:spPr>
            <a:xfrm>
              <a:off x="2686391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4" name="Shape">
              <a:extLst>
                <a:ext uri="{FF2B5EF4-FFF2-40B4-BE49-F238E27FC236}">
                  <a16:creationId xmlns:a16="http://schemas.microsoft.com/office/drawing/2014/main" id="{CE835523-2E44-4FD6-A87E-37543BD9BD0D}"/>
                </a:ext>
              </a:extLst>
            </p:cNvPr>
            <p:cNvSpPr/>
            <p:nvPr/>
          </p:nvSpPr>
          <p:spPr>
            <a:xfrm>
              <a:off x="2686391" y="3949999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id="{C317C618-3BAE-42A6-B7A5-593151EE09F5}"/>
                </a:ext>
              </a:extLst>
            </p:cNvPr>
            <p:cNvSpPr/>
            <p:nvPr/>
          </p:nvSpPr>
          <p:spPr>
            <a:xfrm>
              <a:off x="962025" y="1999405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3" y="5591"/>
                  </a:moveTo>
                  <a:lnTo>
                    <a:pt x="7963" y="18392"/>
                  </a:lnTo>
                  <a:cubicBezTo>
                    <a:pt x="9093" y="20289"/>
                    <a:pt x="12747" y="21600"/>
                    <a:pt x="16909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0"/>
                    <a:pt x="-1316" y="2784"/>
                    <a:pt x="353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6" name="Shape">
              <a:extLst>
                <a:ext uri="{FF2B5EF4-FFF2-40B4-BE49-F238E27FC236}">
                  <a16:creationId xmlns:a16="http://schemas.microsoft.com/office/drawing/2014/main" id="{6EC608BE-1997-4494-9260-3339860E6479}"/>
                </a:ext>
              </a:extLst>
            </p:cNvPr>
            <p:cNvSpPr/>
            <p:nvPr/>
          </p:nvSpPr>
          <p:spPr>
            <a:xfrm>
              <a:off x="962025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67" name="Shape">
              <a:extLst>
                <a:ext uri="{FF2B5EF4-FFF2-40B4-BE49-F238E27FC236}">
                  <a16:creationId xmlns:a16="http://schemas.microsoft.com/office/drawing/2014/main" id="{18695237-FECF-4901-BA15-DBB2DB5AD137}"/>
                </a:ext>
              </a:extLst>
            </p:cNvPr>
            <p:cNvSpPr/>
            <p:nvPr/>
          </p:nvSpPr>
          <p:spPr>
            <a:xfrm>
              <a:off x="962025" y="3949998"/>
              <a:ext cx="306066" cy="68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68" name="Rettangolo 70">
            <a:extLst>
              <a:ext uri="{FF2B5EF4-FFF2-40B4-BE49-F238E27FC236}">
                <a16:creationId xmlns:a16="http://schemas.microsoft.com/office/drawing/2014/main" id="{3D9881EB-FC4F-4123-866C-75627AE2F493}"/>
              </a:ext>
            </a:extLst>
          </p:cNvPr>
          <p:cNvSpPr/>
          <p:nvPr/>
        </p:nvSpPr>
        <p:spPr>
          <a:xfrm>
            <a:off x="9185891" y="2604621"/>
            <a:ext cx="25433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Business as usual but some issues might become critical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07067C8-AB85-44F1-97A4-399116159038}"/>
              </a:ext>
            </a:extLst>
          </p:cNvPr>
          <p:cNvSpPr txBox="1"/>
          <p:nvPr/>
        </p:nvSpPr>
        <p:spPr>
          <a:xfrm>
            <a:off x="3771972" y="2485705"/>
            <a:ext cx="4454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/>
              <a:t>Low scientific FTE;</a:t>
            </a:r>
            <a:br>
              <a:rPr lang="en-US" sz="1600" dirty="0"/>
            </a:br>
            <a:r>
              <a:rPr lang="en-US" sz="1600" dirty="0"/>
              <a:t>Change in beamlines layout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>
                <a:solidFill>
                  <a:srgbClr val="00B050"/>
                </a:solidFill>
              </a:rPr>
              <a:t>mitigation</a:t>
            </a:r>
            <a:r>
              <a:rPr lang="en-US" sz="1600" dirty="0"/>
              <a:t>: more manpower, expertise in beamline design)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7D5DF1C-D42D-23ED-FAE3-0C4F0AAB726F}"/>
              </a:ext>
            </a:extLst>
          </p:cNvPr>
          <p:cNvGrpSpPr/>
          <p:nvPr/>
        </p:nvGrpSpPr>
        <p:grpSpPr>
          <a:xfrm>
            <a:off x="8634787" y="3562923"/>
            <a:ext cx="415470" cy="663668"/>
            <a:chOff x="962025" y="1667602"/>
            <a:chExt cx="2030432" cy="3337729"/>
          </a:xfrm>
        </p:grpSpPr>
        <p:sp>
          <p:nvSpPr>
            <p:cNvPr id="101" name="Shape">
              <a:extLst>
                <a:ext uri="{FF2B5EF4-FFF2-40B4-BE49-F238E27FC236}">
                  <a16:creationId xmlns:a16="http://schemas.microsoft.com/office/drawing/2014/main" id="{79FB26A9-2CCC-F9C4-E171-00160DF1D381}"/>
                </a:ext>
              </a:extLst>
            </p:cNvPr>
            <p:cNvSpPr/>
            <p:nvPr/>
          </p:nvSpPr>
          <p:spPr>
            <a:xfrm>
              <a:off x="1313937" y="1667602"/>
              <a:ext cx="1331684" cy="333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26"/>
                  </a:moveTo>
                  <a:cubicBezTo>
                    <a:pt x="21600" y="20627"/>
                    <a:pt x="19340" y="21600"/>
                    <a:pt x="16552" y="21600"/>
                  </a:cubicBezTo>
                  <a:lnTo>
                    <a:pt x="5048" y="21600"/>
                  </a:lnTo>
                  <a:cubicBezTo>
                    <a:pt x="2260" y="21600"/>
                    <a:pt x="0" y="20627"/>
                    <a:pt x="0" y="19426"/>
                  </a:cubicBezTo>
                  <a:lnTo>
                    <a:pt x="0" y="2174"/>
                  </a:lnTo>
                  <a:cubicBezTo>
                    <a:pt x="0" y="973"/>
                    <a:pt x="2260" y="0"/>
                    <a:pt x="5048" y="0"/>
                  </a:cubicBezTo>
                  <a:lnTo>
                    <a:pt x="16552" y="0"/>
                  </a:lnTo>
                  <a:cubicBezTo>
                    <a:pt x="19340" y="0"/>
                    <a:pt x="21600" y="973"/>
                    <a:pt x="21600" y="2174"/>
                  </a:cubicBezTo>
                  <a:lnTo>
                    <a:pt x="21600" y="19426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2" name="Circle">
              <a:extLst>
                <a:ext uri="{FF2B5EF4-FFF2-40B4-BE49-F238E27FC236}">
                  <a16:creationId xmlns:a16="http://schemas.microsoft.com/office/drawing/2014/main" id="{87726D2C-D13F-E92A-599E-4069C0C071EF}"/>
                </a:ext>
              </a:extLst>
            </p:cNvPr>
            <p:cNvSpPr/>
            <p:nvPr/>
          </p:nvSpPr>
          <p:spPr>
            <a:xfrm>
              <a:off x="1575356" y="1944104"/>
              <a:ext cx="805870" cy="805869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3" name="Circle">
              <a:extLst>
                <a:ext uri="{FF2B5EF4-FFF2-40B4-BE49-F238E27FC236}">
                  <a16:creationId xmlns:a16="http://schemas.microsoft.com/office/drawing/2014/main" id="{65A0F943-4611-CF74-6FFC-D01A0A125747}"/>
                </a:ext>
              </a:extLst>
            </p:cNvPr>
            <p:cNvSpPr/>
            <p:nvPr/>
          </p:nvSpPr>
          <p:spPr>
            <a:xfrm>
              <a:off x="1575357" y="2914374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4" name="Circle">
              <a:extLst>
                <a:ext uri="{FF2B5EF4-FFF2-40B4-BE49-F238E27FC236}">
                  <a16:creationId xmlns:a16="http://schemas.microsoft.com/office/drawing/2014/main" id="{7C5AF764-EFCB-2797-2D81-F5E8895B8EE0}"/>
                </a:ext>
              </a:extLst>
            </p:cNvPr>
            <p:cNvSpPr/>
            <p:nvPr/>
          </p:nvSpPr>
          <p:spPr>
            <a:xfrm>
              <a:off x="1575357" y="3889671"/>
              <a:ext cx="805870" cy="80587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id="{552597D0-88B3-609A-F799-53A016D8CB3D}"/>
                </a:ext>
              </a:extLst>
            </p:cNvPr>
            <p:cNvSpPr/>
            <p:nvPr/>
          </p:nvSpPr>
          <p:spPr>
            <a:xfrm>
              <a:off x="1620603" y="1989350"/>
              <a:ext cx="713925" cy="71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19875" extrusionOk="0">
                  <a:moveTo>
                    <a:pt x="19847" y="13222"/>
                  </a:moveTo>
                  <a:cubicBezTo>
                    <a:pt x="18871" y="16173"/>
                    <a:pt x="16446" y="18486"/>
                    <a:pt x="13405" y="19396"/>
                  </a:cubicBezTo>
                  <a:cubicBezTo>
                    <a:pt x="9678" y="20511"/>
                    <a:pt x="6114" y="19596"/>
                    <a:pt x="3601" y="17517"/>
                  </a:cubicBezTo>
                  <a:cubicBezTo>
                    <a:pt x="3461" y="17401"/>
                    <a:pt x="3326" y="17282"/>
                    <a:pt x="3192" y="17159"/>
                  </a:cubicBezTo>
                  <a:cubicBezTo>
                    <a:pt x="499" y="14681"/>
                    <a:pt x="-805" y="10784"/>
                    <a:pt x="526" y="6696"/>
                  </a:cubicBezTo>
                  <a:cubicBezTo>
                    <a:pt x="1469" y="3797"/>
                    <a:pt x="3807" y="1487"/>
                    <a:pt x="6773" y="543"/>
                  </a:cubicBezTo>
                  <a:cubicBezTo>
                    <a:pt x="11900" y="-1089"/>
                    <a:pt x="16743" y="1125"/>
                    <a:pt x="19022" y="4967"/>
                  </a:cubicBezTo>
                  <a:cubicBezTo>
                    <a:pt x="19091" y="5084"/>
                    <a:pt x="19160" y="5203"/>
                    <a:pt x="19223" y="5324"/>
                  </a:cubicBezTo>
                  <a:cubicBezTo>
                    <a:pt x="20445" y="7581"/>
                    <a:pt x="20795" y="10360"/>
                    <a:pt x="19847" y="13222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6" name="Shape">
              <a:extLst>
                <a:ext uri="{FF2B5EF4-FFF2-40B4-BE49-F238E27FC236}">
                  <a16:creationId xmlns:a16="http://schemas.microsoft.com/office/drawing/2014/main" id="{E6807005-D29A-FAB7-F1A9-BDAEC6FA865A}"/>
                </a:ext>
              </a:extLst>
            </p:cNvPr>
            <p:cNvSpPr/>
            <p:nvPr/>
          </p:nvSpPr>
          <p:spPr>
            <a:xfrm>
              <a:off x="1706067" y="2094923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7" name="Shape">
              <a:extLst>
                <a:ext uri="{FF2B5EF4-FFF2-40B4-BE49-F238E27FC236}">
                  <a16:creationId xmlns:a16="http://schemas.microsoft.com/office/drawing/2014/main" id="{C38BBA53-204B-A466-B51D-60D5231DF7E2}"/>
                </a:ext>
              </a:extLst>
            </p:cNvPr>
            <p:cNvSpPr/>
            <p:nvPr/>
          </p:nvSpPr>
          <p:spPr>
            <a:xfrm>
              <a:off x="1620603" y="2964647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8" name="Shape">
              <a:extLst>
                <a:ext uri="{FF2B5EF4-FFF2-40B4-BE49-F238E27FC236}">
                  <a16:creationId xmlns:a16="http://schemas.microsoft.com/office/drawing/2014/main" id="{8EA9920F-2E92-5912-6C20-35065EA7CD92}"/>
                </a:ext>
              </a:extLst>
            </p:cNvPr>
            <p:cNvSpPr/>
            <p:nvPr/>
          </p:nvSpPr>
          <p:spPr>
            <a:xfrm>
              <a:off x="1706067" y="307022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09" name="Shape">
              <a:extLst>
                <a:ext uri="{FF2B5EF4-FFF2-40B4-BE49-F238E27FC236}">
                  <a16:creationId xmlns:a16="http://schemas.microsoft.com/office/drawing/2014/main" id="{A8DDE404-31D3-6AAB-FCF8-63439436531F}"/>
                </a:ext>
              </a:extLst>
            </p:cNvPr>
            <p:cNvSpPr/>
            <p:nvPr/>
          </p:nvSpPr>
          <p:spPr>
            <a:xfrm>
              <a:off x="1620603" y="3934916"/>
              <a:ext cx="713877" cy="7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8137" y="21600"/>
                    <a:pt x="5698" y="20634"/>
                    <a:pt x="3817" y="19037"/>
                  </a:cubicBezTo>
                  <a:cubicBezTo>
                    <a:pt x="3667" y="18911"/>
                    <a:pt x="3524" y="18782"/>
                    <a:pt x="3383" y="18648"/>
                  </a:cubicBezTo>
                  <a:cubicBezTo>
                    <a:pt x="1299" y="16681"/>
                    <a:pt x="0" y="13891"/>
                    <a:pt x="0" y="10799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4798" y="0"/>
                    <a:pt x="18285" y="2170"/>
                    <a:pt x="20153" y="5398"/>
                  </a:cubicBezTo>
                  <a:cubicBezTo>
                    <a:pt x="20226" y="5526"/>
                    <a:pt x="20299" y="5655"/>
                    <a:pt x="20366" y="5786"/>
                  </a:cubicBezTo>
                  <a:cubicBezTo>
                    <a:pt x="21154" y="7283"/>
                    <a:pt x="21600" y="8991"/>
                    <a:pt x="21600" y="10801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0" name="Shape">
              <a:extLst>
                <a:ext uri="{FF2B5EF4-FFF2-40B4-BE49-F238E27FC236}">
                  <a16:creationId xmlns:a16="http://schemas.microsoft.com/office/drawing/2014/main" id="{908853C4-140E-E3F6-CDD1-2025E77D0214}"/>
                </a:ext>
              </a:extLst>
            </p:cNvPr>
            <p:cNvSpPr/>
            <p:nvPr/>
          </p:nvSpPr>
          <p:spPr>
            <a:xfrm>
              <a:off x="1706067" y="4040490"/>
              <a:ext cx="628464" cy="6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7"/>
                  </a:moveTo>
                  <a:cubicBezTo>
                    <a:pt x="21600" y="15917"/>
                    <a:pt x="16107" y="21600"/>
                    <a:pt x="9332" y="21600"/>
                  </a:cubicBezTo>
                  <a:cubicBezTo>
                    <a:pt x="6307" y="21600"/>
                    <a:pt x="3537" y="20465"/>
                    <a:pt x="1400" y="18588"/>
                  </a:cubicBezTo>
                  <a:cubicBezTo>
                    <a:pt x="503" y="16827"/>
                    <a:pt x="0" y="14823"/>
                    <a:pt x="0" y="12693"/>
                  </a:cubicBezTo>
                  <a:cubicBezTo>
                    <a:pt x="0" y="5683"/>
                    <a:pt x="5493" y="0"/>
                    <a:pt x="12268" y="0"/>
                  </a:cubicBezTo>
                  <a:cubicBezTo>
                    <a:pt x="15292" y="0"/>
                    <a:pt x="18061" y="1132"/>
                    <a:pt x="20199" y="3012"/>
                  </a:cubicBezTo>
                  <a:cubicBezTo>
                    <a:pt x="21094" y="4772"/>
                    <a:pt x="21600" y="6779"/>
                    <a:pt x="21600" y="890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1" name="Shape">
              <a:extLst>
                <a:ext uri="{FF2B5EF4-FFF2-40B4-BE49-F238E27FC236}">
                  <a16:creationId xmlns:a16="http://schemas.microsoft.com/office/drawing/2014/main" id="{03737888-B711-A18A-93E9-AD13A095A733}"/>
                </a:ext>
              </a:extLst>
            </p:cNvPr>
            <p:cNvSpPr/>
            <p:nvPr/>
          </p:nvSpPr>
          <p:spPr>
            <a:xfrm>
              <a:off x="2686391" y="200443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12" name="Shape">
              <a:extLst>
                <a:ext uri="{FF2B5EF4-FFF2-40B4-BE49-F238E27FC236}">
                  <a16:creationId xmlns:a16="http://schemas.microsoft.com/office/drawing/2014/main" id="{7903082E-62C1-D443-1AFC-0E5DEA49594A}"/>
                </a:ext>
              </a:extLst>
            </p:cNvPr>
            <p:cNvSpPr/>
            <p:nvPr/>
          </p:nvSpPr>
          <p:spPr>
            <a:xfrm>
              <a:off x="2686391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0" name="Shape">
              <a:extLst>
                <a:ext uri="{FF2B5EF4-FFF2-40B4-BE49-F238E27FC236}">
                  <a16:creationId xmlns:a16="http://schemas.microsoft.com/office/drawing/2014/main" id="{06E9A924-DEA9-3EE1-5752-A5DC769089D1}"/>
                </a:ext>
              </a:extLst>
            </p:cNvPr>
            <p:cNvSpPr/>
            <p:nvPr/>
          </p:nvSpPr>
          <p:spPr>
            <a:xfrm>
              <a:off x="2686391" y="3949999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19931" y="5591"/>
                  </a:moveTo>
                  <a:lnTo>
                    <a:pt x="12321" y="18392"/>
                  </a:lnTo>
                  <a:cubicBezTo>
                    <a:pt x="11191" y="20289"/>
                    <a:pt x="7537" y="21600"/>
                    <a:pt x="3375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1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1" name="Shape">
              <a:extLst>
                <a:ext uri="{FF2B5EF4-FFF2-40B4-BE49-F238E27FC236}">
                  <a16:creationId xmlns:a16="http://schemas.microsoft.com/office/drawing/2014/main" id="{F187EFFC-69D1-FF29-45D9-5CFFE9B60A33}"/>
                </a:ext>
              </a:extLst>
            </p:cNvPr>
            <p:cNvSpPr/>
            <p:nvPr/>
          </p:nvSpPr>
          <p:spPr>
            <a:xfrm>
              <a:off x="962025" y="1999405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3" y="5591"/>
                  </a:moveTo>
                  <a:lnTo>
                    <a:pt x="7963" y="18392"/>
                  </a:lnTo>
                  <a:cubicBezTo>
                    <a:pt x="9093" y="20289"/>
                    <a:pt x="12747" y="21600"/>
                    <a:pt x="16909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0"/>
                    <a:pt x="-1316" y="2784"/>
                    <a:pt x="353" y="5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2" name="Shape">
              <a:extLst>
                <a:ext uri="{FF2B5EF4-FFF2-40B4-BE49-F238E27FC236}">
                  <a16:creationId xmlns:a16="http://schemas.microsoft.com/office/drawing/2014/main" id="{5EDE0935-FD0D-A347-BF65-DC71C8BC1AFE}"/>
                </a:ext>
              </a:extLst>
            </p:cNvPr>
            <p:cNvSpPr/>
            <p:nvPr/>
          </p:nvSpPr>
          <p:spPr>
            <a:xfrm>
              <a:off x="962025" y="2974702"/>
              <a:ext cx="306066" cy="6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23" name="Shape">
              <a:extLst>
                <a:ext uri="{FF2B5EF4-FFF2-40B4-BE49-F238E27FC236}">
                  <a16:creationId xmlns:a16="http://schemas.microsoft.com/office/drawing/2014/main" id="{473BE116-5243-ECD3-5CCF-7C41DBBDAAD5}"/>
                </a:ext>
              </a:extLst>
            </p:cNvPr>
            <p:cNvSpPr/>
            <p:nvPr/>
          </p:nvSpPr>
          <p:spPr>
            <a:xfrm>
              <a:off x="962025" y="3949998"/>
              <a:ext cx="306066" cy="68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98" extrusionOk="0">
                  <a:moveTo>
                    <a:pt x="353" y="5590"/>
                  </a:moveTo>
                  <a:lnTo>
                    <a:pt x="7963" y="18390"/>
                  </a:lnTo>
                  <a:cubicBezTo>
                    <a:pt x="9093" y="20287"/>
                    <a:pt x="12747" y="21598"/>
                    <a:pt x="16909" y="21598"/>
                  </a:cubicBezTo>
                  <a:lnTo>
                    <a:pt x="20284" y="21598"/>
                  </a:lnTo>
                  <a:lnTo>
                    <a:pt x="20284" y="0"/>
                  </a:lnTo>
                  <a:lnTo>
                    <a:pt x="9296" y="0"/>
                  </a:lnTo>
                  <a:cubicBezTo>
                    <a:pt x="3139" y="-2"/>
                    <a:pt x="-1316" y="2783"/>
                    <a:pt x="353" y="559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124" name="Rettangolo 70">
            <a:extLst>
              <a:ext uri="{FF2B5EF4-FFF2-40B4-BE49-F238E27FC236}">
                <a16:creationId xmlns:a16="http://schemas.microsoft.com/office/drawing/2014/main" id="{50D5B823-6FA1-F03A-7A05-6DF008FC73D3}"/>
              </a:ext>
            </a:extLst>
          </p:cNvPr>
          <p:cNvSpPr/>
          <p:nvPr/>
        </p:nvSpPr>
        <p:spPr>
          <a:xfrm>
            <a:off x="9186316" y="3598560"/>
            <a:ext cx="25433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Business as usual but some issues might become critical</a:t>
            </a:r>
          </a:p>
        </p:txBody>
      </p:sp>
      <p:sp>
        <p:nvSpPr>
          <p:cNvPr id="125" name="Segnaposto numero diapositiva 1">
            <a:extLst>
              <a:ext uri="{FF2B5EF4-FFF2-40B4-BE49-F238E27FC236}">
                <a16:creationId xmlns:a16="http://schemas.microsoft.com/office/drawing/2014/main" id="{24A3B6ED-F982-696E-146D-B67A109D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18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47952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B013C2-C650-63C5-63A9-6D1DBF06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06465"/>
            <a:ext cx="12192000" cy="32515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D36F528-CE03-47EF-B0F9-1C132BECD24D}"/>
              </a:ext>
            </a:extLst>
          </p:cNvPr>
          <p:cNvSpPr/>
          <p:nvPr/>
        </p:nvSpPr>
        <p:spPr>
          <a:xfrm>
            <a:off x="10430933" y="-22447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 4</a:t>
            </a:r>
          </a:p>
          <a:p>
            <a:pPr algn="ctr"/>
            <a:r>
              <a:rPr lang="en-US" dirty="0"/>
              <a:t>06.06.2022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WP4 Photon &amp; User beamlines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11B9B3-46AF-4684-A7EA-D55A414D81AF}"/>
              </a:ext>
            </a:extLst>
          </p:cNvPr>
          <p:cNvSpPr txBox="1"/>
          <p:nvPr/>
        </p:nvSpPr>
        <p:spPr>
          <a:xfrm>
            <a:off x="3894173" y="1154247"/>
            <a:ext cx="42964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Dubai Light" panose="020B0303030403030204" pitchFamily="34" charset="-78"/>
                <a:cs typeface="Dubai Light" panose="020B0303030403030204" pitchFamily="34" charset="-78"/>
              </a:rPr>
              <a:t>Last review meeting answers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EE08C7C-D27C-45E4-9562-86D186E23567}"/>
              </a:ext>
            </a:extLst>
          </p:cNvPr>
          <p:cNvCxnSpPr>
            <a:cxnSpLocks/>
          </p:cNvCxnSpPr>
          <p:nvPr/>
        </p:nvCxnSpPr>
        <p:spPr>
          <a:xfrm flipH="1">
            <a:off x="308275" y="16287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E0C367-6377-CA71-87D8-061A221E68C4}"/>
              </a:ext>
            </a:extLst>
          </p:cNvPr>
          <p:cNvSpPr txBox="1"/>
          <p:nvPr/>
        </p:nvSpPr>
        <p:spPr>
          <a:xfrm>
            <a:off x="866600" y="4246100"/>
            <a:ext cx="167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AQUA beamline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8BB8F-A6BF-1FF6-1988-BBE7D1B55FAB}"/>
              </a:ext>
            </a:extLst>
          </p:cNvPr>
          <p:cNvSpPr txBox="1"/>
          <p:nvPr/>
        </p:nvSpPr>
        <p:spPr>
          <a:xfrm>
            <a:off x="2665718" y="5417913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 beamline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01B347-C74E-5A63-4DC0-4679410B63EF}"/>
              </a:ext>
            </a:extLst>
          </p:cNvPr>
          <p:cNvCxnSpPr>
            <a:cxnSpLocks/>
          </p:cNvCxnSpPr>
          <p:nvPr/>
        </p:nvCxnSpPr>
        <p:spPr>
          <a:xfrm>
            <a:off x="508882" y="4092030"/>
            <a:ext cx="11581518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309DD5-B532-D757-D250-78DF48C8CF74}"/>
              </a:ext>
            </a:extLst>
          </p:cNvPr>
          <p:cNvSpPr txBox="1"/>
          <p:nvPr/>
        </p:nvSpPr>
        <p:spPr>
          <a:xfrm>
            <a:off x="6700001" y="372269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F129B9-2D6C-D3EA-8F6A-96FC7869402C}"/>
                  </a:ext>
                </a:extLst>
              </p:cNvPr>
              <p:cNvSpPr txBox="1"/>
              <p:nvPr/>
            </p:nvSpPr>
            <p:spPr>
              <a:xfrm>
                <a:off x="1923394" y="2074045"/>
                <a:ext cx="76894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Review of the 2 beamlines:</a:t>
                </a:r>
              </a:p>
              <a:p>
                <a:r>
                  <a:rPr lang="en-US" dirty="0"/>
                  <a:t>AQUA: water window beamline from SASE FEL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4-6 nm range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/>
                  <a:t>200-300 eV)</a:t>
                </a:r>
              </a:p>
              <a:p>
                <a:r>
                  <a:rPr lang="en-US" dirty="0"/>
                  <a:t>ARIA: VUV beamline from seeded FEL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50-150 nm range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/>
                  <a:t>8-25 eV)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F129B9-2D6C-D3EA-8F6A-96FC78694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394" y="2074045"/>
                <a:ext cx="7689413" cy="923330"/>
              </a:xfrm>
              <a:prstGeom prst="rect">
                <a:avLst/>
              </a:prstGeom>
              <a:blipFill>
                <a:blip r:embed="rId5"/>
                <a:stretch>
                  <a:fillRect l="-71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gnaposto numero diapositiva 1">
            <a:extLst>
              <a:ext uri="{FF2B5EF4-FFF2-40B4-BE49-F238E27FC236}">
                <a16:creationId xmlns:a16="http://schemas.microsoft.com/office/drawing/2014/main" id="{6EAD0356-652E-25C2-66D1-D194C2F3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2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06213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311F21-E9A6-4ACD-900B-CB8DED1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1" y="96870"/>
            <a:ext cx="985181" cy="4978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6B0A82-B414-4B70-B581-DF4E7E2C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" y="119691"/>
            <a:ext cx="807206" cy="50655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D36F528-CE03-47EF-B0F9-1C132BECD24D}"/>
              </a:ext>
            </a:extLst>
          </p:cNvPr>
          <p:cNvSpPr/>
          <p:nvPr/>
        </p:nvSpPr>
        <p:spPr>
          <a:xfrm>
            <a:off x="10423313" y="-20138"/>
            <a:ext cx="1761067" cy="96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 4</a:t>
            </a:r>
          </a:p>
          <a:p>
            <a:pPr algn="ctr"/>
            <a:r>
              <a:rPr lang="en-US" dirty="0"/>
              <a:t>06.06.2022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08903-20D3-486C-95A8-B382B77D3986}"/>
              </a:ext>
            </a:extLst>
          </p:cNvPr>
          <p:cNvSpPr txBox="1"/>
          <p:nvPr/>
        </p:nvSpPr>
        <p:spPr>
          <a:xfrm>
            <a:off x="2581486" y="375895"/>
            <a:ext cx="7135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Dubai Light" panose="020B0303030403030204" pitchFamily="34" charset="-78"/>
                <a:cs typeface="Dubai Light" panose="020B0303030403030204" pitchFamily="34" charset="-78"/>
              </a:rPr>
              <a:t>WP4 Photon &amp; User beamlines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B75820-C37F-4A72-99B3-39C9C751536E}"/>
              </a:ext>
            </a:extLst>
          </p:cNvPr>
          <p:cNvCxnSpPr/>
          <p:nvPr/>
        </p:nvCxnSpPr>
        <p:spPr>
          <a:xfrm>
            <a:off x="174927" y="1061156"/>
            <a:ext cx="1191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11B9B3-46AF-4684-A7EA-D55A414D81AF}"/>
              </a:ext>
            </a:extLst>
          </p:cNvPr>
          <p:cNvSpPr txBox="1"/>
          <p:nvPr/>
        </p:nvSpPr>
        <p:spPr>
          <a:xfrm>
            <a:off x="3894173" y="1154247"/>
            <a:ext cx="42964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Dubai Light" panose="020B0303030403030204" pitchFamily="34" charset="-78"/>
                <a:cs typeface="Dubai Light" panose="020B0303030403030204" pitchFamily="34" charset="-78"/>
              </a:rPr>
              <a:t>Beamlines components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EE08C7C-D27C-45E4-9562-86D186E23567}"/>
              </a:ext>
            </a:extLst>
          </p:cNvPr>
          <p:cNvCxnSpPr>
            <a:cxnSpLocks/>
          </p:cNvCxnSpPr>
          <p:nvPr/>
        </p:nvCxnSpPr>
        <p:spPr>
          <a:xfrm flipH="1">
            <a:off x="308275" y="1666868"/>
            <a:ext cx="11575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95C4DF-A4B6-0338-0888-2B3318D2EBBF}"/>
              </a:ext>
            </a:extLst>
          </p:cNvPr>
          <p:cNvSpPr txBox="1"/>
          <p:nvPr/>
        </p:nvSpPr>
        <p:spPr>
          <a:xfrm>
            <a:off x="-289827" y="1585134"/>
            <a:ext cx="81158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Spectrometer</a:t>
            </a:r>
            <a:r>
              <a:rPr lang="en-US" sz="1400" dirty="0"/>
              <a:t>: standard grating spectrometer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Beam position monitor</a:t>
            </a:r>
            <a:r>
              <a:rPr lang="en-US" sz="1400" dirty="0"/>
              <a:t>: photocurrent from metallic blades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Beam dimensions</a:t>
            </a:r>
            <a:r>
              <a:rPr lang="en-US" sz="1400" dirty="0"/>
              <a:t>: </a:t>
            </a:r>
            <a:r>
              <a:rPr lang="en-US" sz="1400" dirty="0" err="1"/>
              <a:t>Ce:YAG</a:t>
            </a:r>
            <a:r>
              <a:rPr lang="en-US" sz="1400" dirty="0"/>
              <a:t>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Intensity monitor</a:t>
            </a:r>
            <a:r>
              <a:rPr lang="en-US" sz="1400" dirty="0"/>
              <a:t>: ionization chambers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FF"/>
                </a:solidFill>
              </a:rPr>
              <a:t>Polarization measure</a:t>
            </a:r>
            <a:r>
              <a:rPr lang="en-US" sz="1400" dirty="0"/>
              <a:t>: radial </a:t>
            </a:r>
            <a:r>
              <a:rPr lang="en-US" sz="1400" dirty="0" err="1"/>
              <a:t>ToF</a:t>
            </a:r>
            <a:r>
              <a:rPr lang="en-US" sz="1400" dirty="0"/>
              <a:t> ionization chamber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Longitudinal dimension and Time of arrival</a:t>
            </a:r>
            <a:r>
              <a:rPr lang="en-US" sz="1400" dirty="0"/>
              <a:t>: ionization streaking with laser or THz / </a:t>
            </a:r>
            <a:br>
              <a:rPr lang="en-US" sz="1400" dirty="0"/>
            </a:br>
            <a:r>
              <a:rPr lang="en-US" sz="1400" dirty="0"/>
              <a:t>nonlinear transient reflectivity or </a:t>
            </a:r>
            <a:r>
              <a:rPr lang="en-US" sz="1400" dirty="0" err="1"/>
              <a:t>xuv</a:t>
            </a:r>
            <a:r>
              <a:rPr lang="en-US" sz="1400" dirty="0"/>
              <a:t> </a:t>
            </a:r>
            <a:r>
              <a:rPr lang="en-US" sz="1400" dirty="0" err="1"/>
              <a:t>autocorr</a:t>
            </a:r>
            <a:r>
              <a:rPr lang="en-US" sz="1400" dirty="0"/>
              <a:t>. in gas (inside the exp. chamber)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Coherence measure</a:t>
            </a:r>
            <a:r>
              <a:rPr lang="en-US" sz="1400" dirty="0"/>
              <a:t>: interferometry using S&amp;D and double slit with a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Wavefront measure</a:t>
            </a:r>
            <a:r>
              <a:rPr lang="en-US" sz="1400" dirty="0"/>
              <a:t>: commercial Hartmann sensor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CC71B2-DD9C-4BC4-239B-51B24C617922}"/>
              </a:ext>
            </a:extLst>
          </p:cNvPr>
          <p:cNvSpPr txBox="1"/>
          <p:nvPr/>
        </p:nvSpPr>
        <p:spPr>
          <a:xfrm>
            <a:off x="6224278" y="1615758"/>
            <a:ext cx="5782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Beam defining apertures</a:t>
            </a:r>
            <a:r>
              <a:rPr lang="en-US" sz="1400" dirty="0"/>
              <a:t>: the first is a moveable aperture and the second is a set of moveable pin holes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Attenuators:</a:t>
            </a:r>
            <a:r>
              <a:rPr lang="en-US" sz="1400" dirty="0"/>
              <a:t> solid thin filters, with optional gas attenuator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Mirrors and focusing</a:t>
            </a:r>
            <a:r>
              <a:rPr lang="en-US" sz="1400" dirty="0"/>
              <a:t>: near grazing incidence, final focus with K-B</a:t>
            </a:r>
            <a:endParaRPr lang="en-US" sz="14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2"/>
                </a:solidFill>
              </a:rPr>
              <a:t>Split&amp;delay</a:t>
            </a:r>
            <a:r>
              <a:rPr lang="en-US" sz="1400" dirty="0">
                <a:solidFill>
                  <a:schemeClr val="accent2"/>
                </a:solidFill>
              </a:rPr>
              <a:t> line: </a:t>
            </a:r>
            <a:r>
              <a:rPr lang="en-US" sz="1400" dirty="0"/>
              <a:t>geometrical split, tens </a:t>
            </a:r>
            <a:r>
              <a:rPr lang="en-US" sz="1400" dirty="0" err="1"/>
              <a:t>ps</a:t>
            </a:r>
            <a:r>
              <a:rPr lang="en-US" sz="1400" dirty="0"/>
              <a:t>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</a:rPr>
              <a:t>Monochromator:</a:t>
            </a:r>
            <a:r>
              <a:rPr lang="en-US" sz="1400" dirty="0"/>
              <a:t> with gratings in dispersion compensation config.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96B8754-6850-38A3-7EBE-E11DA5C2D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06465"/>
            <a:ext cx="12192000" cy="3251535"/>
          </a:xfrm>
          <a:prstGeom prst="rect">
            <a:avLst/>
          </a:prstGeom>
        </p:spPr>
      </p:pic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8F506740-1AC0-AB35-9F25-916B792F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3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2202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FBA2-62C7-4F9E-B4F2-8F8BDB9236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702" y="2243433"/>
            <a:ext cx="6596292" cy="3898813"/>
          </a:xfrm>
        </p:spPr>
        <p:txBody>
          <a:bodyPr>
            <a:normAutofit/>
          </a:bodyPr>
          <a:lstStyle/>
          <a:p>
            <a:r>
              <a:rPr lang="en-US" dirty="0"/>
              <a:t>Double rectangular aperture to select the beam from background and for radiation safety at the beginning of the beamline</a:t>
            </a:r>
          </a:p>
          <a:p>
            <a:endParaRPr lang="en-US" dirty="0"/>
          </a:p>
          <a:p>
            <a:r>
              <a:rPr lang="en-US" dirty="0"/>
              <a:t>Second aperture (as a set of moveable pin holes with different diameters) further down in the beamline for alignment/equipment protection and for radiation safety </a:t>
            </a:r>
          </a:p>
        </p:txBody>
      </p:sp>
      <p:grpSp>
        <p:nvGrpSpPr>
          <p:cNvPr id="5" name="Gruppo 7">
            <a:extLst>
              <a:ext uri="{FF2B5EF4-FFF2-40B4-BE49-F238E27FC236}">
                <a16:creationId xmlns:a16="http://schemas.microsoft.com/office/drawing/2014/main" id="{0BA7B3E0-9ACF-4CA3-8D81-40A723540986}"/>
              </a:ext>
            </a:extLst>
          </p:cNvPr>
          <p:cNvGrpSpPr/>
          <p:nvPr/>
        </p:nvGrpSpPr>
        <p:grpSpPr>
          <a:xfrm>
            <a:off x="11003206" y="5155670"/>
            <a:ext cx="687705" cy="548294"/>
            <a:chOff x="0" y="0"/>
            <a:chExt cx="687705" cy="548294"/>
          </a:xfrm>
        </p:grpSpPr>
        <p:grpSp>
          <p:nvGrpSpPr>
            <p:cNvPr id="6" name="Gruppo 8">
              <a:extLst>
                <a:ext uri="{FF2B5EF4-FFF2-40B4-BE49-F238E27FC236}">
                  <a16:creationId xmlns:a16="http://schemas.microsoft.com/office/drawing/2014/main" id="{245BBB31-CD31-405A-A93F-CFF63C505641}"/>
                </a:ext>
              </a:extLst>
            </p:cNvPr>
            <p:cNvGrpSpPr/>
            <p:nvPr/>
          </p:nvGrpSpPr>
          <p:grpSpPr>
            <a:xfrm>
              <a:off x="0" y="0"/>
              <a:ext cx="687705" cy="548294"/>
              <a:chOff x="0" y="0"/>
              <a:chExt cx="687705" cy="548294"/>
            </a:xfrm>
          </p:grpSpPr>
          <p:grpSp>
            <p:nvGrpSpPr>
              <p:cNvPr id="8" name="Gruppo 10">
                <a:extLst>
                  <a:ext uri="{FF2B5EF4-FFF2-40B4-BE49-F238E27FC236}">
                    <a16:creationId xmlns:a16="http://schemas.microsoft.com/office/drawing/2014/main" id="{BF945899-D662-49D5-BE97-3FE66A80FEC0}"/>
                  </a:ext>
                </a:extLst>
              </p:cNvPr>
              <p:cNvGrpSpPr/>
              <p:nvPr/>
            </p:nvGrpSpPr>
            <p:grpSpPr>
              <a:xfrm>
                <a:off x="0" y="0"/>
                <a:ext cx="539503" cy="461818"/>
                <a:chOff x="0" y="0"/>
                <a:chExt cx="539503" cy="461818"/>
              </a:xfrm>
            </p:grpSpPr>
            <p:sp>
              <p:nvSpPr>
                <p:cNvPr id="10" name="Rettangolo 12">
                  <a:extLst>
                    <a:ext uri="{FF2B5EF4-FFF2-40B4-BE49-F238E27FC236}">
                      <a16:creationId xmlns:a16="http://schemas.microsoft.com/office/drawing/2014/main" id="{6A0CCC14-97C5-4F36-B21D-3249B31B42A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334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Rettangolo 13">
                  <a:extLst>
                    <a:ext uri="{FF2B5EF4-FFF2-40B4-BE49-F238E27FC236}">
                      <a16:creationId xmlns:a16="http://schemas.microsoft.com/office/drawing/2014/main" id="{33F7E747-58C0-484D-B650-D0B1CE671FC5}"/>
                    </a:ext>
                  </a:extLst>
                </p:cNvPr>
                <p:cNvSpPr/>
                <p:nvPr/>
              </p:nvSpPr>
              <p:spPr>
                <a:xfrm>
                  <a:off x="131618" y="129309"/>
                  <a:ext cx="260985" cy="21209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2" name="Connettore diritto 14">
                  <a:extLst>
                    <a:ext uri="{FF2B5EF4-FFF2-40B4-BE49-F238E27FC236}">
                      <a16:creationId xmlns:a16="http://schemas.microsoft.com/office/drawing/2014/main" id="{55FF13EF-ED70-4B21-938A-B95E470CA4B9}"/>
                    </a:ext>
                  </a:extLst>
                </p:cNvPr>
                <p:cNvCxnSpPr/>
                <p:nvPr/>
              </p:nvCxnSpPr>
              <p:spPr>
                <a:xfrm>
                  <a:off x="392545" y="341746"/>
                  <a:ext cx="146958" cy="114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diritto 15">
                  <a:extLst>
                    <a:ext uri="{FF2B5EF4-FFF2-40B4-BE49-F238E27FC236}">
                      <a16:creationId xmlns:a16="http://schemas.microsoft.com/office/drawing/2014/main" id="{EBB87294-FD7C-4EE1-8DF0-7CCEC6F9D820}"/>
                    </a:ext>
                  </a:extLst>
                </p:cNvPr>
                <p:cNvCxnSpPr/>
                <p:nvPr/>
              </p:nvCxnSpPr>
              <p:spPr>
                <a:xfrm>
                  <a:off x="2309" y="4618"/>
                  <a:ext cx="129136" cy="124634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ttore diritto 16">
                  <a:extLst>
                    <a:ext uri="{FF2B5EF4-FFF2-40B4-BE49-F238E27FC236}">
                      <a16:creationId xmlns:a16="http://schemas.microsoft.com/office/drawing/2014/main" id="{59D4E861-F1A6-4304-849C-52EA8C144C30}"/>
                    </a:ext>
                  </a:extLst>
                </p:cNvPr>
                <p:cNvCxnSpPr/>
                <p:nvPr/>
              </p:nvCxnSpPr>
              <p:spPr>
                <a:xfrm flipV="1">
                  <a:off x="2309" y="341746"/>
                  <a:ext cx="133235" cy="120072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diritto 17">
                  <a:extLst>
                    <a:ext uri="{FF2B5EF4-FFF2-40B4-BE49-F238E27FC236}">
                      <a16:creationId xmlns:a16="http://schemas.microsoft.com/office/drawing/2014/main" id="{4ACD1170-565E-4500-B248-2327F884D78E}"/>
                    </a:ext>
                  </a:extLst>
                </p:cNvPr>
                <p:cNvCxnSpPr/>
                <p:nvPr/>
              </p:nvCxnSpPr>
              <p:spPr>
                <a:xfrm flipV="1">
                  <a:off x="392545" y="9237"/>
                  <a:ext cx="133235" cy="120072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" name="Immagine 11">
                <a:extLst>
                  <a:ext uri="{FF2B5EF4-FFF2-40B4-BE49-F238E27FC236}">
                    <a16:creationId xmlns:a16="http://schemas.microsoft.com/office/drawing/2014/main" id="{D6221765-3A37-473A-9DBE-B7B2C6366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" y="66964"/>
                <a:ext cx="560705" cy="481330"/>
              </a:xfrm>
              <a:prstGeom prst="rect">
                <a:avLst/>
              </a:prstGeom>
              <a:noFill/>
            </p:spPr>
          </p:pic>
        </p:grpSp>
        <p:sp>
          <p:nvSpPr>
            <p:cNvPr id="7" name="Stella a 10 punte 9">
              <a:extLst>
                <a:ext uri="{FF2B5EF4-FFF2-40B4-BE49-F238E27FC236}">
                  <a16:creationId xmlns:a16="http://schemas.microsoft.com/office/drawing/2014/main" id="{82D0591F-37FA-47B2-977B-F8478A4BDDD4}"/>
                </a:ext>
              </a:extLst>
            </p:cNvPr>
            <p:cNvSpPr/>
            <p:nvPr/>
          </p:nvSpPr>
          <p:spPr>
            <a:xfrm>
              <a:off x="293370" y="237490"/>
              <a:ext cx="65315" cy="70757"/>
            </a:xfrm>
            <a:prstGeom prst="star10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EEA25B-6074-46EF-A1BC-9740CBB9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72" y="2336840"/>
            <a:ext cx="3935607" cy="27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13B88-EF3F-D905-81F3-ABA4041A49E4}"/>
              </a:ext>
            </a:extLst>
          </p:cNvPr>
          <p:cNvSpPr txBox="1"/>
          <p:nvPr/>
        </p:nvSpPr>
        <p:spPr>
          <a:xfrm>
            <a:off x="3915941" y="1154036"/>
            <a:ext cx="426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Beam defining apertures</a:t>
            </a:r>
          </a:p>
        </p:txBody>
      </p:sp>
      <p:sp>
        <p:nvSpPr>
          <p:cNvPr id="16" name="Segnaposto numero diapositiva 1">
            <a:extLst>
              <a:ext uri="{FF2B5EF4-FFF2-40B4-BE49-F238E27FC236}">
                <a16:creationId xmlns:a16="http://schemas.microsoft.com/office/drawing/2014/main" id="{95750118-E7B0-9B96-F82D-A31AED8A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4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425145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71F4-4197-436C-819F-7D1FE971DB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171" y="2186612"/>
            <a:ext cx="10125075" cy="3197225"/>
          </a:xfrm>
        </p:spPr>
        <p:txBody>
          <a:bodyPr>
            <a:normAutofit/>
          </a:bodyPr>
          <a:lstStyle/>
          <a:p>
            <a:r>
              <a:rPr lang="en-US" dirty="0"/>
              <a:t>Near grazing angle mirrors (2° for AQUA, 5-9° for ARIA)</a:t>
            </a:r>
          </a:p>
          <a:p>
            <a:r>
              <a:rPr lang="en-US" dirty="0"/>
              <a:t>Coating:</a:t>
            </a:r>
          </a:p>
          <a:p>
            <a:pPr lvl="1"/>
            <a:r>
              <a:rPr lang="en-US" dirty="0"/>
              <a:t>Water window: Ni (</a:t>
            </a:r>
            <a:r>
              <a:rPr lang="en-US" dirty="0">
                <a:solidFill>
                  <a:srgbClr val="0070C0"/>
                </a:solidFill>
              </a:rPr>
              <a:t>care for C contamination</a:t>
            </a:r>
            <a:r>
              <a:rPr lang="en-US" dirty="0"/>
              <a:t>), Au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VUV: C, Au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4C69BA72-D4DC-ECF6-445E-9B524AAA1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32" r="48944"/>
          <a:stretch/>
        </p:blipFill>
        <p:spPr>
          <a:xfrm>
            <a:off x="6696477" y="4202170"/>
            <a:ext cx="3733319" cy="2237922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8D995C4-8AF9-9B5F-EF62-41C5973A4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80"/>
          <a:stretch/>
        </p:blipFill>
        <p:spPr>
          <a:xfrm>
            <a:off x="0" y="4010748"/>
            <a:ext cx="7312202" cy="2381218"/>
          </a:xfrm>
          <a:prstGeom prst="rect">
            <a:avLst/>
          </a:prstGeom>
        </p:spPr>
      </p:pic>
      <p:pic>
        <p:nvPicPr>
          <p:cNvPr id="6" name="Picture 4" descr="Chart&#10;&#10;Description automatically generated">
            <a:extLst>
              <a:ext uri="{FF2B5EF4-FFF2-40B4-BE49-F238E27FC236}">
                <a16:creationId xmlns:a16="http://schemas.microsoft.com/office/drawing/2014/main" id="{D9167673-7FEF-457D-4C21-2A1EA25FC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7" t="65680" r="4642" b="17277"/>
          <a:stretch/>
        </p:blipFill>
        <p:spPr>
          <a:xfrm>
            <a:off x="9022079" y="3530394"/>
            <a:ext cx="3169921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3136B-0437-10A1-AC55-745A0E057957}"/>
              </a:ext>
            </a:extLst>
          </p:cNvPr>
          <p:cNvSpPr txBox="1"/>
          <p:nvPr/>
        </p:nvSpPr>
        <p:spPr>
          <a:xfrm>
            <a:off x="10209079" y="433049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FERMI</a:t>
            </a:r>
            <a:endParaRPr lang="en-US" dirty="0"/>
          </a:p>
          <a:p>
            <a:r>
              <a:rPr lang="en-US" dirty="0"/>
              <a:t>SPIE 74480O (2009)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5AAE3AB-C8B4-A6BF-6903-E1F5304C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Mirrors</a:t>
            </a:r>
          </a:p>
        </p:txBody>
      </p:sp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D91D1E42-3A0F-649C-CCCD-1AE76A43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5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41565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CD25-B7B0-42B6-9846-7AE01215264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82880" y="2811667"/>
                <a:ext cx="6615113" cy="3197225"/>
              </a:xfrm>
            </p:spPr>
            <p:txBody>
              <a:bodyPr/>
              <a:lstStyle/>
              <a:p>
                <a:r>
                  <a:rPr lang="en-US" dirty="0"/>
                  <a:t>K-B mirror </a:t>
                </a:r>
              </a:p>
              <a:p>
                <a:r>
                  <a:rPr lang="en-US" dirty="0"/>
                  <a:t>Bendable mirror for focus tuning (Fermi)</a:t>
                </a:r>
              </a:p>
              <a:p>
                <a:r>
                  <a:rPr lang="en-US" dirty="0"/>
                  <a:t>Focal length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1 - 2 m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Other devices (=&gt;Zeinab presentation)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CD25-B7B0-42B6-9846-7AE012152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2880" y="2811667"/>
                <a:ext cx="6615113" cy="3197225"/>
              </a:xfrm>
              <a:blipFill>
                <a:blip r:embed="rId2"/>
                <a:stretch>
                  <a:fillRect l="-1659" t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18C240D2-6CDF-571C-C01B-E693DCA617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9403" y="3141275"/>
            <a:ext cx="5472597" cy="3821874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57B7BEE-26FA-521B-BC2E-917EAD17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2003" y="1495134"/>
            <a:ext cx="5933059" cy="1325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205CB-CA15-AC04-CDF0-DCC1A883FA98}"/>
              </a:ext>
            </a:extLst>
          </p:cNvPr>
          <p:cNvSpPr txBox="1"/>
          <p:nvPr/>
        </p:nvSpPr>
        <p:spPr>
          <a:xfrm>
            <a:off x="9942666" y="278266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5"/>
              </a:rPr>
              <a:t>FERMI</a:t>
            </a:r>
            <a:endParaRPr lang="en-US" dirty="0"/>
          </a:p>
          <a:p>
            <a:r>
              <a:rPr lang="en-US" dirty="0"/>
              <a:t>NIMA 710, 131 (2013)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35BC14-9040-267C-9D99-0981DE18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optics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94365125-8DC2-CDD7-D5FE-943ACF89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6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19357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7EE5-F933-44FE-91D4-BEA079C884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849" y="1634918"/>
            <a:ext cx="10863262" cy="2206625"/>
          </a:xfrm>
        </p:spPr>
        <p:txBody>
          <a:bodyPr/>
          <a:lstStyle/>
          <a:p>
            <a:r>
              <a:rPr lang="en-US" dirty="0"/>
              <a:t>Grating monochromators </a:t>
            </a:r>
          </a:p>
          <a:p>
            <a:r>
              <a:rPr lang="en-US" dirty="0"/>
              <a:t>Temporal dispersion compensation configuration </a:t>
            </a:r>
            <a:br>
              <a:rPr lang="en-US" dirty="0"/>
            </a:br>
            <a:r>
              <a:rPr lang="en-US" dirty="0"/>
              <a:t>(larger losses but preserve temporal duration)</a:t>
            </a:r>
          </a:p>
          <a:p>
            <a:r>
              <a:rPr lang="en-US" dirty="0"/>
              <a:t>Grating diffraction coating: same as mirrors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41B273-FDFC-9DC7-E7CC-085E26F0C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" t="-147" r="1373" b="732"/>
          <a:stretch/>
        </p:blipFill>
        <p:spPr>
          <a:xfrm rot="16200000">
            <a:off x="3165718" y="1942312"/>
            <a:ext cx="2207172" cy="59908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1C17354-2242-1C81-5204-F10BFC4AAF93}"/>
              </a:ext>
            </a:extLst>
          </p:cNvPr>
          <p:cNvSpPr txBox="1"/>
          <p:nvPr/>
        </p:nvSpPr>
        <p:spPr>
          <a:xfrm>
            <a:off x="797089" y="6089278"/>
            <a:ext cx="11241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Double-grating monochromator for ultrafast free-electron-laser beamlines (FLASH II), F. </a:t>
            </a:r>
            <a:r>
              <a:rPr lang="en-US" dirty="0" err="1"/>
              <a:t>Frassetto</a:t>
            </a:r>
            <a:r>
              <a:rPr lang="en-US" dirty="0"/>
              <a:t> et al., proc. FEL2014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914DA3-AE40-6154-3FCE-F8B93E1A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04CDD-A479-53F7-57D7-FCBF307F1D3F}"/>
              </a:ext>
            </a:extLst>
          </p:cNvPr>
          <p:cNvSpPr txBox="1"/>
          <p:nvPr/>
        </p:nvSpPr>
        <p:spPr>
          <a:xfrm>
            <a:off x="3489956" y="5038416"/>
            <a:ext cx="12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Plane-elliptical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4DFF4C-9006-0086-5EB1-25BB746761D8}"/>
              </a:ext>
            </a:extLst>
          </p:cNvPr>
          <p:cNvCxnSpPr/>
          <p:nvPr/>
        </p:nvCxnSpPr>
        <p:spPr>
          <a:xfrm flipH="1" flipV="1">
            <a:off x="2850406" y="4370201"/>
            <a:ext cx="744132" cy="65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C3776F-32A4-BF7F-7014-2967F8F72620}"/>
              </a:ext>
            </a:extLst>
          </p:cNvPr>
          <p:cNvCxnSpPr>
            <a:cxnSpLocks/>
          </p:cNvCxnSpPr>
          <p:nvPr/>
        </p:nvCxnSpPr>
        <p:spPr>
          <a:xfrm flipV="1">
            <a:off x="4491040" y="4237771"/>
            <a:ext cx="1827779" cy="80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21A9E133-C405-0C64-39DF-3B0ECC68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7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5484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83935-849D-4015-ABA0-E1F48AB7E0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291" y="2981971"/>
            <a:ext cx="7573963" cy="3197225"/>
          </a:xfrm>
        </p:spPr>
        <p:txBody>
          <a:bodyPr/>
          <a:lstStyle/>
          <a:p>
            <a:r>
              <a:rPr lang="en-US" dirty="0"/>
              <a:t>Thin film filter wheel for attenuation</a:t>
            </a:r>
          </a:p>
          <a:p>
            <a:pPr lvl="1"/>
            <a:r>
              <a:rPr lang="en-US" dirty="0"/>
              <a:t>Ongoing studies on materials, thickness and contamination cleaning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Optional: gas attenuators (larger, more costly but continuously tunable, not in the cost baseline)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B328B-7903-498F-829C-EE3F9552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858" y="1586986"/>
            <a:ext cx="3501034" cy="247578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9113AC-ACE7-50A0-0513-9FF8B2E2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and attenuators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772F5-AB26-BDA5-B6DC-C0F77CE3F6B1}"/>
              </a:ext>
            </a:extLst>
          </p:cNvPr>
          <p:cNvSpPr txBox="1"/>
          <p:nvPr/>
        </p:nvSpPr>
        <p:spPr>
          <a:xfrm>
            <a:off x="10386322" y="3934145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FERMI</a:t>
            </a:r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A3557D77-6126-3A7C-B69D-12A9281B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8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51320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11AC-B266-4B08-93AF-44170ACE3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1719" y="2504675"/>
            <a:ext cx="5645150" cy="3197225"/>
          </a:xfrm>
        </p:spPr>
        <p:txBody>
          <a:bodyPr/>
          <a:lstStyle/>
          <a:p>
            <a:r>
              <a:rPr lang="en-US" dirty="0"/>
              <a:t>For pump-probe experiments, </a:t>
            </a:r>
            <a:br>
              <a:rPr lang="en-US" dirty="0"/>
            </a:br>
            <a:r>
              <a:rPr lang="en-US" dirty="0"/>
              <a:t>also useful for interferometric longitudinal coherence measure</a:t>
            </a:r>
          </a:p>
          <a:p>
            <a:endParaRPr lang="en-US" dirty="0"/>
          </a:p>
          <a:p>
            <a:r>
              <a:rPr lang="en-US" dirty="0"/>
              <a:t>Simple geometrical split/recombination on the target</a:t>
            </a:r>
          </a:p>
        </p:txBody>
      </p:sp>
      <p:pic>
        <p:nvPicPr>
          <p:cNvPr id="4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D1301-BD2E-4276-972C-16B8E7F9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94" y="1789740"/>
            <a:ext cx="5404420" cy="45079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DC5BE1F-8A18-B5C4-6CA0-DF7EDF24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&amp; delay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1F724-D081-EC6A-735E-3CFC6A2F63F4}"/>
              </a:ext>
            </a:extLst>
          </p:cNvPr>
          <p:cNvSpPr txBox="1"/>
          <p:nvPr/>
        </p:nvSpPr>
        <p:spPr>
          <a:xfrm>
            <a:off x="7936774" y="6297707"/>
            <a:ext cx="390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FERMI</a:t>
            </a:r>
            <a:r>
              <a:rPr lang="en-US" dirty="0"/>
              <a:t>, </a:t>
            </a:r>
            <a:r>
              <a:rPr lang="en-US" i="1" dirty="0"/>
              <a:t>Photonics</a:t>
            </a:r>
            <a:r>
              <a:rPr lang="en-US" dirty="0"/>
              <a:t> 9(5), 314 (2022)</a:t>
            </a:r>
          </a:p>
        </p:txBody>
      </p:sp>
      <p:sp>
        <p:nvSpPr>
          <p:cNvPr id="6" name="Segnaposto numero diapositiva 1">
            <a:extLst>
              <a:ext uri="{FF2B5EF4-FFF2-40B4-BE49-F238E27FC236}">
                <a16:creationId xmlns:a16="http://schemas.microsoft.com/office/drawing/2014/main" id="{4A48221F-150B-5DBD-F672-36D532B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6" y="6396005"/>
            <a:ext cx="655948" cy="365125"/>
          </a:xfrm>
        </p:spPr>
        <p:txBody>
          <a:bodyPr/>
          <a:lstStyle/>
          <a:p>
            <a:fld id="{AC733427-6C1F-4FB0-81F6-44986C7BF677}" type="slidenum">
              <a:rPr lang="en-US" smtClean="0"/>
              <a:t>9</a:t>
            </a:fld>
            <a:r>
              <a:rPr lang="en-US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843121402"/>
      </p:ext>
    </p:extLst>
  </p:cSld>
  <p:clrMapOvr>
    <a:masterClrMapping/>
  </p:clrMapOvr>
</p:sld>
</file>

<file path=ppt/theme/theme1.xml><?xml version="1.0" encoding="utf-8"?>
<a:theme xmlns:a="http://schemas.openxmlformats.org/drawingml/2006/main" name="WA leader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 leader presentation" id="{155E7879-7C59-42E4-9AE4-90D5660C2FBD}" vid="{4FBDDFCB-DFBB-4064-A6E5-D3605EACC4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F795EEBC250499C2576E962E0FBC3" ma:contentTypeVersion="14" ma:contentTypeDescription="Create a new document." ma:contentTypeScope="" ma:versionID="bec63bc87b08b68f113c34f25cf6cff8">
  <xsd:schema xmlns:xsd="http://www.w3.org/2001/XMLSchema" xmlns:xs="http://www.w3.org/2001/XMLSchema" xmlns:p="http://schemas.microsoft.com/office/2006/metadata/properties" xmlns:ns3="b1c6852d-723b-4f5a-bf29-ecb72a628be4" xmlns:ns4="9f6da94b-a682-411d-b4c3-25de1ac23fd3" targetNamespace="http://schemas.microsoft.com/office/2006/metadata/properties" ma:root="true" ma:fieldsID="0062547d49946c1bba575c3708ec0986" ns3:_="" ns4:_="">
    <xsd:import namespace="b1c6852d-723b-4f5a-bf29-ecb72a628be4"/>
    <xsd:import namespace="9f6da94b-a682-411d-b4c3-25de1ac23f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6852d-723b-4f5a-bf29-ecb72a628b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da94b-a682-411d-b4c3-25de1ac23f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FCFA3E-62AB-4187-B841-D94853537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6852d-723b-4f5a-bf29-ecb72a628be4"/>
    <ds:schemaRef ds:uri="9f6da94b-a682-411d-b4c3-25de1ac23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31F188-1991-4D20-B7C3-C477557C5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5DCD98-128E-4174-8EB4-F1572CB9A6E9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b1c6852d-723b-4f5a-bf29-ecb72a628be4"/>
    <ds:schemaRef ds:uri="9f6da94b-a682-411d-b4c3-25de1ac23fd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1650</Words>
  <Application>Microsoft Office PowerPoint</Application>
  <PresentationFormat>Widescreen</PresentationFormat>
  <Paragraphs>200</Paragraphs>
  <Slides>18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2" baseType="lpstr">
      <vt:lpstr>Advt93</vt:lpstr>
      <vt:lpstr>Arial</vt:lpstr>
      <vt:lpstr>Brush Script MT</vt:lpstr>
      <vt:lpstr>Calibri</vt:lpstr>
      <vt:lpstr>Calibri Light</vt:lpstr>
      <vt:lpstr>Cambria Math</vt:lpstr>
      <vt:lpstr>Chalkboard</vt:lpstr>
      <vt:lpstr>CMBX10</vt:lpstr>
      <vt:lpstr>CMR10</vt:lpstr>
      <vt:lpstr>Dubai Light</vt:lpstr>
      <vt:lpstr>NexusSans</vt:lpstr>
      <vt:lpstr>Times</vt:lpstr>
      <vt:lpstr>WA leader presentation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Mirrors</vt:lpstr>
      <vt:lpstr>Focusing optics</vt:lpstr>
      <vt:lpstr>Monochromator</vt:lpstr>
      <vt:lpstr>Filter and attenuators</vt:lpstr>
      <vt:lpstr>Split &amp; delay line</vt:lpstr>
      <vt:lpstr>Spectrometer</vt:lpstr>
      <vt:lpstr>Beam position monitors</vt:lpstr>
      <vt:lpstr>Beam transverse size measurements</vt:lpstr>
      <vt:lpstr>Presentazione standard di PowerPoint</vt:lpstr>
      <vt:lpstr>Gas monitors for polarization measure</vt:lpstr>
      <vt:lpstr>Presentazione standard di PowerPoint</vt:lpstr>
      <vt:lpstr>Wavefront measurement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Villa</dc:creator>
  <cp:lastModifiedBy>Fabio Villa</cp:lastModifiedBy>
  <cp:revision>11</cp:revision>
  <dcterms:created xsi:type="dcterms:W3CDTF">2022-05-26T15:40:03Z</dcterms:created>
  <dcterms:modified xsi:type="dcterms:W3CDTF">2022-06-06T10:12:41Z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0x010100814F795EEBC250499C2576E962E0FBC3</vt:lpwstr>
  </property>
</Properties>
</file>