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6" r:id="rId1"/>
    <p:sldMasterId id="2147484568" r:id="rId2"/>
    <p:sldMasterId id="2147484589" r:id="rId3"/>
    <p:sldMasterId id="2147484809" r:id="rId4"/>
    <p:sldMasterId id="2147485321" r:id="rId5"/>
    <p:sldMasterId id="2147485345" r:id="rId6"/>
    <p:sldMasterId id="2147485453" r:id="rId7"/>
    <p:sldMasterId id="2147485543" r:id="rId8"/>
    <p:sldMasterId id="2147485567" r:id="rId9"/>
    <p:sldMasterId id="2147485986" r:id="rId10"/>
    <p:sldMasterId id="2147486233" r:id="rId11"/>
    <p:sldMasterId id="2147486245" r:id="rId12"/>
    <p:sldMasterId id="2147486370" r:id="rId13"/>
    <p:sldMasterId id="2147486382" r:id="rId14"/>
    <p:sldMasterId id="2147486438" r:id="rId15"/>
    <p:sldMasterId id="2147486499" r:id="rId16"/>
    <p:sldMasterId id="2147486511" r:id="rId17"/>
  </p:sldMasterIdLst>
  <p:notesMasterIdLst>
    <p:notesMasterId r:id="rId41"/>
  </p:notesMasterIdLst>
  <p:sldIdLst>
    <p:sldId id="889" r:id="rId18"/>
    <p:sldId id="892" r:id="rId19"/>
    <p:sldId id="709" r:id="rId20"/>
    <p:sldId id="3520" r:id="rId21"/>
    <p:sldId id="3577" r:id="rId22"/>
    <p:sldId id="3579" r:id="rId23"/>
    <p:sldId id="3587" r:id="rId24"/>
    <p:sldId id="3545" r:id="rId25"/>
    <p:sldId id="3582" r:id="rId26"/>
    <p:sldId id="339" r:id="rId27"/>
    <p:sldId id="3583" r:id="rId28"/>
    <p:sldId id="3580" r:id="rId29"/>
    <p:sldId id="1685" r:id="rId30"/>
    <p:sldId id="1703" r:id="rId31"/>
    <p:sldId id="3586" r:id="rId32"/>
    <p:sldId id="3592" r:id="rId33"/>
    <p:sldId id="3553" r:id="rId34"/>
    <p:sldId id="3551" r:id="rId35"/>
    <p:sldId id="3591" r:id="rId36"/>
    <p:sldId id="3588" r:id="rId37"/>
    <p:sldId id="3552" r:id="rId38"/>
    <p:sldId id="3585" r:id="rId39"/>
    <p:sldId id="853" r:id="rId40"/>
  </p:sldIdLst>
  <p:sldSz cx="9144000" cy="6858000" type="screen4x3"/>
  <p:notesSz cx="6858000" cy="9144000"/>
  <p:defaultTextStyle>
    <a:defPPr>
      <a:defRPr lang="en-US"/>
    </a:defPPr>
    <a:lvl1pPr marL="0" algn="l" defTabSz="453270" rtl="0" eaLnBrk="1" latinLnBrk="0" hangingPunct="1">
      <a:defRPr sz="1800" kern="1200">
        <a:solidFill>
          <a:schemeClr val="tx1"/>
        </a:solidFill>
        <a:latin typeface="+mn-lt"/>
        <a:ea typeface="+mn-ea"/>
        <a:cs typeface="+mn-cs"/>
      </a:defRPr>
    </a:lvl1pPr>
    <a:lvl2pPr marL="453270" algn="l" defTabSz="453270" rtl="0" eaLnBrk="1" latinLnBrk="0" hangingPunct="1">
      <a:defRPr sz="1800" kern="1200">
        <a:solidFill>
          <a:schemeClr val="tx1"/>
        </a:solidFill>
        <a:latin typeface="+mn-lt"/>
        <a:ea typeface="+mn-ea"/>
        <a:cs typeface="+mn-cs"/>
      </a:defRPr>
    </a:lvl2pPr>
    <a:lvl3pPr marL="906547" algn="l" defTabSz="453270" rtl="0" eaLnBrk="1" latinLnBrk="0" hangingPunct="1">
      <a:defRPr sz="1800" kern="1200">
        <a:solidFill>
          <a:schemeClr val="tx1"/>
        </a:solidFill>
        <a:latin typeface="+mn-lt"/>
        <a:ea typeface="+mn-ea"/>
        <a:cs typeface="+mn-cs"/>
      </a:defRPr>
    </a:lvl3pPr>
    <a:lvl4pPr marL="1359857" algn="l" defTabSz="453270" rtl="0" eaLnBrk="1" latinLnBrk="0" hangingPunct="1">
      <a:defRPr sz="1800" kern="1200">
        <a:solidFill>
          <a:schemeClr val="tx1"/>
        </a:solidFill>
        <a:latin typeface="+mn-lt"/>
        <a:ea typeface="+mn-ea"/>
        <a:cs typeface="+mn-cs"/>
      </a:defRPr>
    </a:lvl4pPr>
    <a:lvl5pPr marL="1813142" algn="l" defTabSz="453270" rtl="0" eaLnBrk="1" latinLnBrk="0" hangingPunct="1">
      <a:defRPr sz="1800" kern="1200">
        <a:solidFill>
          <a:schemeClr val="tx1"/>
        </a:solidFill>
        <a:latin typeface="+mn-lt"/>
        <a:ea typeface="+mn-ea"/>
        <a:cs typeface="+mn-cs"/>
      </a:defRPr>
    </a:lvl5pPr>
    <a:lvl6pPr marL="2266461" algn="l" defTabSz="453270" rtl="0" eaLnBrk="1" latinLnBrk="0" hangingPunct="1">
      <a:defRPr sz="1800" kern="1200">
        <a:solidFill>
          <a:schemeClr val="tx1"/>
        </a:solidFill>
        <a:latin typeface="+mn-lt"/>
        <a:ea typeface="+mn-ea"/>
        <a:cs typeface="+mn-cs"/>
      </a:defRPr>
    </a:lvl6pPr>
    <a:lvl7pPr marL="2719707" algn="l" defTabSz="453270" rtl="0" eaLnBrk="1" latinLnBrk="0" hangingPunct="1">
      <a:defRPr sz="1800" kern="1200">
        <a:solidFill>
          <a:schemeClr val="tx1"/>
        </a:solidFill>
        <a:latin typeface="+mn-lt"/>
        <a:ea typeface="+mn-ea"/>
        <a:cs typeface="+mn-cs"/>
      </a:defRPr>
    </a:lvl7pPr>
    <a:lvl8pPr marL="3172993" algn="l" defTabSz="453270" rtl="0" eaLnBrk="1" latinLnBrk="0" hangingPunct="1">
      <a:defRPr sz="1800" kern="1200">
        <a:solidFill>
          <a:schemeClr val="tx1"/>
        </a:solidFill>
        <a:latin typeface="+mn-lt"/>
        <a:ea typeface="+mn-ea"/>
        <a:cs typeface="+mn-cs"/>
      </a:defRPr>
    </a:lvl8pPr>
    <a:lvl9pPr marL="3626268" algn="l" defTabSz="45327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clrMru>
    <a:srgbClr val="E147D1"/>
    <a:srgbClr val="FFFFFF"/>
    <a:srgbClr val="E2E2E2"/>
    <a:srgbClr val="B9D0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82"/>
    <p:restoredTop sz="94694"/>
  </p:normalViewPr>
  <p:slideViewPr>
    <p:cSldViewPr snapToGrid="0" snapToObjects="1">
      <p:cViewPr>
        <p:scale>
          <a:sx n="103" d="100"/>
          <a:sy n="103" d="100"/>
        </p:scale>
        <p:origin x="1400" y="568"/>
      </p:cViewPr>
      <p:guideLst>
        <p:guide orient="horz" pos="2160"/>
        <p:guide pos="2880"/>
      </p:guideLst>
    </p:cSldViewPr>
  </p:slideViewPr>
  <p:notesTextViewPr>
    <p:cViewPr>
      <p:scale>
        <a:sx n="20" d="100"/>
        <a:sy n="20" d="100"/>
      </p:scale>
      <p:origin x="0" y="0"/>
    </p:cViewPr>
  </p:notesTextViewPr>
  <p:sorterViewPr>
    <p:cViewPr>
      <p:scale>
        <a:sx n="1" d="1"/>
        <a:sy n="1" d="1"/>
      </p:scale>
      <p:origin x="0" y="0"/>
    </p:cViewPr>
  </p:sorterViewPr>
  <p:notesViewPr>
    <p:cSldViewPr snapToGrid="0" snapToObjects="1">
      <p:cViewPr varScale="1">
        <p:scale>
          <a:sx n="83" d="100"/>
          <a:sy n="83" d="100"/>
        </p:scale>
        <p:origin x="-304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20" Type="http://schemas.openxmlformats.org/officeDocument/2006/relationships/slide" Target="slides/slide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95E9-AD33-FA4C-9DB3-F8EAC89851F8}" type="datetimeFigureOut">
              <a:rPr lang="en-US" smtClean="0"/>
              <a:t>6/6/22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FE206-2F0A-0C4E-83CC-7B53E6102F44}" type="slidenum">
              <a:rPr lang="en-US" smtClean="0"/>
              <a:t>‹#›</a:t>
            </a:fld>
            <a:endParaRPr lang="en-US"/>
          </a:p>
        </p:txBody>
      </p:sp>
    </p:spTree>
    <p:extLst>
      <p:ext uri="{BB962C8B-B14F-4D97-AF65-F5344CB8AC3E}">
        <p14:creationId xmlns:p14="http://schemas.microsoft.com/office/powerpoint/2010/main" val="1452179544"/>
      </p:ext>
    </p:extLst>
  </p:cSld>
  <p:clrMap bg1="lt1" tx1="dk1" bg2="lt2" tx2="dk2" accent1="accent1" accent2="accent2" accent3="accent3" accent4="accent4" accent5="accent5" accent6="accent6" hlink="hlink" folHlink="folHlink"/>
  <p:notesStyle>
    <a:lvl1pPr marL="0" algn="l" defTabSz="453270" rtl="0" eaLnBrk="1" latinLnBrk="0" hangingPunct="1">
      <a:defRPr sz="1200" kern="1200">
        <a:solidFill>
          <a:schemeClr val="tx1"/>
        </a:solidFill>
        <a:latin typeface="+mn-lt"/>
        <a:ea typeface="+mn-ea"/>
        <a:cs typeface="+mn-cs"/>
      </a:defRPr>
    </a:lvl1pPr>
    <a:lvl2pPr marL="453270" algn="l" defTabSz="453270" rtl="0" eaLnBrk="1" latinLnBrk="0" hangingPunct="1">
      <a:defRPr sz="1200" kern="1200">
        <a:solidFill>
          <a:schemeClr val="tx1"/>
        </a:solidFill>
        <a:latin typeface="+mn-lt"/>
        <a:ea typeface="+mn-ea"/>
        <a:cs typeface="+mn-cs"/>
      </a:defRPr>
    </a:lvl2pPr>
    <a:lvl3pPr marL="906547" algn="l" defTabSz="453270" rtl="0" eaLnBrk="1" latinLnBrk="0" hangingPunct="1">
      <a:defRPr sz="1200" kern="1200">
        <a:solidFill>
          <a:schemeClr val="tx1"/>
        </a:solidFill>
        <a:latin typeface="+mn-lt"/>
        <a:ea typeface="+mn-ea"/>
        <a:cs typeface="+mn-cs"/>
      </a:defRPr>
    </a:lvl3pPr>
    <a:lvl4pPr marL="1359857" algn="l" defTabSz="453270" rtl="0" eaLnBrk="1" latinLnBrk="0" hangingPunct="1">
      <a:defRPr sz="1200" kern="1200">
        <a:solidFill>
          <a:schemeClr val="tx1"/>
        </a:solidFill>
        <a:latin typeface="+mn-lt"/>
        <a:ea typeface="+mn-ea"/>
        <a:cs typeface="+mn-cs"/>
      </a:defRPr>
    </a:lvl4pPr>
    <a:lvl5pPr marL="1813142" algn="l" defTabSz="453270" rtl="0" eaLnBrk="1" latinLnBrk="0" hangingPunct="1">
      <a:defRPr sz="1200" kern="1200">
        <a:solidFill>
          <a:schemeClr val="tx1"/>
        </a:solidFill>
        <a:latin typeface="+mn-lt"/>
        <a:ea typeface="+mn-ea"/>
        <a:cs typeface="+mn-cs"/>
      </a:defRPr>
    </a:lvl5pPr>
    <a:lvl6pPr marL="2266461" algn="l" defTabSz="453270" rtl="0" eaLnBrk="1" latinLnBrk="0" hangingPunct="1">
      <a:defRPr sz="1200" kern="1200">
        <a:solidFill>
          <a:schemeClr val="tx1"/>
        </a:solidFill>
        <a:latin typeface="+mn-lt"/>
        <a:ea typeface="+mn-ea"/>
        <a:cs typeface="+mn-cs"/>
      </a:defRPr>
    </a:lvl6pPr>
    <a:lvl7pPr marL="2719707" algn="l" defTabSz="453270" rtl="0" eaLnBrk="1" latinLnBrk="0" hangingPunct="1">
      <a:defRPr sz="1200" kern="1200">
        <a:solidFill>
          <a:schemeClr val="tx1"/>
        </a:solidFill>
        <a:latin typeface="+mn-lt"/>
        <a:ea typeface="+mn-ea"/>
        <a:cs typeface="+mn-cs"/>
      </a:defRPr>
    </a:lvl7pPr>
    <a:lvl8pPr marL="3172993" algn="l" defTabSz="453270" rtl="0" eaLnBrk="1" latinLnBrk="0" hangingPunct="1">
      <a:defRPr sz="1200" kern="1200">
        <a:solidFill>
          <a:schemeClr val="tx1"/>
        </a:solidFill>
        <a:latin typeface="+mn-lt"/>
        <a:ea typeface="+mn-ea"/>
        <a:cs typeface="+mn-cs"/>
      </a:defRPr>
    </a:lvl8pPr>
    <a:lvl9pPr marL="3626268" algn="l" defTabSz="4532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453409" rtl="0" eaLnBrk="1" fontAlgn="auto" latinLnBrk="0" hangingPunct="1">
              <a:lnSpc>
                <a:spcPct val="100000"/>
              </a:lnSpc>
              <a:spcBef>
                <a:spcPts val="0"/>
              </a:spcBef>
              <a:spcAft>
                <a:spcPts val="0"/>
              </a:spcAft>
              <a:buClrTx/>
              <a:buSzTx/>
              <a:buFontTx/>
              <a:buNone/>
              <a:tabLst/>
              <a:defRPr/>
            </a:pPr>
            <a:fld id="{BA7FE206-2F0A-0C4E-83CC-7B53E6102F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340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10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68E8D-8D8B-8247-9821-F63D2E6ED7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89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Massimo</a:t>
            </a:r>
          </a:p>
        </p:txBody>
      </p:sp>
      <p:sp>
        <p:nvSpPr>
          <p:cNvPr id="4" name="Foliennummernplatzhalt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2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Massimo</a:t>
            </a:r>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27428567-BDF5-451C-8737-F40313BC91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82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BA7FE206-2F0A-0C4E-83CC-7B53E6102F44}" type="slidenum">
              <a:rPr lang="en-US" smtClean="0"/>
              <a:t>16</a:t>
            </a:fld>
            <a:endParaRPr lang="en-US"/>
          </a:p>
        </p:txBody>
      </p:sp>
    </p:spTree>
    <p:extLst>
      <p:ext uri="{BB962C8B-B14F-4D97-AF65-F5344CB8AC3E}">
        <p14:creationId xmlns:p14="http://schemas.microsoft.com/office/powerpoint/2010/main" val="152802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3270" rtl="0" eaLnBrk="1" fontAlgn="auto" latinLnBrk="0" hangingPunct="1">
              <a:lnSpc>
                <a:spcPct val="100000"/>
              </a:lnSpc>
              <a:spcBef>
                <a:spcPts val="0"/>
              </a:spcBef>
              <a:spcAft>
                <a:spcPts val="0"/>
              </a:spcAft>
              <a:buClrTx/>
              <a:buSzTx/>
              <a:buFontTx/>
              <a:buNone/>
              <a:tabLst/>
              <a:defRPr/>
            </a:pPr>
            <a:fld id="{AEE09899-564E-B74C-A004-0CDC12ECD7A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32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91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2492"/>
            <a:ext cx="7772400" cy="1470025"/>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3" name="Sottotitolo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2725" indent="0" algn="ctr">
              <a:buNone/>
              <a:defRPr>
                <a:solidFill>
                  <a:schemeClr val="tx1">
                    <a:tint val="75000"/>
                  </a:schemeClr>
                </a:solidFill>
              </a:defRPr>
            </a:lvl2pPr>
            <a:lvl3pPr marL="905439" indent="0" algn="ctr">
              <a:buNone/>
              <a:defRPr>
                <a:solidFill>
                  <a:schemeClr val="tx1">
                    <a:tint val="75000"/>
                  </a:schemeClr>
                </a:solidFill>
              </a:defRPr>
            </a:lvl3pPr>
            <a:lvl4pPr marL="1358192" indent="0" algn="ctr">
              <a:buNone/>
              <a:defRPr>
                <a:solidFill>
                  <a:schemeClr val="tx1">
                    <a:tint val="75000"/>
                  </a:schemeClr>
                </a:solidFill>
              </a:defRPr>
            </a:lvl4pPr>
            <a:lvl5pPr marL="1810916" indent="0" algn="ctr">
              <a:buNone/>
              <a:defRPr>
                <a:solidFill>
                  <a:schemeClr val="tx1">
                    <a:tint val="75000"/>
                  </a:schemeClr>
                </a:solidFill>
              </a:defRPr>
            </a:lvl5pPr>
            <a:lvl6pPr marL="2263677" indent="0" algn="ctr">
              <a:buNone/>
              <a:defRPr>
                <a:solidFill>
                  <a:schemeClr val="tx1">
                    <a:tint val="75000"/>
                  </a:schemeClr>
                </a:solidFill>
              </a:defRPr>
            </a:lvl6pPr>
            <a:lvl7pPr marL="2716374" indent="0" algn="ctr">
              <a:buNone/>
              <a:defRPr>
                <a:solidFill>
                  <a:schemeClr val="tx1">
                    <a:tint val="75000"/>
                  </a:schemeClr>
                </a:solidFill>
              </a:defRPr>
            </a:lvl7pPr>
            <a:lvl8pPr marL="3169107" indent="0" algn="ctr">
              <a:buNone/>
              <a:defRPr>
                <a:solidFill>
                  <a:schemeClr val="tx1">
                    <a:tint val="75000"/>
                  </a:schemeClr>
                </a:solidFill>
              </a:defRPr>
            </a:lvl8pPr>
            <a:lvl9pPr marL="3621833" indent="0" algn="ctr">
              <a:buNone/>
              <a:defRPr>
                <a:solidFill>
                  <a:schemeClr val="tx1">
                    <a:tint val="75000"/>
                  </a:schemeClr>
                </a:solidFill>
              </a:defRPr>
            </a:lvl9pPr>
          </a:lstStyle>
          <a:p>
            <a:r>
              <a:rPr lang="it-IT" dirty="0"/>
              <a:t>Fare clic per modificare lo stile del sottotitolo dello schema</a:t>
            </a:r>
            <a:endParaRPr lang="en-US" dirty="0"/>
          </a:p>
        </p:txBody>
      </p:sp>
      <p:sp>
        <p:nvSpPr>
          <p:cNvPr id="4" name="Segnaposto data 3"/>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461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B8A333-2A72-4206-9B18-93EAA842E2C4}"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5062C209-8CA3-4058-92CA-45BF53264E20}"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837771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200366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7441"/>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74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663431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2417623" y="1939642"/>
            <a:ext cx="5860475" cy="1043855"/>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2424549" y="3153931"/>
            <a:ext cx="5860475" cy="812944"/>
          </a:xfrm>
        </p:spPr>
        <p:txBody>
          <a:bodyPr/>
          <a:lstStyle>
            <a:lvl1pPr marL="0" indent="0" algn="l">
              <a:buNone/>
              <a:defRPr sz="1800">
                <a:solidFill>
                  <a:srgbClr val="FFC000"/>
                </a:solidFill>
              </a:defRPr>
            </a:lvl1pPr>
            <a:lvl2pPr marL="342848" indent="0" algn="ctr">
              <a:buNone/>
              <a:defRPr sz="1500"/>
            </a:lvl2pPr>
            <a:lvl3pPr marL="685698" indent="0" algn="ctr">
              <a:buNone/>
              <a:defRPr sz="1425"/>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20461" y="376194"/>
            <a:ext cx="2091113" cy="147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71" tIns="34289" rIns="68571" bIns="34289">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8003" y="273562"/>
            <a:ext cx="2091113" cy="1261233"/>
          </a:xfrm>
          <a:prstGeom prst="rect">
            <a:avLst/>
          </a:prstGeom>
        </p:spPr>
      </p:pic>
    </p:spTree>
    <p:extLst>
      <p:ext uri="{BB962C8B-B14F-4D97-AF65-F5344CB8AC3E}">
        <p14:creationId xmlns:p14="http://schemas.microsoft.com/office/powerpoint/2010/main" val="2221517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1"/>
            <a:ext cx="9144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a:endParaRPr lang="en-GB" sz="1350" dirty="0">
              <a:solidFill>
                <a:srgbClr val="334186"/>
              </a:solidFill>
            </a:endParaRPr>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221145" y="1043747"/>
            <a:ext cx="8670010" cy="5185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9144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6833755" y="6480793"/>
            <a:ext cx="2057400" cy="365125"/>
          </a:xfrm>
        </p:spPr>
        <p:txBody>
          <a:bodyPr/>
          <a:lstStyle>
            <a:lvl1pPr>
              <a:defRPr>
                <a:solidFill>
                  <a:srgbClr val="334186"/>
                </a:solidFill>
              </a:defRPr>
            </a:lvl1pPr>
          </a:lstStyle>
          <a:p>
            <a:fld id="{A8DA6CDB-215D-7C4F-97C3-F225A77A34D6}"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908" y="83791"/>
            <a:ext cx="1065856"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1586347" y="-20365"/>
            <a:ext cx="5971310" cy="803122"/>
          </a:xfrm>
        </p:spPr>
        <p:txBody>
          <a:bodyPr>
            <a:normAutofit/>
          </a:bodyPr>
          <a:lstStyle>
            <a:lvl1pPr algn="ctr">
              <a:defRPr sz="2400" b="1">
                <a:solidFill>
                  <a:srgbClr val="334186"/>
                </a:solidFill>
                <a:latin typeface="+mn-lt"/>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307909" y="6462573"/>
            <a:ext cx="2002337" cy="365125"/>
          </a:xfrm>
        </p:spPr>
        <p:txBody>
          <a:bodyPr/>
          <a:lstStyle>
            <a:lvl1pPr>
              <a:defRPr i="1">
                <a:solidFill>
                  <a:srgbClr val="334186"/>
                </a:solidFill>
              </a:defRPr>
            </a:lvl1pPr>
          </a:lstStyle>
          <a:p>
            <a:pPr algn="l"/>
            <a:r>
              <a:rPr lang="hr-HR"/>
              <a:t>EuPRAXIA ESFRI Hearing, 15/04/2021 </a:t>
            </a:r>
            <a:endParaRPr lang="en-GB"/>
          </a:p>
        </p:txBody>
      </p:sp>
    </p:spTree>
    <p:extLst>
      <p:ext uri="{BB962C8B-B14F-4D97-AF65-F5344CB8AC3E}">
        <p14:creationId xmlns:p14="http://schemas.microsoft.com/office/powerpoint/2010/main" val="3113271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hr-HR"/>
              <a:t>EuPRAXIA ESFRI Hearing, 15/04/2021 </a:t>
            </a:r>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603280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hr-HR"/>
              <a:t>EuPRAXIA ESFRI Hearing, 15/04/2021 </a:t>
            </a:r>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36141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794" indent="0" algn="ctr">
              <a:buNone/>
              <a:defRPr>
                <a:solidFill>
                  <a:schemeClr val="tx1">
                    <a:tint val="75000"/>
                  </a:schemeClr>
                </a:solidFill>
              </a:defRPr>
            </a:lvl2pPr>
            <a:lvl3pPr marL="685589" indent="0" algn="ctr">
              <a:buNone/>
              <a:defRPr>
                <a:solidFill>
                  <a:schemeClr val="tx1">
                    <a:tint val="75000"/>
                  </a:schemeClr>
                </a:solidFill>
              </a:defRPr>
            </a:lvl3pPr>
            <a:lvl4pPr marL="1028385" indent="0" algn="ctr">
              <a:buNone/>
              <a:defRPr>
                <a:solidFill>
                  <a:schemeClr val="tx1">
                    <a:tint val="75000"/>
                  </a:schemeClr>
                </a:solidFill>
              </a:defRPr>
            </a:lvl4pPr>
            <a:lvl5pPr marL="1371179" indent="0" algn="ctr">
              <a:buNone/>
              <a:defRPr>
                <a:solidFill>
                  <a:schemeClr val="tx1">
                    <a:tint val="75000"/>
                  </a:schemeClr>
                </a:solidFill>
              </a:defRPr>
            </a:lvl5pPr>
            <a:lvl6pPr marL="1713974" indent="0" algn="ctr">
              <a:buNone/>
              <a:defRPr>
                <a:solidFill>
                  <a:schemeClr val="tx1">
                    <a:tint val="75000"/>
                  </a:schemeClr>
                </a:solidFill>
              </a:defRPr>
            </a:lvl6pPr>
            <a:lvl7pPr marL="2056770" indent="0" algn="ctr">
              <a:buNone/>
              <a:defRPr>
                <a:solidFill>
                  <a:schemeClr val="tx1">
                    <a:tint val="75000"/>
                  </a:schemeClr>
                </a:solidFill>
              </a:defRPr>
            </a:lvl7pPr>
            <a:lvl8pPr marL="2399562" indent="0" algn="ctr">
              <a:buNone/>
              <a:defRPr>
                <a:solidFill>
                  <a:schemeClr val="tx1">
                    <a:tint val="75000"/>
                  </a:schemeClr>
                </a:solidFill>
              </a:defRPr>
            </a:lvl8pPr>
            <a:lvl9pPr marL="27423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2BAE09-7C18-2242-955F-3BC9CF6CA420}"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0001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D71E8-0966-5A48-8F04-5E3F94862FCA}"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26813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3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solidFill>
                  <a:schemeClr val="tx1">
                    <a:tint val="75000"/>
                  </a:schemeClr>
                </a:solidFill>
              </a:defRPr>
            </a:lvl1pPr>
            <a:lvl2pPr marL="342794" indent="0">
              <a:buNone/>
              <a:defRPr sz="1350">
                <a:solidFill>
                  <a:schemeClr val="tx1">
                    <a:tint val="75000"/>
                  </a:schemeClr>
                </a:solidFill>
              </a:defRPr>
            </a:lvl2pPr>
            <a:lvl3pPr marL="685589" indent="0">
              <a:buNone/>
              <a:defRPr sz="1200">
                <a:solidFill>
                  <a:schemeClr val="tx1">
                    <a:tint val="75000"/>
                  </a:schemeClr>
                </a:solidFill>
              </a:defRPr>
            </a:lvl3pPr>
            <a:lvl4pPr marL="1028385" indent="0">
              <a:buNone/>
              <a:defRPr sz="1050">
                <a:solidFill>
                  <a:schemeClr val="tx1">
                    <a:tint val="75000"/>
                  </a:schemeClr>
                </a:solidFill>
              </a:defRPr>
            </a:lvl4pPr>
            <a:lvl5pPr marL="1371179" indent="0">
              <a:buNone/>
              <a:defRPr sz="1050">
                <a:solidFill>
                  <a:schemeClr val="tx1">
                    <a:tint val="75000"/>
                  </a:schemeClr>
                </a:solidFill>
              </a:defRPr>
            </a:lvl5pPr>
            <a:lvl6pPr marL="1713974" indent="0">
              <a:buNone/>
              <a:defRPr sz="1050">
                <a:solidFill>
                  <a:schemeClr val="tx1">
                    <a:tint val="75000"/>
                  </a:schemeClr>
                </a:solidFill>
              </a:defRPr>
            </a:lvl6pPr>
            <a:lvl7pPr marL="2056770" indent="0">
              <a:buNone/>
              <a:defRPr sz="1050">
                <a:solidFill>
                  <a:schemeClr val="tx1">
                    <a:tint val="75000"/>
                  </a:schemeClr>
                </a:solidFill>
              </a:defRPr>
            </a:lvl7pPr>
            <a:lvl8pPr marL="2399562" indent="0">
              <a:buNone/>
              <a:defRPr sz="1050">
                <a:solidFill>
                  <a:schemeClr val="tx1">
                    <a:tint val="75000"/>
                  </a:schemeClr>
                </a:solidFill>
              </a:defRPr>
            </a:lvl8pPr>
            <a:lvl9pPr marL="2742359"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A45035-76E2-3B40-9D60-E91CE15CD634}"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185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B96778-1115-EC4C-9258-CCB36057EA7C}"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34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773903"/>
            <a:ext cx="7772400" cy="1470025"/>
          </a:xfrm>
          <a:prstGeom prst="rect">
            <a:avLst/>
          </a:prstGeom>
        </p:spPr>
        <p:txBody>
          <a:bodyPr lIns="90644" tIns="45323" rIns="90644" bIns="45323"/>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3573025"/>
            <a:ext cx="6400800" cy="1106755"/>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3270" indent="0" algn="ctr">
              <a:buNone/>
              <a:defRPr>
                <a:solidFill>
                  <a:schemeClr val="tx1">
                    <a:tint val="75000"/>
                  </a:schemeClr>
                </a:solidFill>
              </a:defRPr>
            </a:lvl2pPr>
            <a:lvl3pPr marL="906547" indent="0" algn="ctr">
              <a:buNone/>
              <a:defRPr>
                <a:solidFill>
                  <a:schemeClr val="tx1">
                    <a:tint val="75000"/>
                  </a:schemeClr>
                </a:solidFill>
              </a:defRPr>
            </a:lvl3pPr>
            <a:lvl4pPr marL="1359857" indent="0" algn="ctr">
              <a:buNone/>
              <a:defRPr>
                <a:solidFill>
                  <a:schemeClr val="tx1">
                    <a:tint val="75000"/>
                  </a:schemeClr>
                </a:solidFill>
              </a:defRPr>
            </a:lvl4pPr>
            <a:lvl5pPr marL="1813142" indent="0" algn="ctr">
              <a:buNone/>
              <a:defRPr>
                <a:solidFill>
                  <a:schemeClr val="tx1">
                    <a:tint val="75000"/>
                  </a:schemeClr>
                </a:solidFill>
              </a:defRPr>
            </a:lvl5pPr>
            <a:lvl6pPr marL="2266461" indent="0" algn="ctr">
              <a:buNone/>
              <a:defRPr>
                <a:solidFill>
                  <a:schemeClr val="tx1">
                    <a:tint val="75000"/>
                  </a:schemeClr>
                </a:solidFill>
              </a:defRPr>
            </a:lvl6pPr>
            <a:lvl7pPr marL="2719707" indent="0" algn="ctr">
              <a:buNone/>
              <a:defRPr>
                <a:solidFill>
                  <a:schemeClr val="tx1">
                    <a:tint val="75000"/>
                  </a:schemeClr>
                </a:solidFill>
              </a:defRPr>
            </a:lvl7pPr>
            <a:lvl8pPr marL="3172993" indent="0" algn="ctr">
              <a:buNone/>
              <a:defRPr>
                <a:solidFill>
                  <a:schemeClr val="tx1">
                    <a:tint val="75000"/>
                  </a:schemeClr>
                </a:solidFill>
              </a:defRPr>
            </a:lvl8pPr>
            <a:lvl9pPr marL="3626268"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pic>
        <p:nvPicPr>
          <p:cNvPr id="7" name="Immagine 6"/>
          <p:cNvPicPr>
            <a:picLocks noChangeAspect="1"/>
          </p:cNvPicPr>
          <p:nvPr userDrawn="1"/>
        </p:nvPicPr>
        <p:blipFill>
          <a:blip r:embed="rId2"/>
          <a:stretch>
            <a:fillRect/>
          </a:stretch>
        </p:blipFill>
        <p:spPr>
          <a:xfrm>
            <a:off x="3192278" y="442711"/>
            <a:ext cx="2759446" cy="973903"/>
          </a:xfrm>
          <a:prstGeom prst="rect">
            <a:avLst/>
          </a:prstGeom>
          <a:scene3d>
            <a:camera prst="isometricOffAxis1Right"/>
            <a:lightRig rig="threePt" dir="t"/>
          </a:scene3d>
        </p:spPr>
      </p:pic>
      <p:sp>
        <p:nvSpPr>
          <p:cNvPr id="9" name="Sottotitolo 2"/>
          <p:cNvSpPr txBox="1">
            <a:spLocks/>
          </p:cNvSpPr>
          <p:nvPr userDrawn="1"/>
        </p:nvSpPr>
        <p:spPr>
          <a:xfrm>
            <a:off x="1376533" y="4680679"/>
            <a:ext cx="6400800" cy="477423"/>
          </a:xfrm>
          <a:prstGeom prst="rect">
            <a:avLst/>
          </a:prstGeom>
        </p:spPr>
        <p:txBody>
          <a:bodyPr vert="horz" lIns="90644" tIns="45323" rIns="90644" bIns="45323"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solidFill>
                <a:prstClr val="black">
                  <a:tint val="75000"/>
                </a:prstClr>
              </a:solidFill>
            </a:endParaRPr>
          </a:p>
        </p:txBody>
      </p:sp>
      <p:cxnSp>
        <p:nvCxnSpPr>
          <p:cNvPr id="11" name="Connettore 1 10"/>
          <p:cNvCxnSpPr/>
          <p:nvPr userDrawn="1"/>
        </p:nvCxnSpPr>
        <p:spPr>
          <a:xfrm>
            <a:off x="251520" y="6093296"/>
            <a:ext cx="856895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2461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794" indent="0">
              <a:buNone/>
              <a:defRPr sz="1500" b="1"/>
            </a:lvl2pPr>
            <a:lvl3pPr marL="685589" indent="0">
              <a:buNone/>
              <a:defRPr sz="1350" b="1"/>
            </a:lvl3pPr>
            <a:lvl4pPr marL="1028385" indent="0">
              <a:buNone/>
              <a:defRPr sz="1200" b="1"/>
            </a:lvl4pPr>
            <a:lvl5pPr marL="1371179" indent="0">
              <a:buNone/>
              <a:defRPr sz="1200" b="1"/>
            </a:lvl5pPr>
            <a:lvl6pPr marL="1713974" indent="0">
              <a:buNone/>
              <a:defRPr sz="1200" b="1"/>
            </a:lvl6pPr>
            <a:lvl7pPr marL="2056770" indent="0">
              <a:buNone/>
              <a:defRPr sz="1200" b="1"/>
            </a:lvl7pPr>
            <a:lvl8pPr marL="2399562" indent="0">
              <a:buNone/>
              <a:defRPr sz="1200" b="1"/>
            </a:lvl8pPr>
            <a:lvl9pPr marL="274235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800" b="1"/>
            </a:lvl1pPr>
            <a:lvl2pPr marL="342794" indent="0">
              <a:buNone/>
              <a:defRPr sz="1500" b="1"/>
            </a:lvl2pPr>
            <a:lvl3pPr marL="685589" indent="0">
              <a:buNone/>
              <a:defRPr sz="1350" b="1"/>
            </a:lvl3pPr>
            <a:lvl4pPr marL="1028385" indent="0">
              <a:buNone/>
              <a:defRPr sz="1200" b="1"/>
            </a:lvl4pPr>
            <a:lvl5pPr marL="1371179" indent="0">
              <a:buNone/>
              <a:defRPr sz="1200" b="1"/>
            </a:lvl5pPr>
            <a:lvl6pPr marL="1713974" indent="0">
              <a:buNone/>
              <a:defRPr sz="1200" b="1"/>
            </a:lvl6pPr>
            <a:lvl7pPr marL="2056770" indent="0">
              <a:buNone/>
              <a:defRPr sz="1200" b="1"/>
            </a:lvl7pPr>
            <a:lvl8pPr marL="2399562" indent="0">
              <a:buNone/>
              <a:defRPr sz="1200" b="1"/>
            </a:lvl8pPr>
            <a:lvl9pPr marL="274235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41D7E1-6D9B-4345-9864-3E56ECEF7B60}"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457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341993-578A-0740-96D0-E7B950142CAB}"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291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CD886-3E75-3E4D-A4F2-C2991E2B2387}"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289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7388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050"/>
            </a:lvl1pPr>
            <a:lvl2pPr marL="342794" indent="0">
              <a:buNone/>
              <a:defRPr sz="900"/>
            </a:lvl2pPr>
            <a:lvl3pPr marL="685589" indent="0">
              <a:buNone/>
              <a:defRPr sz="750"/>
            </a:lvl3pPr>
            <a:lvl4pPr marL="1028385" indent="0">
              <a:buNone/>
              <a:defRPr sz="675"/>
            </a:lvl4pPr>
            <a:lvl5pPr marL="1371179" indent="0">
              <a:buNone/>
              <a:defRPr sz="675"/>
            </a:lvl5pPr>
            <a:lvl6pPr marL="1713974" indent="0">
              <a:buNone/>
              <a:defRPr sz="675"/>
            </a:lvl6pPr>
            <a:lvl7pPr marL="2056770" indent="0">
              <a:buNone/>
              <a:defRPr sz="675"/>
            </a:lvl7pPr>
            <a:lvl8pPr marL="2399562" indent="0">
              <a:buNone/>
              <a:defRPr sz="675"/>
            </a:lvl8pPr>
            <a:lvl9pPr marL="2742359"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0C0EA0-BC9F-8D40-A15A-5151ADAED78D}"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4151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794" indent="0">
              <a:buNone/>
              <a:defRPr sz="2100"/>
            </a:lvl2pPr>
            <a:lvl3pPr marL="685589" indent="0">
              <a:buNone/>
              <a:defRPr sz="1800"/>
            </a:lvl3pPr>
            <a:lvl4pPr marL="1028385" indent="0">
              <a:buNone/>
              <a:defRPr sz="1500"/>
            </a:lvl4pPr>
            <a:lvl5pPr marL="1371179" indent="0">
              <a:buNone/>
              <a:defRPr sz="1500"/>
            </a:lvl5pPr>
            <a:lvl6pPr marL="1713974" indent="0">
              <a:buNone/>
              <a:defRPr sz="1500"/>
            </a:lvl6pPr>
            <a:lvl7pPr marL="2056770" indent="0">
              <a:buNone/>
              <a:defRPr sz="1500"/>
            </a:lvl7pPr>
            <a:lvl8pPr marL="2399562" indent="0">
              <a:buNone/>
              <a:defRPr sz="1500"/>
            </a:lvl8pPr>
            <a:lvl9pPr marL="2742359"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794" indent="0">
              <a:buNone/>
              <a:defRPr sz="900"/>
            </a:lvl2pPr>
            <a:lvl3pPr marL="685589" indent="0">
              <a:buNone/>
              <a:defRPr sz="750"/>
            </a:lvl3pPr>
            <a:lvl4pPr marL="1028385" indent="0">
              <a:buNone/>
              <a:defRPr sz="675"/>
            </a:lvl4pPr>
            <a:lvl5pPr marL="1371179" indent="0">
              <a:buNone/>
              <a:defRPr sz="675"/>
            </a:lvl5pPr>
            <a:lvl6pPr marL="1713974" indent="0">
              <a:buNone/>
              <a:defRPr sz="675"/>
            </a:lvl6pPr>
            <a:lvl7pPr marL="2056770" indent="0">
              <a:buNone/>
              <a:defRPr sz="675"/>
            </a:lvl7pPr>
            <a:lvl8pPr marL="2399562" indent="0">
              <a:buNone/>
              <a:defRPr sz="675"/>
            </a:lvl8pPr>
            <a:lvl9pPr marL="2742359"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60D6360-355F-644F-9E08-6F017ADA5242}"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1433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EF7CAD-636B-5241-85A7-7B996B29BF9A}"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533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4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1EED4-92BB-1A49-A3DD-5B7DFE72687F}"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61095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1300F7-8F37-2D41-8044-1FDBE68E5A12}" type="datetimeFigureOut">
              <a:rPr lang="en-US" smtClean="0"/>
              <a:t>6/6/22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16343648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1300F7-8F37-2D41-8044-1FDBE68E5A12}" type="datetimeFigureOut">
              <a:rPr lang="en-US" smtClean="0"/>
              <a:t>6/6/22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33048356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1300F7-8F37-2D41-8044-1FDBE68E5A12}" type="datetimeFigureOut">
              <a:rPr lang="en-US" smtClean="0"/>
              <a:t>6/6/22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300399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95936"/>
            <a:ext cx="7146042" cy="469731"/>
          </a:xfrm>
          <a:prstGeom prst="rect">
            <a:avLst/>
          </a:prstGeom>
          <a:solidFill>
            <a:srgbClr val="0070C0"/>
          </a:solidFill>
          <a:effectLst>
            <a:outerShdw blurRad="50800" dist="63500" dir="2700000" algn="tl" rotWithShape="0">
              <a:prstClr val="black">
                <a:alpha val="40000"/>
              </a:prstClr>
            </a:outerShdw>
          </a:effectLst>
        </p:spPr>
        <p:txBody>
          <a:bodyPr lIns="90644" tIns="45323" rIns="90644" bIns="45323">
            <a:noAutofit/>
          </a:bodyPr>
          <a:lstStyle>
            <a:lvl1pPr algn="l">
              <a:defRPr sz="2800" b="0">
                <a:solidFill>
                  <a:schemeClr val="bg1"/>
                </a:solidFill>
                <a:latin typeface="Calibri Light" panose="020F030202020403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5" y="1600201"/>
            <a:ext cx="8147248"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5" name="Immagine 14"/>
          <p:cNvPicPr>
            <a:picLocks noChangeAspect="1"/>
          </p:cNvPicPr>
          <p:nvPr userDrawn="1"/>
        </p:nvPicPr>
        <p:blipFill>
          <a:blip r:embed="rId2">
            <a:clrChange>
              <a:clrFrom>
                <a:srgbClr val="FFFFFF"/>
              </a:clrFrom>
              <a:clrTo>
                <a:srgbClr val="FFFFFF">
                  <a:alpha val="0"/>
                </a:srgbClr>
              </a:clrTo>
            </a:clrChange>
          </a:blip>
          <a:stretch>
            <a:fillRect/>
          </a:stretch>
        </p:blipFill>
        <p:spPr>
          <a:xfrm>
            <a:off x="210324" y="282377"/>
            <a:ext cx="1752138" cy="469731"/>
          </a:xfrm>
          <a:prstGeom prst="rect">
            <a:avLst/>
          </a:prstGeom>
          <a:effectLst/>
          <a:scene3d>
            <a:camera prst="isometricOffAxis1Right"/>
            <a:lightRig rig="threePt" dir="t"/>
          </a:scene3d>
        </p:spPr>
      </p:pic>
      <p:sp>
        <p:nvSpPr>
          <p:cNvPr id="5" name="CasellaDiTesto 4"/>
          <p:cNvSpPr txBox="1"/>
          <p:nvPr userDrawn="1"/>
        </p:nvSpPr>
        <p:spPr>
          <a:xfrm>
            <a:off x="8532443" y="6351252"/>
            <a:ext cx="576064" cy="307777"/>
          </a:xfrm>
          <a:prstGeom prst="rect">
            <a:avLst/>
          </a:prstGeom>
          <a:noFill/>
        </p:spPr>
        <p:txBody>
          <a:bodyPr wrap="square" lIns="90644" tIns="45323" rIns="90644" bIns="45323" rtlCol="0">
            <a:spAutoFit/>
          </a:bodyPr>
          <a:lstStyle/>
          <a:p>
            <a:pPr defTabSz="906547"/>
            <a:fld id="{35C3533D-D346-4746-A382-458F3767D6EF}" type="slidenum">
              <a:rPr lang="it-IT" sz="1400" smtClean="0">
                <a:solidFill>
                  <a:prstClr val="white">
                    <a:lumMod val="50000"/>
                  </a:prstClr>
                </a:solidFill>
                <a:latin typeface="Helvetica Neue Light"/>
                <a:ea typeface="ＭＳ Ｐゴシック" charset="0"/>
                <a:cs typeface="ＭＳ Ｐゴシック" charset="0"/>
              </a:rPr>
              <a:pPr defTabSz="906547"/>
              <a:t>‹#›</a:t>
            </a:fld>
            <a:endParaRPr lang="it-IT" sz="1600">
              <a:solidFill>
                <a:prstClr val="white">
                  <a:lumMod val="50000"/>
                </a:prstClr>
              </a:solidFill>
              <a:latin typeface="Helvetica Neue Light"/>
              <a:ea typeface="ＭＳ Ｐゴシック" charset="0"/>
              <a:cs typeface="ＭＳ Ｐゴシック" charset="0"/>
            </a:endParaRPr>
          </a:p>
        </p:txBody>
      </p:sp>
      <p:sp>
        <p:nvSpPr>
          <p:cNvPr id="13" name="Rettangolo 12"/>
          <p:cNvSpPr/>
          <p:nvPr userDrawn="1"/>
        </p:nvSpPr>
        <p:spPr>
          <a:xfrm>
            <a:off x="78286" y="6366640"/>
            <a:ext cx="1008112" cy="307777"/>
          </a:xfrm>
          <a:prstGeom prst="rect">
            <a:avLst/>
          </a:prstGeom>
        </p:spPr>
        <p:txBody>
          <a:bodyPr wrap="square" lIns="90644" tIns="45323" rIns="90644" bIns="45323">
            <a:spAutoFit/>
          </a:bodyPr>
          <a:lstStyle/>
          <a:p>
            <a:pPr algn="ctr" defTabSz="906547"/>
            <a:r>
              <a:rPr lang="en-US" sz="1400">
                <a:solidFill>
                  <a:prstClr val="black">
                    <a:lumMod val="50000"/>
                    <a:lumOff val="50000"/>
                  </a:prstClr>
                </a:solidFill>
                <a:latin typeface="Helvetica Neue Light"/>
                <a:ea typeface="ＭＳ Ｐゴシック" charset="0"/>
                <a:cs typeface="ＭＳ Ｐゴシック" charset="0"/>
              </a:rPr>
              <a:t>A. Cianchi</a:t>
            </a:r>
          </a:p>
        </p:txBody>
      </p:sp>
    </p:spTree>
    <p:extLst>
      <p:ext uri="{BB962C8B-B14F-4D97-AF65-F5344CB8AC3E}">
        <p14:creationId xmlns:p14="http://schemas.microsoft.com/office/powerpoint/2010/main" val="357801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1300F7-8F37-2D41-8044-1FDBE68E5A12}" type="datetimeFigureOut">
              <a:rPr lang="en-US" smtClean="0"/>
              <a:t>6/6/22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5646857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1300F7-8F37-2D41-8044-1FDBE68E5A12}" type="datetimeFigureOut">
              <a:rPr lang="en-US" smtClean="0"/>
              <a:t>6/6/22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41536648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1300F7-8F37-2D41-8044-1FDBE68E5A12}" type="datetimeFigureOut">
              <a:rPr lang="en-US" smtClean="0"/>
              <a:t>6/6/22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4246973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300F7-8F37-2D41-8044-1FDBE68E5A12}" type="datetimeFigureOut">
              <a:rPr lang="en-US" smtClean="0"/>
              <a:t>6/6/22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955376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1300F7-8F37-2D41-8044-1FDBE68E5A12}" type="datetimeFigureOut">
              <a:rPr lang="en-US" smtClean="0"/>
              <a:t>6/6/22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3241127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1300F7-8F37-2D41-8044-1FDBE68E5A12}" type="datetimeFigureOut">
              <a:rPr lang="en-US" smtClean="0"/>
              <a:t>6/6/22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2325809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1300F7-8F37-2D41-8044-1FDBE68E5A12}" type="datetimeFigureOut">
              <a:rPr lang="en-US" smtClean="0"/>
              <a:t>6/6/22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24075569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1300F7-8F37-2D41-8044-1FDBE68E5A12}" type="datetimeFigureOut">
              <a:rPr lang="en-US" smtClean="0"/>
              <a:t>6/6/22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BC714-A048-9A4D-B3CB-B3758975589C}" type="slidenum">
              <a:rPr lang="en-US" smtClean="0"/>
              <a:t>‹#›</a:t>
            </a:fld>
            <a:endParaRPr lang="en-US" dirty="0"/>
          </a:p>
        </p:txBody>
      </p:sp>
    </p:spTree>
    <p:extLst>
      <p:ext uri="{BB962C8B-B14F-4D97-AF65-F5344CB8AC3E}">
        <p14:creationId xmlns:p14="http://schemas.microsoft.com/office/powerpoint/2010/main" val="2867008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772928"/>
            <a:ext cx="7772400" cy="1470025"/>
          </a:xfrm>
          <a:prstGeom prst="rect">
            <a:avLst/>
          </a:prstGeom>
        </p:spPr>
        <p:txBody>
          <a:bodyPr/>
          <a:lstStyle>
            <a:lvl1pPr>
              <a:defRPr sz="2954">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3573016"/>
            <a:ext cx="6400800" cy="1106754"/>
          </a:xfrm>
        </p:spPr>
        <p:txBody>
          <a:bodyPr/>
          <a:lstStyle>
            <a:lvl1pPr marL="0" indent="0" algn="ctr">
              <a:buNone/>
              <a:defRPr sz="2585">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pic>
        <p:nvPicPr>
          <p:cNvPr id="7" name="Immagine 6"/>
          <p:cNvPicPr>
            <a:picLocks noChangeAspect="1"/>
          </p:cNvPicPr>
          <p:nvPr userDrawn="1"/>
        </p:nvPicPr>
        <p:blipFill>
          <a:blip r:embed="rId2"/>
          <a:stretch>
            <a:fillRect/>
          </a:stretch>
        </p:blipFill>
        <p:spPr>
          <a:xfrm>
            <a:off x="3192277" y="442700"/>
            <a:ext cx="2759446" cy="973903"/>
          </a:xfrm>
          <a:prstGeom prst="rect">
            <a:avLst/>
          </a:prstGeom>
          <a:scene3d>
            <a:camera prst="isometricOffAxis1Right"/>
            <a:lightRig rig="threePt" dir="t"/>
          </a:scene3d>
        </p:spPr>
      </p:pic>
      <p:sp>
        <p:nvSpPr>
          <p:cNvPr id="9" name="Sottotitolo 2"/>
          <p:cNvSpPr txBox="1">
            <a:spLocks/>
          </p:cNvSpPr>
          <p:nvPr userDrawn="1"/>
        </p:nvSpPr>
        <p:spPr>
          <a:xfrm>
            <a:off x="1376533" y="4679770"/>
            <a:ext cx="6400800" cy="477422"/>
          </a:xfrm>
          <a:prstGeom prst="rect">
            <a:avLst/>
          </a:prstGeom>
        </p:spPr>
        <p:txBody>
          <a:bodyPr vert="horz" lIns="84406" tIns="42203" rIns="84406" bIns="42203"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endParaRPr lang="it-IT" sz="2215" dirty="0">
              <a:solidFill>
                <a:prstClr val="black">
                  <a:tint val="75000"/>
                </a:prstClr>
              </a:solidFill>
            </a:endParaRPr>
          </a:p>
        </p:txBody>
      </p:sp>
      <p:cxnSp>
        <p:nvCxnSpPr>
          <p:cNvPr id="11" name="Connettore 1 10"/>
          <p:cNvCxnSpPr/>
          <p:nvPr userDrawn="1"/>
        </p:nvCxnSpPr>
        <p:spPr>
          <a:xfrm>
            <a:off x="251520" y="6093296"/>
            <a:ext cx="8568952"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Rettangolo 9"/>
          <p:cNvSpPr/>
          <p:nvPr userDrawn="1"/>
        </p:nvSpPr>
        <p:spPr>
          <a:xfrm>
            <a:off x="251520" y="6255568"/>
            <a:ext cx="8568952" cy="319639"/>
          </a:xfrm>
          <a:prstGeom prst="rect">
            <a:avLst/>
          </a:prstGeom>
          <a:scene3d>
            <a:camera prst="perspectiveRelaxedModerately"/>
            <a:lightRig rig="threePt" dir="t"/>
          </a:scene3d>
        </p:spPr>
        <p:txBody>
          <a:bodyPr wrap="square">
            <a:spAutoFit/>
          </a:bodyPr>
          <a:lstStyle/>
          <a:p>
            <a:pPr fontAlgn="auto">
              <a:spcBef>
                <a:spcPts val="0"/>
              </a:spcBef>
              <a:spcAft>
                <a:spcPts val="0"/>
              </a:spcAft>
            </a:pPr>
            <a:r>
              <a:rPr lang="en-US" sz="1477" dirty="0">
                <a:solidFill>
                  <a:prstClr val="black">
                    <a:lumMod val="50000"/>
                    <a:lumOff val="50000"/>
                  </a:prstClr>
                </a:solidFill>
                <a:latin typeface="Calibri"/>
                <a:ea typeface="+mn-ea"/>
                <a:cs typeface="+mn-cs"/>
              </a:rPr>
              <a:t>2nd European Advanced Accelerator Concepts Workshop </a:t>
            </a:r>
            <a:r>
              <a:rPr lang="it-IT" sz="1477" dirty="0">
                <a:solidFill>
                  <a:prstClr val="black">
                    <a:lumMod val="50000"/>
                    <a:lumOff val="50000"/>
                  </a:prstClr>
                </a:solidFill>
                <a:latin typeface="Calibri"/>
                <a:ea typeface="+mn-ea"/>
                <a:cs typeface="+mn-cs"/>
              </a:rPr>
              <a:t>2015 La Biodola, Isola d'Elba</a:t>
            </a:r>
            <a:endParaRPr lang="en-US" sz="1477" dirty="0">
              <a:solidFill>
                <a:prstClr val="black">
                  <a:lumMod val="50000"/>
                  <a:lumOff val="50000"/>
                </a:prstClr>
              </a:solidFill>
              <a:latin typeface="Calibri"/>
              <a:ea typeface="+mn-ea"/>
              <a:cs typeface="+mn-cs"/>
            </a:endParaRPr>
          </a:p>
        </p:txBody>
      </p:sp>
    </p:spTree>
    <p:extLst>
      <p:ext uri="{BB962C8B-B14F-4D97-AF65-F5344CB8AC3E}">
        <p14:creationId xmlns:p14="http://schemas.microsoft.com/office/powerpoint/2010/main" val="7438457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82377"/>
            <a:ext cx="7146042"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585">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4"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5" name="Immagine 14"/>
          <p:cNvPicPr>
            <a:picLocks noChangeAspect="1"/>
          </p:cNvPicPr>
          <p:nvPr userDrawn="1"/>
        </p:nvPicPr>
        <p:blipFill>
          <a:blip r:embed="rId2">
            <a:clrChange>
              <a:clrFrom>
                <a:srgbClr val="FFFFFF"/>
              </a:clrFrom>
              <a:clrTo>
                <a:srgbClr val="FFFFFF">
                  <a:alpha val="0"/>
                </a:srgbClr>
              </a:clrTo>
            </a:clrChange>
          </a:blip>
          <a:stretch>
            <a:fillRect/>
          </a:stretch>
        </p:blipFill>
        <p:spPr>
          <a:xfrm>
            <a:off x="210324" y="282377"/>
            <a:ext cx="1752138" cy="469731"/>
          </a:xfrm>
          <a:prstGeom prst="rect">
            <a:avLst/>
          </a:prstGeom>
          <a:effectLst/>
          <a:scene3d>
            <a:camera prst="isometricOffAxis1Right"/>
            <a:lightRig rig="threePt" dir="t"/>
          </a:scene3d>
        </p:spPr>
      </p:pic>
      <p:cxnSp>
        <p:nvCxnSpPr>
          <p:cNvPr id="11" name="Connettore 1 10"/>
          <p:cNvCxnSpPr/>
          <p:nvPr userDrawn="1"/>
        </p:nvCxnSpPr>
        <p:spPr>
          <a:xfrm>
            <a:off x="8460020" y="6371851"/>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8532442" y="6349998"/>
            <a:ext cx="576064" cy="348109"/>
          </a:xfrm>
          <a:prstGeom prst="rect">
            <a:avLst/>
          </a:prstGeom>
          <a:noFill/>
        </p:spPr>
        <p:txBody>
          <a:bodyPr wrap="square" rtlCol="0">
            <a:spAutoFit/>
          </a:bodyPr>
          <a:lstStyle/>
          <a:p>
            <a:pPr algn="l" fontAlgn="auto">
              <a:spcBef>
                <a:spcPts val="0"/>
              </a:spcBef>
              <a:spcAft>
                <a:spcPts val="0"/>
              </a:spcAft>
            </a:pPr>
            <a:fld id="{35C3533D-D346-4746-A382-458F3767D6EF}" type="slidenum">
              <a:rPr lang="it-IT" sz="1662" smtClean="0">
                <a:solidFill>
                  <a:prstClr val="white">
                    <a:lumMod val="50000"/>
                  </a:prstClr>
                </a:solidFill>
                <a:latin typeface="Calibri"/>
                <a:ea typeface="+mn-ea"/>
                <a:cs typeface="+mn-cs"/>
              </a:rPr>
              <a:pPr algn="l" fontAlgn="auto">
                <a:spcBef>
                  <a:spcPts val="0"/>
                </a:spcBef>
                <a:spcAft>
                  <a:spcPts val="0"/>
                </a:spcAft>
              </a:pPr>
              <a:t>‹#›</a:t>
            </a:fld>
            <a:endParaRPr lang="it-IT" sz="1662" dirty="0">
              <a:solidFill>
                <a:prstClr val="white">
                  <a:lumMod val="50000"/>
                </a:prstClr>
              </a:solidFill>
              <a:latin typeface="Calibri"/>
              <a:ea typeface="+mn-ea"/>
              <a:cs typeface="+mn-cs"/>
            </a:endParaRPr>
          </a:p>
        </p:txBody>
      </p:sp>
      <p:sp>
        <p:nvSpPr>
          <p:cNvPr id="13" name="Rettangolo 12"/>
          <p:cNvSpPr/>
          <p:nvPr userDrawn="1"/>
        </p:nvSpPr>
        <p:spPr>
          <a:xfrm>
            <a:off x="78286" y="6365387"/>
            <a:ext cx="1008112" cy="319639"/>
          </a:xfrm>
          <a:prstGeom prst="rect">
            <a:avLst/>
          </a:prstGeom>
        </p:spPr>
        <p:txBody>
          <a:bodyPr wrap="square">
            <a:spAutoFit/>
          </a:bodyPr>
          <a:lstStyle/>
          <a:p>
            <a:pPr fontAlgn="auto">
              <a:spcBef>
                <a:spcPts val="0"/>
              </a:spcBef>
              <a:spcAft>
                <a:spcPts val="0"/>
              </a:spcAft>
            </a:pPr>
            <a:r>
              <a:rPr lang="en-US" sz="1477" dirty="0">
                <a:solidFill>
                  <a:prstClr val="black">
                    <a:lumMod val="50000"/>
                    <a:lumOff val="50000"/>
                  </a:prstClr>
                </a:solidFill>
                <a:latin typeface="Calibri"/>
                <a:ea typeface="+mn-ea"/>
                <a:cs typeface="+mn-cs"/>
              </a:rPr>
              <a:t>A. Cianchi</a:t>
            </a:r>
          </a:p>
        </p:txBody>
      </p:sp>
    </p:spTree>
    <p:extLst>
      <p:ext uri="{BB962C8B-B14F-4D97-AF65-F5344CB8AC3E}">
        <p14:creationId xmlns:p14="http://schemas.microsoft.com/office/powerpoint/2010/main" val="372064795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lIns="90644" tIns="45323" rIns="90644" bIns="45323"/>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457200" y="1600379"/>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600379"/>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837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457200" y="1600206"/>
            <a:ext cx="4038600" cy="4525963"/>
          </a:xfrm>
        </p:spPr>
        <p:txBody>
          <a:bodyPr/>
          <a:lstStyle>
            <a:lvl1pPr>
              <a:defRPr sz="2585">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215">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46">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62">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62">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62"/>
            </a:lvl6pPr>
            <a:lvl7pPr>
              <a:defRPr sz="1662"/>
            </a:lvl7pPr>
            <a:lvl8pPr>
              <a:defRPr sz="1662"/>
            </a:lvl8pPr>
            <a:lvl9pPr>
              <a:defRPr sz="1662"/>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600206"/>
            <a:ext cx="4038600" cy="4525963"/>
          </a:xfrm>
        </p:spPr>
        <p:txBody>
          <a:bodyPr/>
          <a:lstStyle>
            <a:lvl1pPr>
              <a:defRPr sz="2585">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215">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46">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62">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62">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62"/>
            </a:lvl6pPr>
            <a:lvl7pPr>
              <a:defRPr sz="1662"/>
            </a:lvl7pPr>
            <a:lvl8pPr>
              <a:defRPr sz="1662"/>
            </a:lvl8pPr>
            <a:lvl9pPr>
              <a:defRPr sz="1662"/>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28810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noAutofit/>
          </a:bodyPr>
          <a:lstStyle>
            <a:lvl1pPr>
              <a:defRPr sz="3692">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215"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215">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46">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62">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77">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77">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477"/>
            </a:lvl6pPr>
            <a:lvl7pPr>
              <a:defRPr sz="1477"/>
            </a:lvl7pPr>
            <a:lvl8pPr>
              <a:defRPr sz="1477"/>
            </a:lvl8pPr>
            <a:lvl9pPr>
              <a:defRPr sz="147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215"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it-IT"/>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215">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46">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662">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477">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477">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477"/>
            </a:lvl6pPr>
            <a:lvl7pPr>
              <a:defRPr sz="1477"/>
            </a:lvl7pPr>
            <a:lvl8pPr>
              <a:defRPr sz="1477"/>
            </a:lvl8pPr>
            <a:lvl9pPr>
              <a:defRPr sz="147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9452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B8A333-2A72-4206-9B18-93EAA842E2C4}"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5062C209-8CA3-4058-92CA-45BF53264E20}"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86487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6876256" y="26939"/>
            <a:ext cx="2133600" cy="365125"/>
          </a:xfrm>
        </p:spPr>
        <p:txBody>
          <a:bodyPr/>
          <a:lstStyle>
            <a:lvl1pPr>
              <a:defRPr>
                <a:solidFill>
                  <a:schemeClr val="bg1"/>
                </a:solidFill>
              </a:defRPr>
            </a:lvl1pPr>
          </a:lstStyle>
          <a:p>
            <a:fld id="{5ECE81E3-3265-45EE-A2C3-C9AF2D303D91}" type="slidenum">
              <a:rPr lang="en-US" smtClean="0">
                <a:solidFill>
                  <a:prstClr val="white"/>
                </a:solidFill>
                <a:latin typeface="Calibri"/>
              </a:rPr>
              <a:pPr/>
              <a:t>‹#›</a:t>
            </a:fld>
            <a:endParaRPr lang="en-US" dirty="0">
              <a:solidFill>
                <a:prstClr val="white"/>
              </a:solidFill>
              <a:latin typeface="Calibri"/>
            </a:endParaRPr>
          </a:p>
        </p:txBody>
      </p:sp>
      <p:sp>
        <p:nvSpPr>
          <p:cNvPr id="20" name="CasellaDiTesto 19"/>
          <p:cNvSpPr txBox="1"/>
          <p:nvPr userDrawn="1"/>
        </p:nvSpPr>
        <p:spPr>
          <a:xfrm>
            <a:off x="152400" y="6400911"/>
            <a:ext cx="8686800" cy="29117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sz="1292" dirty="0">
                <a:solidFill>
                  <a:prstClr val="black">
                    <a:lumMod val="50000"/>
                    <a:lumOff val="50000"/>
                  </a:prstClr>
                </a:solidFill>
                <a:latin typeface="Calibri"/>
              </a:rPr>
              <a:t>A. Cianchi  New challenges in emittance measurements	SIF – Pisa 2014</a:t>
            </a:r>
          </a:p>
        </p:txBody>
      </p:sp>
      <p:sp>
        <p:nvSpPr>
          <p:cNvPr id="22" name="Titolo 1"/>
          <p:cNvSpPr>
            <a:spLocks noGrp="1"/>
          </p:cNvSpPr>
          <p:nvPr>
            <p:ph type="title"/>
          </p:nvPr>
        </p:nvSpPr>
        <p:spPr>
          <a:xfrm>
            <a:off x="107504" y="53752"/>
            <a:ext cx="8229600" cy="926976"/>
          </a:xfrm>
          <a:prstGeom prst="rect">
            <a:avLst/>
          </a:prstGeom>
        </p:spPr>
        <p:txBody>
          <a:bodyPr>
            <a:normAutofit/>
          </a:bodyPr>
          <a:lstStyle>
            <a:lvl1pPr algn="l">
              <a:defRPr sz="3323">
                <a:solidFill>
                  <a:schemeClr val="bg1"/>
                </a:solidFill>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253282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27384"/>
            <a:ext cx="9144000" cy="8031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662">
              <a:solidFill>
                <a:prstClr val="white"/>
              </a:solidFill>
              <a:latin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825" y="83790"/>
            <a:ext cx="1421141" cy="61058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3818" y="116744"/>
            <a:ext cx="679856" cy="449147"/>
          </a:xfrm>
          <a:prstGeom prst="rect">
            <a:avLst/>
          </a:prstGeom>
        </p:spPr>
      </p:pic>
      <p:sp>
        <p:nvSpPr>
          <p:cNvPr id="10" name="TextBox 9"/>
          <p:cNvSpPr txBox="1"/>
          <p:nvPr userDrawn="1"/>
        </p:nvSpPr>
        <p:spPr>
          <a:xfrm>
            <a:off x="7805915" y="507201"/>
            <a:ext cx="1086566" cy="234360"/>
          </a:xfrm>
          <a:prstGeom prst="rect">
            <a:avLst/>
          </a:prstGeom>
          <a:noFill/>
        </p:spPr>
        <p:txBody>
          <a:bodyPr wrap="square" rtlCol="0">
            <a:spAutoFit/>
          </a:bodyPr>
          <a:lstStyle/>
          <a:p>
            <a:pPr fontAlgn="auto">
              <a:spcBef>
                <a:spcPts val="0"/>
              </a:spcBef>
              <a:spcAft>
                <a:spcPts val="0"/>
              </a:spcAft>
            </a:pPr>
            <a:r>
              <a:rPr lang="en-GB" sz="923" dirty="0">
                <a:solidFill>
                  <a:srgbClr val="0070C0"/>
                </a:solidFill>
                <a:latin typeface="Calibri"/>
                <a:ea typeface="+mn-ea"/>
                <a:cs typeface="+mn-cs"/>
              </a:rPr>
              <a:t>Horizon 2020</a:t>
            </a:r>
          </a:p>
        </p:txBody>
      </p:sp>
      <p:sp>
        <p:nvSpPr>
          <p:cNvPr id="11" name="Rectangle 10"/>
          <p:cNvSpPr/>
          <p:nvPr userDrawn="1"/>
        </p:nvSpPr>
        <p:spPr>
          <a:xfrm>
            <a:off x="0" y="6453448"/>
            <a:ext cx="9144000" cy="401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662">
              <a:solidFill>
                <a:prstClr val="white"/>
              </a:solidFill>
              <a:latin typeface="Calibri"/>
            </a:endParaRPr>
          </a:p>
        </p:txBody>
      </p:sp>
      <p:sp>
        <p:nvSpPr>
          <p:cNvPr id="2" name="Title 1"/>
          <p:cNvSpPr>
            <a:spLocks noGrp="1"/>
          </p:cNvSpPr>
          <p:nvPr>
            <p:ph type="title"/>
          </p:nvPr>
        </p:nvSpPr>
        <p:spPr>
          <a:xfrm>
            <a:off x="2025125" y="-171400"/>
            <a:ext cx="5067211" cy="1143000"/>
          </a:xfrm>
        </p:spPr>
        <p:txBody>
          <a:bodyPr>
            <a:normAutofit/>
          </a:bodyPr>
          <a:lstStyle>
            <a:lvl1pPr algn="ctr">
              <a:defRPr sz="3231">
                <a:solidFill>
                  <a:srgbClr val="2D3A84"/>
                </a:solidFill>
                <a:latin typeface="Helvetica Neue Light"/>
              </a:defRPr>
            </a:lvl1pPr>
          </a:lstStyle>
          <a:p>
            <a:r>
              <a:rPr lang="en-US" dirty="0"/>
              <a:t>Click to edit Master title style</a:t>
            </a:r>
            <a:endParaRPr lang="en-GB" dirty="0"/>
          </a:p>
        </p:txBody>
      </p:sp>
      <p:sp>
        <p:nvSpPr>
          <p:cNvPr id="3" name="Content Placeholder 2"/>
          <p:cNvSpPr>
            <a:spLocks noGrp="1"/>
          </p:cNvSpPr>
          <p:nvPr>
            <p:ph idx="1"/>
          </p:nvPr>
        </p:nvSpPr>
        <p:spPr>
          <a:xfrm>
            <a:off x="457200" y="886912"/>
            <a:ext cx="8229600" cy="5485058"/>
          </a:xfrm>
        </p:spPr>
        <p:txBody>
          <a:bodyPr/>
          <a:lstStyle>
            <a:lvl1pPr>
              <a:defRPr>
                <a:latin typeface="Helvetica Neue Light"/>
              </a:defRPr>
            </a:lvl1pPr>
            <a:lvl2pPr>
              <a:defRPr>
                <a:latin typeface="Helvetica Neue Light"/>
              </a:defRPr>
            </a:lvl2pPr>
            <a:lvl3pPr>
              <a:defRPr>
                <a:latin typeface="Helvetica Neue Light"/>
              </a:defRPr>
            </a:lvl3pPr>
            <a:lvl4pPr>
              <a:defRPr>
                <a:latin typeface="Helvetica Neue Light"/>
              </a:defRPr>
            </a:lvl4pPr>
            <a:lvl5pPr>
              <a:defRPr>
                <a:latin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p:cNvSpPr>
            <a:spLocks noGrp="1"/>
          </p:cNvSpPr>
          <p:nvPr>
            <p:ph type="ftr" sz="quarter" idx="11"/>
          </p:nvPr>
        </p:nvSpPr>
        <p:spPr>
          <a:xfrm>
            <a:off x="444875" y="6473768"/>
            <a:ext cx="5574981" cy="365125"/>
          </a:xfrm>
        </p:spPr>
        <p:txBody>
          <a:bodyPr/>
          <a:lstStyle>
            <a:lvl1pPr algn="l">
              <a:defRPr>
                <a:solidFill>
                  <a:srgbClr val="2D3A84"/>
                </a:solidFill>
                <a:latin typeface="Helvetica Neue Light"/>
              </a:defRPr>
            </a:lvl1pPr>
          </a:lstStyle>
          <a:p>
            <a:r>
              <a:rPr lang="en-GB" dirty="0" err="1"/>
              <a:t>EuPRAXIA</a:t>
            </a:r>
            <a:r>
              <a:rPr lang="en-GB" dirty="0"/>
              <a:t> Yearly Meeting Lisbon 2017</a:t>
            </a:r>
          </a:p>
        </p:txBody>
      </p:sp>
      <p:sp>
        <p:nvSpPr>
          <p:cNvPr id="18" name="Slide Number Placeholder 17"/>
          <p:cNvSpPr>
            <a:spLocks noGrp="1"/>
          </p:cNvSpPr>
          <p:nvPr>
            <p:ph type="sldNum" sz="quarter" idx="12"/>
          </p:nvPr>
        </p:nvSpPr>
        <p:spPr>
          <a:xfrm>
            <a:off x="6553200" y="6468683"/>
            <a:ext cx="2133600" cy="365125"/>
          </a:xfrm>
        </p:spPr>
        <p:txBody>
          <a:bodyPr/>
          <a:lstStyle>
            <a:lvl1pPr>
              <a:defRPr>
                <a:solidFill>
                  <a:srgbClr val="2D3A84"/>
                </a:solidFill>
              </a:defRPr>
            </a:lvl1pPr>
          </a:lstStyle>
          <a:p>
            <a:fld id="{7C8D6F1B-0912-4E83-AA89-4880E3586760}" type="slidenum">
              <a:rPr lang="en-GB" smtClean="0">
                <a:latin typeface="Calibri"/>
              </a:rPr>
              <a:pPr/>
              <a:t>‹#›</a:t>
            </a:fld>
            <a:endParaRPr lang="en-GB" dirty="0">
              <a:latin typeface="Calibri"/>
            </a:endParaRPr>
          </a:p>
        </p:txBody>
      </p:sp>
    </p:spTree>
    <p:extLst>
      <p:ext uri="{BB962C8B-B14F-4D97-AF65-F5344CB8AC3E}">
        <p14:creationId xmlns:p14="http://schemas.microsoft.com/office/powerpoint/2010/main" val="238733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lIns="90644" tIns="45323" rIns="90644" bIns="45323">
            <a:noAutofit/>
          </a:bodyPr>
          <a:lstStyle>
            <a:lvl1pPr>
              <a:defRPr sz="4000">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457200" y="1535285"/>
            <a:ext cx="4040188" cy="639763"/>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3270" indent="0">
              <a:buNone/>
              <a:defRPr sz="2000" b="1"/>
            </a:lvl2pPr>
            <a:lvl3pPr marL="906547" indent="0">
              <a:buNone/>
              <a:defRPr sz="1800" b="1"/>
            </a:lvl3pPr>
            <a:lvl4pPr marL="1359857" indent="0">
              <a:buNone/>
              <a:defRPr sz="1600" b="1"/>
            </a:lvl4pPr>
            <a:lvl5pPr marL="1813142" indent="0">
              <a:buNone/>
              <a:defRPr sz="1600" b="1"/>
            </a:lvl5pPr>
            <a:lvl6pPr marL="2266461" indent="0">
              <a:buNone/>
              <a:defRPr sz="1600" b="1"/>
            </a:lvl6pPr>
            <a:lvl7pPr marL="2719707" indent="0">
              <a:buNone/>
              <a:defRPr sz="1600" b="1"/>
            </a:lvl7pPr>
            <a:lvl8pPr marL="3172993" indent="0">
              <a:buNone/>
              <a:defRPr sz="1600" b="1"/>
            </a:lvl8pPr>
            <a:lvl9pPr marL="3626268"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41" y="1535285"/>
            <a:ext cx="4041775" cy="639763"/>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3270" indent="0">
              <a:buNone/>
              <a:defRPr sz="2000" b="1"/>
            </a:lvl2pPr>
            <a:lvl3pPr marL="906547" indent="0">
              <a:buNone/>
              <a:defRPr sz="1800" b="1"/>
            </a:lvl3pPr>
            <a:lvl4pPr marL="1359857" indent="0">
              <a:buNone/>
              <a:defRPr sz="1600" b="1"/>
            </a:lvl4pPr>
            <a:lvl5pPr marL="1813142" indent="0">
              <a:buNone/>
              <a:defRPr sz="1600" b="1"/>
            </a:lvl5pPr>
            <a:lvl6pPr marL="2266461" indent="0">
              <a:buNone/>
              <a:defRPr sz="1600" b="1"/>
            </a:lvl6pPr>
            <a:lvl7pPr marL="2719707" indent="0">
              <a:buNone/>
              <a:defRPr sz="1600" b="1"/>
            </a:lvl7pPr>
            <a:lvl8pPr marL="3172993" indent="0">
              <a:buNone/>
              <a:defRPr sz="1600" b="1"/>
            </a:lvl8pPr>
            <a:lvl9pPr marL="3626268"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41" y="2174875"/>
            <a:ext cx="4041775"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40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B8A333-2A72-4206-9B18-93EAA842E2C4}"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5062C209-8CA3-4058-92CA-45BF53264E20}"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83777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9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483775" y="228107"/>
            <a:ext cx="6120680" cy="566300"/>
          </a:xfrm>
          <a:prstGeom prst="rect">
            <a:avLst/>
          </a:prstGeom>
        </p:spPr>
        <p:txBody>
          <a:bodyPr lIns="90644" tIns="45323" rIns="90644" bIns="45323">
            <a:noAutofit/>
          </a:bodyPr>
          <a:lstStyle>
            <a:lvl1pPr algn="l">
              <a:defRPr sz="29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pic>
        <p:nvPicPr>
          <p:cNvPr id="15" name="Immagine 14"/>
          <p:cNvPicPr>
            <a:picLocks noChangeAspect="1"/>
          </p:cNvPicPr>
          <p:nvPr userDrawn="1"/>
        </p:nvPicPr>
        <p:blipFill>
          <a:blip r:embed="rId2">
            <a:clrChange>
              <a:clrFrom>
                <a:srgbClr val="FFFFFF"/>
              </a:clrFrom>
              <a:clrTo>
                <a:srgbClr val="FFFFFF">
                  <a:alpha val="0"/>
                </a:srgbClr>
              </a:clrTo>
            </a:clrChange>
          </a:blip>
          <a:stretch>
            <a:fillRect/>
          </a:stretch>
        </p:blipFill>
        <p:spPr>
          <a:xfrm>
            <a:off x="210324" y="282377"/>
            <a:ext cx="1752138" cy="469731"/>
          </a:xfrm>
          <a:prstGeom prst="rect">
            <a:avLst/>
          </a:prstGeom>
        </p:spPr>
      </p:pic>
      <p:cxnSp>
        <p:nvCxnSpPr>
          <p:cNvPr id="4" name="Connettore 1 3"/>
          <p:cNvCxnSpPr/>
          <p:nvPr userDrawn="1"/>
        </p:nvCxnSpPr>
        <p:spPr>
          <a:xfrm>
            <a:off x="2339752" y="125761"/>
            <a:ext cx="0" cy="782960"/>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cxnSp>
        <p:nvCxnSpPr>
          <p:cNvPr id="11" name="Connettore 1 10"/>
          <p:cNvCxnSpPr/>
          <p:nvPr userDrawn="1"/>
        </p:nvCxnSpPr>
        <p:spPr>
          <a:xfrm>
            <a:off x="8460020" y="6372828"/>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8532443" y="6350780"/>
            <a:ext cx="576064" cy="373659"/>
          </a:xfrm>
          <a:prstGeom prst="rect">
            <a:avLst/>
          </a:prstGeom>
          <a:noFill/>
        </p:spPr>
        <p:txBody>
          <a:bodyPr wrap="square" lIns="90644" tIns="45323" rIns="90644" bIns="45323" rtlCol="0">
            <a:spAutoFit/>
          </a:bodyPr>
          <a:lstStyle/>
          <a:p>
            <a:pPr defTabSz="906547"/>
            <a:fld id="{35C3533D-D346-4746-A382-458F3767D6EF}" type="slidenum">
              <a:rPr lang="it-IT" smtClean="0">
                <a:solidFill>
                  <a:prstClr val="white">
                    <a:lumMod val="50000"/>
                  </a:prstClr>
                </a:solidFill>
                <a:latin typeface="Calibri"/>
                <a:ea typeface="ＭＳ Ｐゴシック" charset="0"/>
                <a:cs typeface="ＭＳ Ｐゴシック" charset="0"/>
              </a:rPr>
              <a:pPr defTabSz="906547"/>
              <a:t>‹#›</a:t>
            </a:fld>
            <a:endParaRPr lang="it-IT">
              <a:solidFill>
                <a:prstClr val="white">
                  <a:lumMod val="50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526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0644" tIns="45323" rIns="90644" bIns="45323"/>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1563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29"/>
            <a:ext cx="8223840" cy="1140600"/>
          </a:xfrm>
        </p:spPr>
        <p:txBody>
          <a:bodyPr lIns="90644" tIns="45323" rIns="90644" bIns="45323"/>
          <a:lstStyle/>
          <a:p>
            <a:r>
              <a:rPr lang="it-IT"/>
              <a:t>Fare clic per modificare lo stile del titolo</a:t>
            </a:r>
            <a:endParaRPr lang="en-US"/>
          </a:p>
        </p:txBody>
      </p:sp>
      <p:sp>
        <p:nvSpPr>
          <p:cNvPr id="3" name="Segnaposto data 2"/>
          <p:cNvSpPr>
            <a:spLocks noGrp="1"/>
          </p:cNvSpPr>
          <p:nvPr>
            <p:ph type="dt" idx="10"/>
          </p:nvPr>
        </p:nvSpPr>
        <p:spPr>
          <a:xfrm>
            <a:off x="456480" y="6248325"/>
            <a:ext cx="2125440" cy="468051"/>
          </a:xfrm>
        </p:spPr>
        <p:txBody>
          <a:bodyPr/>
          <a:lstStyle>
            <a:lvl1pPr>
              <a:defRPr/>
            </a:lvl1pPr>
          </a:lstStyle>
          <a:p>
            <a:endParaRPr lang="en-US" altLang="it-IT">
              <a:solidFill>
                <a:prstClr val="black">
                  <a:tint val="75000"/>
                </a:prstClr>
              </a:solidFill>
              <a:latin typeface="Calibri"/>
            </a:endParaRPr>
          </a:p>
        </p:txBody>
      </p:sp>
      <p:sp>
        <p:nvSpPr>
          <p:cNvPr id="4" name="Segnaposto piè di pagina 3"/>
          <p:cNvSpPr>
            <a:spLocks noGrp="1"/>
          </p:cNvSpPr>
          <p:nvPr>
            <p:ph type="ftr" idx="11"/>
          </p:nvPr>
        </p:nvSpPr>
        <p:spPr>
          <a:xfrm>
            <a:off x="3127680" y="6248325"/>
            <a:ext cx="2894400" cy="468051"/>
          </a:xfrm>
        </p:spPr>
        <p:txBody>
          <a:bodyPr/>
          <a:lstStyle>
            <a:lvl1pPr>
              <a:defRPr/>
            </a:lvl1pPr>
          </a:lstStyle>
          <a:p>
            <a:endParaRPr lang="en-US" altLang="it-IT">
              <a:solidFill>
                <a:prstClr val="black">
                  <a:tint val="75000"/>
                </a:prstClr>
              </a:solidFill>
              <a:latin typeface="Calibri"/>
            </a:endParaRPr>
          </a:p>
        </p:txBody>
      </p:sp>
      <p:sp>
        <p:nvSpPr>
          <p:cNvPr id="5" name="Segnaposto numero diapositiva 4"/>
          <p:cNvSpPr>
            <a:spLocks noGrp="1"/>
          </p:cNvSpPr>
          <p:nvPr>
            <p:ph type="sldNum" idx="12"/>
          </p:nvPr>
        </p:nvSpPr>
        <p:spPr>
          <a:xfrm>
            <a:off x="6556320" y="6248325"/>
            <a:ext cx="2125440" cy="468051"/>
          </a:xfrm>
        </p:spPr>
        <p:txBody>
          <a:bodyPr/>
          <a:lstStyle>
            <a:lvl1pPr>
              <a:defRPr/>
            </a:lvl1pPr>
          </a:lstStyle>
          <a:p>
            <a:fld id="{D0C08DAC-2487-4DF5-9E01-13B081A6AF3F}" type="slidenum">
              <a:rPr lang="en-US" altLang="it-IT">
                <a:solidFill>
                  <a:prstClr val="black">
                    <a:tint val="75000"/>
                  </a:prstClr>
                </a:solidFill>
                <a:latin typeface="Calibri"/>
              </a:rPr>
              <a:pPr/>
              <a:t>‹#›</a:t>
            </a:fld>
            <a:endParaRPr lang="en-US" altLang="it-IT">
              <a:solidFill>
                <a:prstClr val="black">
                  <a:tint val="75000"/>
                </a:prstClr>
              </a:solidFill>
              <a:latin typeface="Calibri"/>
            </a:endParaRPr>
          </a:p>
        </p:txBody>
      </p:sp>
    </p:spTree>
    <p:extLst>
      <p:ext uri="{BB962C8B-B14F-4D97-AF65-F5344CB8AC3E}">
        <p14:creationId xmlns:p14="http://schemas.microsoft.com/office/powerpoint/2010/main" val="240105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r>
              <a:rPr lang="en-GB" err="1">
                <a:solidFill>
                  <a:srgbClr val="1F497D"/>
                </a:solidFill>
              </a:rPr>
              <a:t>MSci</a:t>
            </a:r>
            <a:r>
              <a:rPr lang="en-GB">
                <a:solidFill>
                  <a:srgbClr val="1F497D"/>
                </a:solidFill>
              </a:rPr>
              <a:t> Particle Accelerators Course</a:t>
            </a:r>
          </a:p>
        </p:txBody>
      </p:sp>
      <p:sp>
        <p:nvSpPr>
          <p:cNvPr id="5" name="Slide Number Placeholder 4"/>
          <p:cNvSpPr>
            <a:spLocks noGrp="1"/>
          </p:cNvSpPr>
          <p:nvPr>
            <p:ph type="sldNum" sz="quarter" idx="11"/>
          </p:nvPr>
        </p:nvSpPr>
        <p:spPr/>
        <p:txBody>
          <a:bodyPr/>
          <a:lstStyle/>
          <a:p>
            <a:fld id="{AEA12F3A-FFB3-4C32-878A-64CC0D3B0E22}" type="slidenum">
              <a:rPr lang="en-GB" smtClean="0">
                <a:solidFill>
                  <a:srgbClr val="1F497D"/>
                </a:solidFill>
              </a:rPr>
              <a:pPr/>
              <a:t>‹#›</a:t>
            </a:fld>
            <a:endParaRPr lang="en-GB">
              <a:solidFill>
                <a:srgbClr val="1F497D"/>
              </a:solidFill>
            </a:endParaRPr>
          </a:p>
        </p:txBody>
      </p:sp>
    </p:spTree>
    <p:extLst>
      <p:ext uri="{BB962C8B-B14F-4D97-AF65-F5344CB8AC3E}">
        <p14:creationId xmlns:p14="http://schemas.microsoft.com/office/powerpoint/2010/main" val="378657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6876256" y="28940"/>
            <a:ext cx="2133600" cy="365125"/>
          </a:xfrm>
        </p:spPr>
        <p:txBody>
          <a:bodyPr/>
          <a:lstStyle>
            <a:lvl1pPr>
              <a:defRPr>
                <a:solidFill>
                  <a:schemeClr val="bg1"/>
                </a:solidFill>
              </a:defRPr>
            </a:lvl1pPr>
          </a:lstStyle>
          <a:p>
            <a:fld id="{5ECE81E3-3265-45EE-A2C3-C9AF2D303D91}" type="slidenum">
              <a:rPr lang="en-US" smtClean="0">
                <a:solidFill>
                  <a:prstClr val="white"/>
                </a:solidFill>
                <a:latin typeface="Calibri"/>
              </a:rPr>
              <a:pPr/>
              <a:t>‹#›</a:t>
            </a:fld>
            <a:endParaRPr lang="en-US">
              <a:solidFill>
                <a:prstClr val="white"/>
              </a:solidFill>
              <a:latin typeface="Calibri"/>
            </a:endParaRPr>
          </a:p>
        </p:txBody>
      </p:sp>
      <p:sp>
        <p:nvSpPr>
          <p:cNvPr id="22" name="Titolo 1"/>
          <p:cNvSpPr>
            <a:spLocks noGrp="1"/>
          </p:cNvSpPr>
          <p:nvPr>
            <p:ph type="title"/>
          </p:nvPr>
        </p:nvSpPr>
        <p:spPr>
          <a:xfrm>
            <a:off x="107515" y="53755"/>
            <a:ext cx="8229600" cy="926976"/>
          </a:xfrm>
        </p:spPr>
        <p:txBody>
          <a:bodyPr>
            <a:normAutofit/>
          </a:bodyPr>
          <a:lstStyle>
            <a:lvl1pPr algn="l">
              <a:defRPr sz="36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57222"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 name="Rettangolo 1"/>
          <p:cNvSpPr/>
          <p:nvPr userDrawn="1"/>
        </p:nvSpPr>
        <p:spPr>
          <a:xfrm>
            <a:off x="26" y="6345657"/>
            <a:ext cx="7020272" cy="338441"/>
          </a:xfrm>
          <a:prstGeom prst="rect">
            <a:avLst/>
          </a:prstGeom>
        </p:spPr>
        <p:txBody>
          <a:bodyPr wrap="square" lIns="90533" tIns="45266" rIns="90533" bIns="45266">
            <a:spAutoFit/>
          </a:bodyPr>
          <a:lstStyle/>
          <a:p>
            <a:pPr algn="ctr" defTabSz="906547"/>
            <a:r>
              <a:rPr lang="en-US" sz="1600">
                <a:solidFill>
                  <a:prstClr val="black">
                    <a:lumMod val="50000"/>
                    <a:lumOff val="50000"/>
                  </a:prstClr>
                </a:solidFill>
                <a:latin typeface="Calibri"/>
                <a:ea typeface="ヒラギノ明朝 Pro W3" charset="0"/>
                <a:cs typeface="ヒラギノ明朝 Pro W3" charset="0"/>
                <a:sym typeface="American Typewriter" charset="0"/>
              </a:rPr>
              <a:t>A. Mostacci  Advances in X-ray Free-Electron Lasers Instrumentation Prague 2015 </a:t>
            </a:r>
          </a:p>
        </p:txBody>
      </p:sp>
      <p:pic>
        <p:nvPicPr>
          <p:cNvPr id="15" name="Immagine 14"/>
          <p:cNvPicPr>
            <a:picLocks noChangeAspect="1"/>
          </p:cNvPicPr>
          <p:nvPr userDrawn="1"/>
        </p:nvPicPr>
        <p:blipFill>
          <a:blip r:embed="rId2">
            <a:clrChange>
              <a:clrFrom>
                <a:srgbClr val="FFFFFF"/>
              </a:clrFrom>
              <a:clrTo>
                <a:srgbClr val="FFFFFF">
                  <a:alpha val="0"/>
                </a:srgbClr>
              </a:clrTo>
            </a:clrChange>
          </a:blip>
          <a:stretch>
            <a:fillRect/>
          </a:stretch>
        </p:blipFill>
        <p:spPr>
          <a:xfrm>
            <a:off x="7164289" y="6264395"/>
            <a:ext cx="1752138" cy="469731"/>
          </a:xfrm>
          <a:prstGeom prst="rect">
            <a:avLst/>
          </a:prstGeom>
        </p:spPr>
      </p:pic>
    </p:spTree>
    <p:extLst>
      <p:ext uri="{BB962C8B-B14F-4D97-AF65-F5344CB8AC3E}">
        <p14:creationId xmlns:p14="http://schemas.microsoft.com/office/powerpoint/2010/main" val="3578010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076"/>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2570" indent="0" algn="ctr">
              <a:buNone/>
              <a:defRPr>
                <a:solidFill>
                  <a:schemeClr val="tx1">
                    <a:tint val="75000"/>
                  </a:schemeClr>
                </a:solidFill>
              </a:defRPr>
            </a:lvl2pPr>
            <a:lvl3pPr marL="905124" indent="0" algn="ctr">
              <a:buNone/>
              <a:defRPr>
                <a:solidFill>
                  <a:schemeClr val="tx1">
                    <a:tint val="75000"/>
                  </a:schemeClr>
                </a:solidFill>
              </a:defRPr>
            </a:lvl3pPr>
            <a:lvl4pPr marL="1357725" indent="0" algn="ctr">
              <a:buNone/>
              <a:defRPr>
                <a:solidFill>
                  <a:schemeClr val="tx1">
                    <a:tint val="75000"/>
                  </a:schemeClr>
                </a:solidFill>
              </a:defRPr>
            </a:lvl4pPr>
            <a:lvl5pPr marL="1810288" indent="0" algn="ctr">
              <a:buNone/>
              <a:defRPr>
                <a:solidFill>
                  <a:schemeClr val="tx1">
                    <a:tint val="75000"/>
                  </a:schemeClr>
                </a:solidFill>
              </a:defRPr>
            </a:lvl5pPr>
            <a:lvl6pPr marL="2262903" indent="0" algn="ctr">
              <a:buNone/>
              <a:defRPr>
                <a:solidFill>
                  <a:schemeClr val="tx1">
                    <a:tint val="75000"/>
                  </a:schemeClr>
                </a:solidFill>
              </a:defRPr>
            </a:lvl6pPr>
            <a:lvl7pPr marL="2715444" indent="0" algn="ctr">
              <a:buNone/>
              <a:defRPr>
                <a:solidFill>
                  <a:schemeClr val="tx1">
                    <a:tint val="75000"/>
                  </a:schemeClr>
                </a:solidFill>
              </a:defRPr>
            </a:lvl7pPr>
            <a:lvl8pPr marL="3168008" indent="0" algn="ctr">
              <a:buNone/>
              <a:defRPr>
                <a:solidFill>
                  <a:schemeClr val="tx1">
                    <a:tint val="75000"/>
                  </a:schemeClr>
                </a:solidFill>
              </a:defRPr>
            </a:lvl8pPr>
            <a:lvl9pPr marL="3620577"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60323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69099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10742"/>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2570" indent="0">
              <a:buNone/>
              <a:defRPr sz="1800">
                <a:solidFill>
                  <a:schemeClr val="tx1">
                    <a:tint val="75000"/>
                  </a:schemeClr>
                </a:solidFill>
              </a:defRPr>
            </a:lvl2pPr>
            <a:lvl3pPr marL="905124" indent="0">
              <a:buNone/>
              <a:defRPr sz="1600">
                <a:solidFill>
                  <a:schemeClr val="tx1">
                    <a:tint val="75000"/>
                  </a:schemeClr>
                </a:solidFill>
              </a:defRPr>
            </a:lvl3pPr>
            <a:lvl4pPr marL="1357725" indent="0">
              <a:buNone/>
              <a:defRPr sz="1400">
                <a:solidFill>
                  <a:schemeClr val="tx1">
                    <a:tint val="75000"/>
                  </a:schemeClr>
                </a:solidFill>
              </a:defRPr>
            </a:lvl4pPr>
            <a:lvl5pPr marL="1810288" indent="0">
              <a:buNone/>
              <a:defRPr sz="1400">
                <a:solidFill>
                  <a:schemeClr val="tx1">
                    <a:tint val="75000"/>
                  </a:schemeClr>
                </a:solidFill>
              </a:defRPr>
            </a:lvl5pPr>
            <a:lvl6pPr marL="2262903" indent="0">
              <a:buNone/>
              <a:defRPr sz="1400">
                <a:solidFill>
                  <a:schemeClr val="tx1">
                    <a:tint val="75000"/>
                  </a:schemeClr>
                </a:solidFill>
              </a:defRPr>
            </a:lvl6pPr>
            <a:lvl7pPr marL="2715444" indent="0">
              <a:buNone/>
              <a:defRPr sz="1400">
                <a:solidFill>
                  <a:schemeClr val="tx1">
                    <a:tint val="75000"/>
                  </a:schemeClr>
                </a:solidFill>
              </a:defRPr>
            </a:lvl7pPr>
            <a:lvl8pPr marL="3168008" indent="0">
              <a:buNone/>
              <a:defRPr sz="1400">
                <a:solidFill>
                  <a:schemeClr val="tx1">
                    <a:tint val="75000"/>
                  </a:schemeClr>
                </a:solidFill>
              </a:defRPr>
            </a:lvl8pPr>
            <a:lvl9pPr marL="362057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469356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1" y="16004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4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773091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2570" indent="0">
              <a:buNone/>
              <a:defRPr sz="2000" b="1"/>
            </a:lvl2pPr>
            <a:lvl3pPr marL="905124" indent="0">
              <a:buNone/>
              <a:defRPr sz="1800" b="1"/>
            </a:lvl3pPr>
            <a:lvl4pPr marL="1357725" indent="0">
              <a:buNone/>
              <a:defRPr sz="1600" b="1"/>
            </a:lvl4pPr>
            <a:lvl5pPr marL="1810288" indent="0">
              <a:buNone/>
              <a:defRPr sz="1600" b="1"/>
            </a:lvl5pPr>
            <a:lvl6pPr marL="2262903" indent="0">
              <a:buNone/>
              <a:defRPr sz="1600" b="1"/>
            </a:lvl6pPr>
            <a:lvl7pPr marL="2715444" indent="0">
              <a:buNone/>
              <a:defRPr sz="1600" b="1"/>
            </a:lvl7pPr>
            <a:lvl8pPr marL="3168008" indent="0">
              <a:buNone/>
              <a:defRPr sz="1600" b="1"/>
            </a:lvl8pPr>
            <a:lvl9pPr marL="362057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2570" indent="0">
              <a:buNone/>
              <a:defRPr sz="2000" b="1"/>
            </a:lvl2pPr>
            <a:lvl3pPr marL="905124" indent="0">
              <a:buNone/>
              <a:defRPr sz="1800" b="1"/>
            </a:lvl3pPr>
            <a:lvl4pPr marL="1357725" indent="0">
              <a:buNone/>
              <a:defRPr sz="1600" b="1"/>
            </a:lvl4pPr>
            <a:lvl5pPr marL="1810288" indent="0">
              <a:buNone/>
              <a:defRPr sz="1600" b="1"/>
            </a:lvl5pPr>
            <a:lvl6pPr marL="2262903" indent="0">
              <a:buNone/>
              <a:defRPr sz="1600" b="1"/>
            </a:lvl6pPr>
            <a:lvl7pPr marL="2715444" indent="0">
              <a:buNone/>
              <a:defRPr sz="1600" b="1"/>
            </a:lvl7pPr>
            <a:lvl8pPr marL="3168008" indent="0">
              <a:buNone/>
              <a:defRPr sz="1600" b="1"/>
            </a:lvl8pPr>
            <a:lvl9pPr marL="36205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5459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53456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006734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3" y="2768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9" y="1435103"/>
            <a:ext cx="3008313" cy="4691063"/>
          </a:xfrm>
        </p:spPr>
        <p:txBody>
          <a:bodyPr/>
          <a:lstStyle>
            <a:lvl1pPr marL="0" indent="0">
              <a:buNone/>
              <a:defRPr sz="1400"/>
            </a:lvl1pPr>
            <a:lvl2pPr marL="452570" indent="0">
              <a:buNone/>
              <a:defRPr sz="1200"/>
            </a:lvl2pPr>
            <a:lvl3pPr marL="905124" indent="0">
              <a:buNone/>
              <a:defRPr sz="1000"/>
            </a:lvl3pPr>
            <a:lvl4pPr marL="1357725" indent="0">
              <a:buNone/>
              <a:defRPr sz="900"/>
            </a:lvl4pPr>
            <a:lvl5pPr marL="1810288" indent="0">
              <a:buNone/>
              <a:defRPr sz="900"/>
            </a:lvl5pPr>
            <a:lvl6pPr marL="2262903" indent="0">
              <a:buNone/>
              <a:defRPr sz="900"/>
            </a:lvl6pPr>
            <a:lvl7pPr marL="2715444" indent="0">
              <a:buNone/>
              <a:defRPr sz="900"/>
            </a:lvl7pPr>
            <a:lvl8pPr marL="3168008" indent="0">
              <a:buNone/>
              <a:defRPr sz="900"/>
            </a:lvl8pPr>
            <a:lvl9pPr marL="36205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3129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2570" indent="0">
              <a:buNone/>
              <a:defRPr sz="2800"/>
            </a:lvl2pPr>
            <a:lvl3pPr marL="905124" indent="0">
              <a:buNone/>
              <a:defRPr sz="2400"/>
            </a:lvl3pPr>
            <a:lvl4pPr marL="1357725" indent="0">
              <a:buNone/>
              <a:defRPr sz="2000"/>
            </a:lvl4pPr>
            <a:lvl5pPr marL="1810288" indent="0">
              <a:buNone/>
              <a:defRPr sz="2000"/>
            </a:lvl5pPr>
            <a:lvl6pPr marL="2262903" indent="0">
              <a:buNone/>
              <a:defRPr sz="2000"/>
            </a:lvl6pPr>
            <a:lvl7pPr marL="2715444" indent="0">
              <a:buNone/>
              <a:defRPr sz="2000"/>
            </a:lvl7pPr>
            <a:lvl8pPr marL="3168008" indent="0">
              <a:buNone/>
              <a:defRPr sz="2000"/>
            </a:lvl8pPr>
            <a:lvl9pPr marL="3620577"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2570" indent="0">
              <a:buNone/>
              <a:defRPr sz="1200"/>
            </a:lvl2pPr>
            <a:lvl3pPr marL="905124" indent="0">
              <a:buNone/>
              <a:defRPr sz="1000"/>
            </a:lvl3pPr>
            <a:lvl4pPr marL="1357725" indent="0">
              <a:buNone/>
              <a:defRPr sz="900"/>
            </a:lvl4pPr>
            <a:lvl5pPr marL="1810288" indent="0">
              <a:buNone/>
              <a:defRPr sz="900"/>
            </a:lvl5pPr>
            <a:lvl6pPr marL="2262903" indent="0">
              <a:buNone/>
              <a:defRPr sz="900"/>
            </a:lvl6pPr>
            <a:lvl7pPr marL="2715444" indent="0">
              <a:buNone/>
              <a:defRPr sz="900"/>
            </a:lvl7pPr>
            <a:lvl8pPr marL="3168008" indent="0">
              <a:buNone/>
              <a:defRPr sz="900"/>
            </a:lvl8pPr>
            <a:lvl9pPr marL="36205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867534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0116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9013"/>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2725" indent="0">
              <a:buNone/>
              <a:defRPr sz="1800">
                <a:solidFill>
                  <a:schemeClr val="tx1">
                    <a:tint val="75000"/>
                  </a:schemeClr>
                </a:solidFill>
              </a:defRPr>
            </a:lvl2pPr>
            <a:lvl3pPr marL="905439" indent="0">
              <a:buNone/>
              <a:defRPr sz="1600">
                <a:solidFill>
                  <a:schemeClr val="tx1">
                    <a:tint val="75000"/>
                  </a:schemeClr>
                </a:solidFill>
              </a:defRPr>
            </a:lvl3pPr>
            <a:lvl4pPr marL="1358192" indent="0">
              <a:buNone/>
              <a:defRPr sz="1400">
                <a:solidFill>
                  <a:schemeClr val="tx1">
                    <a:tint val="75000"/>
                  </a:schemeClr>
                </a:solidFill>
              </a:defRPr>
            </a:lvl4pPr>
            <a:lvl5pPr marL="1810916" indent="0">
              <a:buNone/>
              <a:defRPr sz="1400">
                <a:solidFill>
                  <a:schemeClr val="tx1">
                    <a:tint val="75000"/>
                  </a:schemeClr>
                </a:solidFill>
              </a:defRPr>
            </a:lvl5pPr>
            <a:lvl6pPr marL="2263677" indent="0">
              <a:buNone/>
              <a:defRPr sz="1400">
                <a:solidFill>
                  <a:schemeClr val="tx1">
                    <a:tint val="75000"/>
                  </a:schemeClr>
                </a:solidFill>
              </a:defRPr>
            </a:lvl6pPr>
            <a:lvl7pPr marL="2716374" indent="0">
              <a:buNone/>
              <a:defRPr sz="1400">
                <a:solidFill>
                  <a:schemeClr val="tx1">
                    <a:tint val="75000"/>
                  </a:schemeClr>
                </a:solidFill>
              </a:defRPr>
            </a:lvl7pPr>
            <a:lvl8pPr marL="3169107" indent="0">
              <a:buNone/>
              <a:defRPr sz="1400">
                <a:solidFill>
                  <a:schemeClr val="tx1">
                    <a:tint val="75000"/>
                  </a:schemeClr>
                </a:solidFill>
              </a:defRPr>
            </a:lvl8pPr>
            <a:lvl9pPr marL="3621833"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6098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8480"/>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84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427343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4010"/>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2766" indent="0" algn="ctr">
              <a:buNone/>
              <a:defRPr>
                <a:solidFill>
                  <a:schemeClr val="tx1">
                    <a:tint val="75000"/>
                  </a:schemeClr>
                </a:solidFill>
              </a:defRPr>
            </a:lvl2pPr>
            <a:lvl3pPr marL="905525" indent="0" algn="ctr">
              <a:buNone/>
              <a:defRPr>
                <a:solidFill>
                  <a:schemeClr val="tx1">
                    <a:tint val="75000"/>
                  </a:schemeClr>
                </a:solidFill>
              </a:defRPr>
            </a:lvl3pPr>
            <a:lvl4pPr marL="1358320" indent="0" algn="ctr">
              <a:buNone/>
              <a:defRPr>
                <a:solidFill>
                  <a:schemeClr val="tx1">
                    <a:tint val="75000"/>
                  </a:schemeClr>
                </a:solidFill>
              </a:defRPr>
            </a:lvl4pPr>
            <a:lvl5pPr marL="1811084" indent="0" algn="ctr">
              <a:buNone/>
              <a:defRPr>
                <a:solidFill>
                  <a:schemeClr val="tx1">
                    <a:tint val="75000"/>
                  </a:schemeClr>
                </a:solidFill>
              </a:defRPr>
            </a:lvl5pPr>
            <a:lvl6pPr marL="2263895" indent="0" algn="ctr">
              <a:buNone/>
              <a:defRPr>
                <a:solidFill>
                  <a:schemeClr val="tx1">
                    <a:tint val="75000"/>
                  </a:schemeClr>
                </a:solidFill>
              </a:defRPr>
            </a:lvl6pPr>
            <a:lvl7pPr marL="2716632" indent="0" algn="ctr">
              <a:buNone/>
              <a:defRPr>
                <a:solidFill>
                  <a:schemeClr val="tx1">
                    <a:tint val="75000"/>
                  </a:schemeClr>
                </a:solidFill>
              </a:defRPr>
            </a:lvl7pPr>
            <a:lvl8pPr marL="3169405" indent="0" algn="ctr">
              <a:buNone/>
              <a:defRPr>
                <a:solidFill>
                  <a:schemeClr val="tx1">
                    <a:tint val="75000"/>
                  </a:schemeClr>
                </a:solidFill>
              </a:defRPr>
            </a:lvl8pPr>
            <a:lvl9pPr marL="3622176"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702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3680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1066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2766" indent="0">
              <a:buNone/>
              <a:defRPr sz="1800">
                <a:solidFill>
                  <a:schemeClr val="tx1">
                    <a:tint val="75000"/>
                  </a:schemeClr>
                </a:solidFill>
              </a:defRPr>
            </a:lvl2pPr>
            <a:lvl3pPr marL="905525" indent="0">
              <a:buNone/>
              <a:defRPr sz="1600">
                <a:solidFill>
                  <a:schemeClr val="tx1">
                    <a:tint val="75000"/>
                  </a:schemeClr>
                </a:solidFill>
              </a:defRPr>
            </a:lvl3pPr>
            <a:lvl4pPr marL="1358320" indent="0">
              <a:buNone/>
              <a:defRPr sz="1400">
                <a:solidFill>
                  <a:schemeClr val="tx1">
                    <a:tint val="75000"/>
                  </a:schemeClr>
                </a:solidFill>
              </a:defRPr>
            </a:lvl4pPr>
            <a:lvl5pPr marL="1811084" indent="0">
              <a:buNone/>
              <a:defRPr sz="1400">
                <a:solidFill>
                  <a:schemeClr val="tx1">
                    <a:tint val="75000"/>
                  </a:schemeClr>
                </a:solidFill>
              </a:defRPr>
            </a:lvl5pPr>
            <a:lvl6pPr marL="2263895" indent="0">
              <a:buNone/>
              <a:defRPr sz="1400">
                <a:solidFill>
                  <a:schemeClr val="tx1">
                    <a:tint val="75000"/>
                  </a:schemeClr>
                </a:solidFill>
              </a:defRPr>
            </a:lvl6pPr>
            <a:lvl7pPr marL="2716632" indent="0">
              <a:buNone/>
              <a:defRPr sz="1400">
                <a:solidFill>
                  <a:schemeClr val="tx1">
                    <a:tint val="75000"/>
                  </a:schemeClr>
                </a:solidFill>
              </a:defRPr>
            </a:lvl7pPr>
            <a:lvl8pPr marL="3169405" indent="0">
              <a:buNone/>
              <a:defRPr sz="1400">
                <a:solidFill>
                  <a:schemeClr val="tx1">
                    <a:tint val="75000"/>
                  </a:schemeClr>
                </a:solidFill>
              </a:defRPr>
            </a:lvl8pPr>
            <a:lvl9pPr marL="3622176"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84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3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3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525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2766" indent="0">
              <a:buNone/>
              <a:defRPr sz="2000" b="1"/>
            </a:lvl2pPr>
            <a:lvl3pPr marL="905525" indent="0">
              <a:buNone/>
              <a:defRPr sz="1800" b="1"/>
            </a:lvl3pPr>
            <a:lvl4pPr marL="1358320" indent="0">
              <a:buNone/>
              <a:defRPr sz="1600" b="1"/>
            </a:lvl4pPr>
            <a:lvl5pPr marL="1811084" indent="0">
              <a:buNone/>
              <a:defRPr sz="1600" b="1"/>
            </a:lvl5pPr>
            <a:lvl6pPr marL="2263895" indent="0">
              <a:buNone/>
              <a:defRPr sz="1600" b="1"/>
            </a:lvl6pPr>
            <a:lvl7pPr marL="2716632" indent="0">
              <a:buNone/>
              <a:defRPr sz="1600" b="1"/>
            </a:lvl7pPr>
            <a:lvl8pPr marL="3169405" indent="0">
              <a:buNone/>
              <a:defRPr sz="1600" b="1"/>
            </a:lvl8pPr>
            <a:lvl9pPr marL="3622176"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9" y="1535114"/>
            <a:ext cx="4041775" cy="639762"/>
          </a:xfrm>
        </p:spPr>
        <p:txBody>
          <a:bodyPr anchor="b"/>
          <a:lstStyle>
            <a:lvl1pPr marL="0" indent="0">
              <a:buNone/>
              <a:defRPr sz="2400" b="1"/>
            </a:lvl1pPr>
            <a:lvl2pPr marL="452766" indent="0">
              <a:buNone/>
              <a:defRPr sz="2000" b="1"/>
            </a:lvl2pPr>
            <a:lvl3pPr marL="905525" indent="0">
              <a:buNone/>
              <a:defRPr sz="1800" b="1"/>
            </a:lvl3pPr>
            <a:lvl4pPr marL="1358320" indent="0">
              <a:buNone/>
              <a:defRPr sz="1600" b="1"/>
            </a:lvl4pPr>
            <a:lvl5pPr marL="1811084" indent="0">
              <a:buNone/>
              <a:defRPr sz="1600" b="1"/>
            </a:lvl5pPr>
            <a:lvl6pPr marL="2263895" indent="0">
              <a:buNone/>
              <a:defRPr sz="1600" b="1"/>
            </a:lvl6pPr>
            <a:lvl7pPr marL="2716632" indent="0">
              <a:buNone/>
              <a:defRPr sz="1600" b="1"/>
            </a:lvl7pPr>
            <a:lvl8pPr marL="3169405" indent="0">
              <a:buNone/>
              <a:defRPr sz="1600" b="1"/>
            </a:lvl8pPr>
            <a:lvl9pPr marL="3622176"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311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581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3909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9"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65" y="2768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9" y="1435113"/>
            <a:ext cx="3008313" cy="4691063"/>
          </a:xfrm>
        </p:spPr>
        <p:txBody>
          <a:bodyPr/>
          <a:lstStyle>
            <a:lvl1pPr marL="0" indent="0">
              <a:buNone/>
              <a:defRPr sz="1400"/>
            </a:lvl1pPr>
            <a:lvl2pPr marL="452766" indent="0">
              <a:buNone/>
              <a:defRPr sz="1200"/>
            </a:lvl2pPr>
            <a:lvl3pPr marL="905525" indent="0">
              <a:buNone/>
              <a:defRPr sz="1000"/>
            </a:lvl3pPr>
            <a:lvl4pPr marL="1358320" indent="0">
              <a:buNone/>
              <a:defRPr sz="900"/>
            </a:lvl4pPr>
            <a:lvl5pPr marL="1811084" indent="0">
              <a:buNone/>
              <a:defRPr sz="900"/>
            </a:lvl5pPr>
            <a:lvl6pPr marL="2263895" indent="0">
              <a:buNone/>
              <a:defRPr sz="900"/>
            </a:lvl6pPr>
            <a:lvl7pPr marL="2716632" indent="0">
              <a:buNone/>
              <a:defRPr sz="900"/>
            </a:lvl7pPr>
            <a:lvl8pPr marL="3169405" indent="0">
              <a:buNone/>
              <a:defRPr sz="900"/>
            </a:lvl8pPr>
            <a:lvl9pPr marL="3622176"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8810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99"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99" y="612775"/>
            <a:ext cx="5486400" cy="4114800"/>
          </a:xfrm>
        </p:spPr>
        <p:txBody>
          <a:bodyPr/>
          <a:lstStyle>
            <a:lvl1pPr marL="0" indent="0">
              <a:buNone/>
              <a:defRPr sz="3200"/>
            </a:lvl1pPr>
            <a:lvl2pPr marL="452766" indent="0">
              <a:buNone/>
              <a:defRPr sz="2800"/>
            </a:lvl2pPr>
            <a:lvl3pPr marL="905525" indent="0">
              <a:buNone/>
              <a:defRPr sz="2400"/>
            </a:lvl3pPr>
            <a:lvl4pPr marL="1358320" indent="0">
              <a:buNone/>
              <a:defRPr sz="2000"/>
            </a:lvl4pPr>
            <a:lvl5pPr marL="1811084" indent="0">
              <a:buNone/>
              <a:defRPr sz="2000"/>
            </a:lvl5pPr>
            <a:lvl6pPr marL="2263895" indent="0">
              <a:buNone/>
              <a:defRPr sz="2000"/>
            </a:lvl6pPr>
            <a:lvl7pPr marL="2716632" indent="0">
              <a:buNone/>
              <a:defRPr sz="2000"/>
            </a:lvl7pPr>
            <a:lvl8pPr marL="3169405" indent="0">
              <a:buNone/>
              <a:defRPr sz="2000"/>
            </a:lvl8pPr>
            <a:lvl9pPr marL="3622176" indent="0">
              <a:buNone/>
              <a:defRPr sz="2000"/>
            </a:lvl9pPr>
          </a:lstStyle>
          <a:p>
            <a:endParaRPr lang="en-US"/>
          </a:p>
        </p:txBody>
      </p:sp>
      <p:sp>
        <p:nvSpPr>
          <p:cNvPr id="4" name="Segnaposto testo 3"/>
          <p:cNvSpPr>
            <a:spLocks noGrp="1"/>
          </p:cNvSpPr>
          <p:nvPr>
            <p:ph type="body" sz="half" idx="2"/>
          </p:nvPr>
        </p:nvSpPr>
        <p:spPr>
          <a:xfrm>
            <a:off x="1792299" y="5367338"/>
            <a:ext cx="5486400" cy="804862"/>
          </a:xfrm>
        </p:spPr>
        <p:txBody>
          <a:bodyPr/>
          <a:lstStyle>
            <a:lvl1pPr marL="0" indent="0">
              <a:buNone/>
              <a:defRPr sz="1400"/>
            </a:lvl1pPr>
            <a:lvl2pPr marL="452766" indent="0">
              <a:buNone/>
              <a:defRPr sz="1200"/>
            </a:lvl2pPr>
            <a:lvl3pPr marL="905525" indent="0">
              <a:buNone/>
              <a:defRPr sz="1000"/>
            </a:lvl3pPr>
            <a:lvl4pPr marL="1358320" indent="0">
              <a:buNone/>
              <a:defRPr sz="900"/>
            </a:lvl4pPr>
            <a:lvl5pPr marL="1811084" indent="0">
              <a:buNone/>
              <a:defRPr sz="900"/>
            </a:lvl5pPr>
            <a:lvl6pPr marL="2263895" indent="0">
              <a:buNone/>
              <a:defRPr sz="900"/>
            </a:lvl6pPr>
            <a:lvl7pPr marL="2716632" indent="0">
              <a:buNone/>
              <a:defRPr sz="900"/>
            </a:lvl7pPr>
            <a:lvl8pPr marL="3169405" indent="0">
              <a:buNone/>
              <a:defRPr sz="900"/>
            </a:lvl8pPr>
            <a:lvl9pPr marL="3622176"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461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3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37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8375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57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4" y="27839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839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C994FD87-49C1-4C20-85DE-E15DB280348C}"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16CF54E-0820-4743-A749-3D0ECB99AEF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47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2321454"/>
            <a:ext cx="7772400" cy="1470025"/>
          </a:xfrm>
          <a:prstGeom prst="rect">
            <a:avLst/>
          </a:prstGeom>
        </p:spPr>
        <p:txBody>
          <a:bodyPr lIns="90500" tIns="45252" rIns="90500" bIns="45252"/>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335596" y="5517233"/>
            <a:ext cx="64008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2570" indent="0" algn="ctr">
              <a:buNone/>
              <a:defRPr>
                <a:solidFill>
                  <a:schemeClr val="tx1">
                    <a:tint val="75000"/>
                  </a:schemeClr>
                </a:solidFill>
              </a:defRPr>
            </a:lvl2pPr>
            <a:lvl3pPr marL="905124" indent="0" algn="ctr">
              <a:buNone/>
              <a:defRPr>
                <a:solidFill>
                  <a:schemeClr val="tx1">
                    <a:tint val="75000"/>
                  </a:schemeClr>
                </a:solidFill>
              </a:defRPr>
            </a:lvl3pPr>
            <a:lvl4pPr marL="1357725" indent="0" algn="ctr">
              <a:buNone/>
              <a:defRPr>
                <a:solidFill>
                  <a:schemeClr val="tx1">
                    <a:tint val="75000"/>
                  </a:schemeClr>
                </a:solidFill>
              </a:defRPr>
            </a:lvl4pPr>
            <a:lvl5pPr marL="1810288" indent="0" algn="ctr">
              <a:buNone/>
              <a:defRPr>
                <a:solidFill>
                  <a:schemeClr val="tx1">
                    <a:tint val="75000"/>
                  </a:schemeClr>
                </a:solidFill>
              </a:defRPr>
            </a:lvl5pPr>
            <a:lvl6pPr marL="2262903" indent="0" algn="ctr">
              <a:buNone/>
              <a:defRPr>
                <a:solidFill>
                  <a:schemeClr val="tx1">
                    <a:tint val="75000"/>
                  </a:schemeClr>
                </a:solidFill>
              </a:defRPr>
            </a:lvl6pPr>
            <a:lvl7pPr marL="2715444" indent="0" algn="ctr">
              <a:buNone/>
              <a:defRPr>
                <a:solidFill>
                  <a:schemeClr val="tx1">
                    <a:tint val="75000"/>
                  </a:schemeClr>
                </a:solidFill>
              </a:defRPr>
            </a:lvl7pPr>
            <a:lvl8pPr marL="3168008" indent="0" algn="ctr">
              <a:buNone/>
              <a:defRPr>
                <a:solidFill>
                  <a:schemeClr val="tx1">
                    <a:tint val="75000"/>
                  </a:schemeClr>
                </a:solidFill>
              </a:defRPr>
            </a:lvl8pPr>
            <a:lvl9pPr marL="3620577" indent="0" algn="ctr">
              <a:buNone/>
              <a:defRPr>
                <a:solidFill>
                  <a:schemeClr val="tx1">
                    <a:tint val="75000"/>
                  </a:schemeClr>
                </a:solidFill>
              </a:defRPr>
            </a:lvl9pPr>
          </a:lstStyle>
          <a:p>
            <a:r>
              <a:rPr lang="it-IT" dirty="0"/>
              <a:t>Francesco Filippi</a:t>
            </a:r>
          </a:p>
        </p:txBody>
      </p:sp>
      <p:sp>
        <p:nvSpPr>
          <p:cNvPr id="9" name="Sottotitolo 2"/>
          <p:cNvSpPr txBox="1">
            <a:spLocks/>
          </p:cNvSpPr>
          <p:nvPr userDrawn="1"/>
        </p:nvSpPr>
        <p:spPr>
          <a:xfrm>
            <a:off x="1435074" y="5543867"/>
            <a:ext cx="6400800" cy="477422"/>
          </a:xfrm>
          <a:prstGeom prst="rect">
            <a:avLst/>
          </a:prstGeom>
        </p:spPr>
        <p:txBody>
          <a:bodyPr vert="horz" lIns="90500" tIns="45252" rIns="90500" bIns="45252"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dirty="0">
              <a:solidFill>
                <a:prstClr val="black">
                  <a:tint val="75000"/>
                </a:prstClr>
              </a:solidFill>
              <a:sym typeface="American Typewriter" charset="0"/>
            </a:endParaRPr>
          </a:p>
        </p:txBody>
      </p:sp>
      <p:cxnSp>
        <p:nvCxnSpPr>
          <p:cNvPr id="11" name="Connettore 1 10"/>
          <p:cNvCxnSpPr/>
          <p:nvPr userDrawn="1"/>
        </p:nvCxnSpPr>
        <p:spPr>
          <a:xfrm>
            <a:off x="251578" y="6165304"/>
            <a:ext cx="8568952"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435074" y="6237312"/>
            <a:ext cx="6400800" cy="432048"/>
          </a:xfrm>
          <a:prstGeom prst="rect">
            <a:avLst/>
          </a:prstGeom>
        </p:spPr>
        <p:txBody>
          <a:bodyPr vert="horz" lIns="90500" tIns="45252" rIns="90500" bIns="45252"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2000" dirty="0">
                <a:solidFill>
                  <a:prstClr val="black">
                    <a:tint val="75000"/>
                  </a:prstClr>
                </a:solidFill>
                <a:sym typeface="American Typewriter" charset="0"/>
              </a:rPr>
              <a:t>On behalf of SPARC_LAB collaboration</a:t>
            </a:r>
          </a:p>
          <a:p>
            <a:endParaRPr lang="it-IT" sz="2000" dirty="0">
              <a:solidFill>
                <a:prstClr val="black">
                  <a:tint val="75000"/>
                </a:prstClr>
              </a:solidFill>
              <a:sym typeface="American Typewriter" charset="0"/>
            </a:endParaRPr>
          </a:p>
        </p:txBody>
      </p:sp>
    </p:spTree>
    <p:extLst>
      <p:ext uri="{BB962C8B-B14F-4D97-AF65-F5344CB8AC3E}">
        <p14:creationId xmlns:p14="http://schemas.microsoft.com/office/powerpoint/2010/main" val="2175503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97411"/>
            <a:ext cx="7146042" cy="469731"/>
          </a:xfrm>
          <a:prstGeom prst="rect">
            <a:avLst/>
          </a:prstGeom>
          <a:solidFill>
            <a:srgbClr val="0070C0"/>
          </a:solidFill>
          <a:effectLst>
            <a:outerShdw blurRad="50800" dist="63500" dir="2700000" algn="tl" rotWithShape="0">
              <a:prstClr val="black">
                <a:alpha val="40000"/>
              </a:prstClr>
            </a:outerShdw>
          </a:effectLst>
        </p:spPr>
        <p:txBody>
          <a:bodyPr lIns="90500" tIns="45252" rIns="90500" bIns="45252">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626" y="1600201"/>
            <a:ext cx="8147248"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8460514" y="6367826"/>
            <a:ext cx="576064" cy="307631"/>
          </a:xfrm>
          <a:prstGeom prst="rect">
            <a:avLst/>
          </a:prstGeom>
          <a:noFill/>
        </p:spPr>
        <p:txBody>
          <a:bodyPr wrap="square" lIns="90500" tIns="45252" rIns="90500" bIns="45252" rtlCol="0">
            <a:spAutoFit/>
          </a:bodyPr>
          <a:lstStyle/>
          <a:p>
            <a:pPr defTabSz="906547"/>
            <a:fld id="{35C3533D-D346-4746-A382-458F3767D6EF}" type="slidenum">
              <a:rPr lang="it-IT" sz="1400" smtClean="0">
                <a:solidFill>
                  <a:prstClr val="white">
                    <a:lumMod val="50000"/>
                  </a:prstClr>
                </a:solidFill>
                <a:latin typeface="Helvetica Neue Light"/>
                <a:ea typeface="ヒラギノ明朝 Pro W3" charset="0"/>
                <a:cs typeface="ヒラギノ明朝 Pro W3" charset="0"/>
                <a:sym typeface="American Typewriter" charset="0"/>
              </a:rPr>
              <a:pPr defTabSz="906547"/>
              <a:t>‹#›</a:t>
            </a:fld>
            <a:endParaRPr lang="it-IT" sz="1600" dirty="0">
              <a:solidFill>
                <a:prstClr val="white">
                  <a:lumMod val="50000"/>
                </a:prstClr>
              </a:solidFill>
              <a:latin typeface="Helvetica Neue Light"/>
              <a:ea typeface="ヒラギノ明朝 Pro W3" charset="0"/>
              <a:cs typeface="ヒラギノ明朝 Pro W3" charset="0"/>
              <a:sym typeface="American Typewriter" charset="0"/>
            </a:endParaRPr>
          </a:p>
        </p:txBody>
      </p:sp>
      <p:sp>
        <p:nvSpPr>
          <p:cNvPr id="13" name="Rettangolo 12"/>
          <p:cNvSpPr/>
          <p:nvPr userDrawn="1"/>
        </p:nvSpPr>
        <p:spPr>
          <a:xfrm>
            <a:off x="78371" y="6367833"/>
            <a:ext cx="1008112" cy="307631"/>
          </a:xfrm>
          <a:prstGeom prst="rect">
            <a:avLst/>
          </a:prstGeom>
        </p:spPr>
        <p:txBody>
          <a:bodyPr wrap="square" lIns="90500" tIns="45252" rIns="90500" bIns="45252">
            <a:spAutoFit/>
          </a:bodyPr>
          <a:lstStyle/>
          <a:p>
            <a:pPr algn="ctr" defTabSz="906547"/>
            <a:r>
              <a:rPr lang="en-US" sz="1400" dirty="0">
                <a:solidFill>
                  <a:prstClr val="black">
                    <a:lumMod val="50000"/>
                    <a:lumOff val="50000"/>
                  </a:prstClr>
                </a:solidFill>
                <a:latin typeface="Helvetica Neue Light"/>
                <a:ea typeface="ヒラギノ明朝 Pro W3" charset="0"/>
                <a:cs typeface="ヒラギノ明朝 Pro W3" charset="0"/>
                <a:sym typeface="American Typewriter" charset="0"/>
              </a:rPr>
              <a:t>F. Filippi</a:t>
            </a:r>
          </a:p>
        </p:txBody>
      </p:sp>
      <p:pic>
        <p:nvPicPr>
          <p:cNvPr id="7" name="Picture 2"/>
          <p:cNvPicPr>
            <a:picLocks noChangeAspect="1" noChangeArrowheads="1"/>
          </p:cNvPicPr>
          <p:nvPr userDrawn="1"/>
        </p:nvPicPr>
        <p:blipFill>
          <a:blip r:embed="rId2" cstate="print"/>
          <a:stretch>
            <a:fillRect/>
          </a:stretch>
        </p:blipFill>
        <p:spPr bwMode="auto">
          <a:xfrm>
            <a:off x="1" y="44624"/>
            <a:ext cx="1709682" cy="892172"/>
          </a:xfrm>
          <a:prstGeom prst="rect">
            <a:avLst/>
          </a:prstGeom>
          <a:noFill/>
          <a:ln w="9525">
            <a:noFill/>
            <a:miter lim="800000"/>
            <a:headEnd/>
            <a:tailEnd/>
          </a:ln>
        </p:spPr>
      </p:pic>
    </p:spTree>
    <p:extLst>
      <p:ext uri="{BB962C8B-B14F-4D97-AF65-F5344CB8AC3E}">
        <p14:creationId xmlns:p14="http://schemas.microsoft.com/office/powerpoint/2010/main" val="3196930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1" y="1600409"/>
            <a:ext cx="40386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4648200" y="1600409"/>
            <a:ext cx="40386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1962462" y="297411"/>
            <a:ext cx="7146042" cy="469731"/>
          </a:xfrm>
          <a:prstGeom prst="rect">
            <a:avLst/>
          </a:prstGeom>
          <a:solidFill>
            <a:srgbClr val="0070C0"/>
          </a:solidFill>
          <a:effectLst>
            <a:outerShdw blurRad="50800" dist="63500" dir="2700000" algn="tl" rotWithShape="0">
              <a:prstClr val="black">
                <a:alpha val="40000"/>
              </a:prstClr>
            </a:outerShdw>
          </a:effectLst>
        </p:spPr>
        <p:txBody>
          <a:bodyPr lIns="90500" tIns="45252" rIns="90500" bIns="45252">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r>
              <a:rPr lang="it-IT" dirty="0">
                <a:solidFill>
                  <a:prstClr val="white"/>
                </a:solidFill>
                <a:sym typeface="American Typewriter" charset="0"/>
              </a:rPr>
              <a:t>Fare clic per modificare lo stile del titolo</a:t>
            </a:r>
            <a:endParaRPr lang="en-US" dirty="0">
              <a:solidFill>
                <a:prstClr val="white"/>
              </a:solidFill>
              <a:sym typeface="American Typewriter" charset="0"/>
            </a:endParaRPr>
          </a:p>
        </p:txBody>
      </p:sp>
      <p:pic>
        <p:nvPicPr>
          <p:cNvPr id="9" name="Picture 2"/>
          <p:cNvPicPr>
            <a:picLocks noChangeAspect="1" noChangeArrowheads="1"/>
          </p:cNvPicPr>
          <p:nvPr userDrawn="1"/>
        </p:nvPicPr>
        <p:blipFill>
          <a:blip r:embed="rId2" cstate="print"/>
          <a:srcRect/>
          <a:stretch>
            <a:fillRect/>
          </a:stretch>
        </p:blipFill>
        <p:spPr bwMode="auto">
          <a:xfrm>
            <a:off x="1" y="208195"/>
            <a:ext cx="1796130" cy="702963"/>
          </a:xfrm>
          <a:prstGeom prst="rect">
            <a:avLst/>
          </a:prstGeom>
          <a:noFill/>
          <a:ln w="9525">
            <a:noFill/>
            <a:miter lim="800000"/>
            <a:headEnd/>
            <a:tailEnd/>
          </a:ln>
        </p:spPr>
      </p:pic>
      <p:sp>
        <p:nvSpPr>
          <p:cNvPr id="15" name="CasellaDiTesto 14"/>
          <p:cNvSpPr txBox="1"/>
          <p:nvPr userDrawn="1"/>
        </p:nvSpPr>
        <p:spPr>
          <a:xfrm>
            <a:off x="8460514" y="6367826"/>
            <a:ext cx="576064" cy="307631"/>
          </a:xfrm>
          <a:prstGeom prst="rect">
            <a:avLst/>
          </a:prstGeom>
          <a:noFill/>
        </p:spPr>
        <p:txBody>
          <a:bodyPr wrap="square" lIns="90500" tIns="45252" rIns="90500" bIns="45252" rtlCol="0">
            <a:spAutoFit/>
          </a:bodyPr>
          <a:lstStyle/>
          <a:p>
            <a:pPr defTabSz="906547"/>
            <a:fld id="{35C3533D-D346-4746-A382-458F3767D6EF}" type="slidenum">
              <a:rPr lang="it-IT" sz="1400" smtClean="0">
                <a:solidFill>
                  <a:prstClr val="white">
                    <a:lumMod val="50000"/>
                  </a:prstClr>
                </a:solidFill>
                <a:latin typeface="Helvetica Neue Light"/>
                <a:ea typeface="ヒラギノ明朝 Pro W3" charset="0"/>
                <a:cs typeface="ヒラギノ明朝 Pro W3" charset="0"/>
                <a:sym typeface="American Typewriter" charset="0"/>
              </a:rPr>
              <a:pPr defTabSz="906547"/>
              <a:t>‹#›</a:t>
            </a:fld>
            <a:endParaRPr lang="it-IT" sz="1600" dirty="0">
              <a:solidFill>
                <a:prstClr val="white">
                  <a:lumMod val="50000"/>
                </a:prstClr>
              </a:solidFill>
              <a:latin typeface="Helvetica Neue Light"/>
              <a:ea typeface="ヒラギノ明朝 Pro W3" charset="0"/>
              <a:cs typeface="ヒラギノ明朝 Pro W3" charset="0"/>
              <a:sym typeface="American Typewriter" charset="0"/>
            </a:endParaRPr>
          </a:p>
        </p:txBody>
      </p:sp>
      <p:sp>
        <p:nvSpPr>
          <p:cNvPr id="16" name="Rettangolo 15"/>
          <p:cNvSpPr/>
          <p:nvPr userDrawn="1"/>
        </p:nvSpPr>
        <p:spPr>
          <a:xfrm>
            <a:off x="78371" y="6367833"/>
            <a:ext cx="1008112" cy="307631"/>
          </a:xfrm>
          <a:prstGeom prst="rect">
            <a:avLst/>
          </a:prstGeom>
        </p:spPr>
        <p:txBody>
          <a:bodyPr wrap="square" lIns="90500" tIns="45252" rIns="90500" bIns="45252">
            <a:spAutoFit/>
          </a:bodyPr>
          <a:lstStyle/>
          <a:p>
            <a:pPr algn="ctr" defTabSz="906547"/>
            <a:r>
              <a:rPr lang="en-US" sz="1400" dirty="0">
                <a:solidFill>
                  <a:prstClr val="black">
                    <a:lumMod val="50000"/>
                    <a:lumOff val="50000"/>
                  </a:prstClr>
                </a:solidFill>
                <a:latin typeface="Helvetica Neue Light"/>
                <a:ea typeface="ヒラギノ明朝 Pro W3" charset="0"/>
                <a:cs typeface="ヒラギノ明朝 Pro W3" charset="0"/>
                <a:sym typeface="American Typewriter" charset="0"/>
              </a:rPr>
              <a:t>A. Cianchi</a:t>
            </a:r>
          </a:p>
        </p:txBody>
      </p:sp>
      <p:sp>
        <p:nvSpPr>
          <p:cNvPr id="17" name="Rettangolo 16"/>
          <p:cNvSpPr/>
          <p:nvPr userDrawn="1"/>
        </p:nvSpPr>
        <p:spPr>
          <a:xfrm>
            <a:off x="2010596" y="6367833"/>
            <a:ext cx="5061148" cy="307631"/>
          </a:xfrm>
          <a:prstGeom prst="rect">
            <a:avLst/>
          </a:prstGeom>
        </p:spPr>
        <p:txBody>
          <a:bodyPr wrap="square" lIns="90500" tIns="45252" rIns="90500" bIns="45252">
            <a:spAutoFit/>
          </a:bodyPr>
          <a:lstStyle/>
          <a:p>
            <a:pPr algn="ctr" defTabSz="906547"/>
            <a:r>
              <a:rPr lang="en-US" sz="1400" dirty="0">
                <a:solidFill>
                  <a:prstClr val="black">
                    <a:lumMod val="50000"/>
                    <a:lumOff val="50000"/>
                  </a:prstClr>
                </a:solidFill>
                <a:latin typeface="Helvetica Neue Light"/>
                <a:ea typeface="ヒラギノ明朝 Pro W3" charset="0"/>
                <a:cs typeface="ヒラギノ明朝 Pro W3" charset="0"/>
                <a:sym typeface="American Typewriter" charset="0"/>
              </a:rPr>
              <a:t>Conference</a:t>
            </a:r>
          </a:p>
        </p:txBody>
      </p:sp>
    </p:spTree>
    <p:extLst>
      <p:ext uri="{BB962C8B-B14F-4D97-AF65-F5344CB8AC3E}">
        <p14:creationId xmlns:p14="http://schemas.microsoft.com/office/powerpoint/2010/main" val="3613024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535113"/>
            <a:ext cx="4040188" cy="639762"/>
          </a:xfrm>
        </p:spPr>
        <p:txBody>
          <a:bodyPr anchor="b"/>
          <a:lstStyle>
            <a:lvl1pPr marL="0" indent="0">
              <a:buNone/>
              <a:defRPr sz="2400" b="1">
                <a:latin typeface="Helvetica Neue Light"/>
                <a:ea typeface="Helvetica Neue Light"/>
                <a:cs typeface="Helvetica Neue Light"/>
              </a:defRPr>
            </a:lvl1pPr>
            <a:lvl2pPr marL="452570" indent="0">
              <a:buNone/>
              <a:defRPr sz="2000" b="1"/>
            </a:lvl2pPr>
            <a:lvl3pPr marL="905124" indent="0">
              <a:buNone/>
              <a:defRPr sz="1800" b="1"/>
            </a:lvl3pPr>
            <a:lvl4pPr marL="1357725" indent="0">
              <a:buNone/>
              <a:defRPr sz="1600" b="1"/>
            </a:lvl4pPr>
            <a:lvl5pPr marL="1810288" indent="0">
              <a:buNone/>
              <a:defRPr sz="1600" b="1"/>
            </a:lvl5pPr>
            <a:lvl6pPr marL="2262903" indent="0">
              <a:buNone/>
              <a:defRPr sz="1600" b="1"/>
            </a:lvl6pPr>
            <a:lvl7pPr marL="2715444" indent="0">
              <a:buNone/>
              <a:defRPr sz="1600" b="1"/>
            </a:lvl7pPr>
            <a:lvl8pPr marL="3168008" indent="0">
              <a:buNone/>
              <a:defRPr sz="1600" b="1"/>
            </a:lvl8pPr>
            <a:lvl9pPr marL="3620577"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107" y="1535113"/>
            <a:ext cx="4041774" cy="639762"/>
          </a:xfrm>
        </p:spPr>
        <p:txBody>
          <a:bodyPr anchor="b"/>
          <a:lstStyle>
            <a:lvl1pPr marL="0" indent="0">
              <a:buNone/>
              <a:defRPr sz="2400" b="1">
                <a:latin typeface="Helvetica Neue Light"/>
                <a:ea typeface="Helvetica Neue Light"/>
                <a:cs typeface="Helvetica Neue Light"/>
              </a:defRPr>
            </a:lvl1pPr>
            <a:lvl2pPr marL="452570" indent="0">
              <a:buNone/>
              <a:defRPr sz="2000" b="1"/>
            </a:lvl2pPr>
            <a:lvl3pPr marL="905124" indent="0">
              <a:buNone/>
              <a:defRPr sz="1800" b="1"/>
            </a:lvl3pPr>
            <a:lvl4pPr marL="1357725" indent="0">
              <a:buNone/>
              <a:defRPr sz="1600" b="1"/>
            </a:lvl4pPr>
            <a:lvl5pPr marL="1810288" indent="0">
              <a:buNone/>
              <a:defRPr sz="1600" b="1"/>
            </a:lvl5pPr>
            <a:lvl6pPr marL="2262903" indent="0">
              <a:buNone/>
              <a:defRPr sz="1600" b="1"/>
            </a:lvl6pPr>
            <a:lvl7pPr marL="2715444" indent="0">
              <a:buNone/>
              <a:defRPr sz="1600" b="1"/>
            </a:lvl7pPr>
            <a:lvl8pPr marL="3168008" indent="0">
              <a:buNone/>
              <a:defRPr sz="1600" b="1"/>
            </a:lvl8pPr>
            <a:lvl9pPr marL="3620577"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107" y="2174875"/>
            <a:ext cx="4041774"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pic>
        <p:nvPicPr>
          <p:cNvPr id="10" name="Picture 2"/>
          <p:cNvPicPr>
            <a:picLocks noChangeAspect="1" noChangeArrowheads="1"/>
          </p:cNvPicPr>
          <p:nvPr userDrawn="1"/>
        </p:nvPicPr>
        <p:blipFill>
          <a:blip r:embed="rId2" cstate="print"/>
          <a:srcRect/>
          <a:stretch>
            <a:fillRect/>
          </a:stretch>
        </p:blipFill>
        <p:spPr bwMode="auto">
          <a:xfrm>
            <a:off x="1" y="208195"/>
            <a:ext cx="1796130" cy="702963"/>
          </a:xfrm>
          <a:prstGeom prst="rect">
            <a:avLst/>
          </a:prstGeom>
          <a:noFill/>
          <a:ln w="9525">
            <a:noFill/>
            <a:miter lim="800000"/>
            <a:headEnd/>
            <a:tailEnd/>
          </a:ln>
        </p:spPr>
      </p:pic>
      <p:sp>
        <p:nvSpPr>
          <p:cNvPr id="11" name="Titolo 1"/>
          <p:cNvSpPr txBox="1">
            <a:spLocks/>
          </p:cNvSpPr>
          <p:nvPr userDrawn="1"/>
        </p:nvSpPr>
        <p:spPr>
          <a:xfrm>
            <a:off x="1962462" y="297411"/>
            <a:ext cx="7146042" cy="469731"/>
          </a:xfrm>
          <a:prstGeom prst="rect">
            <a:avLst/>
          </a:prstGeom>
          <a:solidFill>
            <a:srgbClr val="0070C0"/>
          </a:solidFill>
          <a:effectLst>
            <a:outerShdw blurRad="50800" dist="63500" dir="2700000" algn="tl" rotWithShape="0">
              <a:prstClr val="black">
                <a:alpha val="40000"/>
              </a:prstClr>
            </a:outerShdw>
          </a:effectLst>
        </p:spPr>
        <p:txBody>
          <a:bodyPr lIns="90500" tIns="45252" rIns="90500" bIns="45252">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r>
              <a:rPr lang="it-IT" dirty="0">
                <a:solidFill>
                  <a:prstClr val="white"/>
                </a:solidFill>
                <a:sym typeface="American Typewriter" charset="0"/>
              </a:rPr>
              <a:t>Fare clic per modificare lo stile del titolo</a:t>
            </a:r>
            <a:endParaRPr lang="en-US" dirty="0">
              <a:solidFill>
                <a:prstClr val="white"/>
              </a:solidFill>
              <a:sym typeface="American Typewriter" charset="0"/>
            </a:endParaRPr>
          </a:p>
        </p:txBody>
      </p:sp>
      <p:sp>
        <p:nvSpPr>
          <p:cNvPr id="12" name="CasellaDiTesto 11"/>
          <p:cNvSpPr txBox="1"/>
          <p:nvPr userDrawn="1"/>
        </p:nvSpPr>
        <p:spPr>
          <a:xfrm>
            <a:off x="8460514" y="6367826"/>
            <a:ext cx="576064" cy="307631"/>
          </a:xfrm>
          <a:prstGeom prst="rect">
            <a:avLst/>
          </a:prstGeom>
          <a:noFill/>
        </p:spPr>
        <p:txBody>
          <a:bodyPr wrap="square" lIns="90500" tIns="45252" rIns="90500" bIns="45252" rtlCol="0">
            <a:spAutoFit/>
          </a:bodyPr>
          <a:lstStyle/>
          <a:p>
            <a:pPr defTabSz="906547"/>
            <a:fld id="{35C3533D-D346-4746-A382-458F3767D6EF}" type="slidenum">
              <a:rPr lang="it-IT" sz="1400" smtClean="0">
                <a:solidFill>
                  <a:prstClr val="white">
                    <a:lumMod val="50000"/>
                  </a:prstClr>
                </a:solidFill>
                <a:latin typeface="Helvetica Neue Light"/>
                <a:ea typeface="ヒラギノ明朝 Pro W3" charset="0"/>
                <a:cs typeface="ヒラギノ明朝 Pro W3" charset="0"/>
                <a:sym typeface="American Typewriter" charset="0"/>
              </a:rPr>
              <a:pPr defTabSz="906547"/>
              <a:t>‹#›</a:t>
            </a:fld>
            <a:endParaRPr lang="it-IT" sz="1600" dirty="0">
              <a:solidFill>
                <a:prstClr val="white">
                  <a:lumMod val="50000"/>
                </a:prstClr>
              </a:solidFill>
              <a:latin typeface="Helvetica Neue Light"/>
              <a:ea typeface="ヒラギノ明朝 Pro W3" charset="0"/>
              <a:cs typeface="ヒラギノ明朝 Pro W3" charset="0"/>
              <a:sym typeface="American Typewriter" charset="0"/>
            </a:endParaRPr>
          </a:p>
        </p:txBody>
      </p:sp>
      <p:sp>
        <p:nvSpPr>
          <p:cNvPr id="13" name="Rettangolo 12"/>
          <p:cNvSpPr/>
          <p:nvPr userDrawn="1"/>
        </p:nvSpPr>
        <p:spPr>
          <a:xfrm>
            <a:off x="78371" y="6367833"/>
            <a:ext cx="1008112" cy="307631"/>
          </a:xfrm>
          <a:prstGeom prst="rect">
            <a:avLst/>
          </a:prstGeom>
        </p:spPr>
        <p:txBody>
          <a:bodyPr wrap="square" lIns="90500" tIns="45252" rIns="90500" bIns="45252">
            <a:spAutoFit/>
          </a:bodyPr>
          <a:lstStyle/>
          <a:p>
            <a:pPr algn="ctr" defTabSz="906547"/>
            <a:r>
              <a:rPr lang="en-US" sz="1400" dirty="0">
                <a:solidFill>
                  <a:prstClr val="black">
                    <a:lumMod val="50000"/>
                    <a:lumOff val="50000"/>
                  </a:prstClr>
                </a:solidFill>
                <a:latin typeface="Helvetica Neue Light"/>
                <a:ea typeface="ヒラギノ明朝 Pro W3" charset="0"/>
                <a:cs typeface="ヒラギノ明朝 Pro W3" charset="0"/>
                <a:sym typeface="American Typewriter" charset="0"/>
              </a:rPr>
              <a:t>A. Cianchi</a:t>
            </a:r>
          </a:p>
        </p:txBody>
      </p:sp>
      <p:sp>
        <p:nvSpPr>
          <p:cNvPr id="14" name="Rettangolo 13"/>
          <p:cNvSpPr/>
          <p:nvPr userDrawn="1"/>
        </p:nvSpPr>
        <p:spPr>
          <a:xfrm>
            <a:off x="2010596" y="6367833"/>
            <a:ext cx="5061148" cy="307631"/>
          </a:xfrm>
          <a:prstGeom prst="rect">
            <a:avLst/>
          </a:prstGeom>
        </p:spPr>
        <p:txBody>
          <a:bodyPr wrap="square" lIns="90500" tIns="45252" rIns="90500" bIns="45252">
            <a:spAutoFit/>
          </a:bodyPr>
          <a:lstStyle/>
          <a:p>
            <a:pPr algn="ctr" defTabSz="906547"/>
            <a:r>
              <a:rPr lang="en-US" sz="1400" dirty="0">
                <a:solidFill>
                  <a:prstClr val="black">
                    <a:lumMod val="50000"/>
                    <a:lumOff val="50000"/>
                  </a:prstClr>
                </a:solidFill>
                <a:latin typeface="Helvetica Neue Light"/>
                <a:ea typeface="ヒラギノ明朝 Pro W3" charset="0"/>
                <a:cs typeface="ヒラギノ明朝 Pro W3" charset="0"/>
                <a:sym typeface="American Typewriter" charset="0"/>
              </a:rPr>
              <a:t>Conference</a:t>
            </a:r>
          </a:p>
        </p:txBody>
      </p:sp>
    </p:spTree>
    <p:extLst>
      <p:ext uri="{BB962C8B-B14F-4D97-AF65-F5344CB8AC3E}">
        <p14:creationId xmlns:p14="http://schemas.microsoft.com/office/powerpoint/2010/main" val="186461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1" y="274638"/>
            <a:ext cx="7467600" cy="1143000"/>
          </a:xfrm>
          <a:prstGeom prst="rect">
            <a:avLst/>
          </a:prstGeom>
        </p:spPr>
        <p:txBody>
          <a:bodyPr lIns="90500" tIns="45252" rIns="90500" bIns="45252"/>
          <a:lstStyle/>
          <a:p>
            <a:r>
              <a:rPr kumimoji="0" lang="it-IT"/>
              <a:t>Fare clic per modificare lo stile del titolo</a:t>
            </a:r>
            <a:endParaRPr kumimoji="0" lang="en-US"/>
          </a:p>
        </p:txBody>
      </p:sp>
      <p:sp>
        <p:nvSpPr>
          <p:cNvPr id="8" name="Segnaposto contenuto 7"/>
          <p:cNvSpPr>
            <a:spLocks noGrp="1"/>
          </p:cNvSpPr>
          <p:nvPr>
            <p:ph sz="quarter" idx="1"/>
          </p:nvPr>
        </p:nvSpPr>
        <p:spPr>
          <a:xfrm>
            <a:off x="457201" y="1600200"/>
            <a:ext cx="7467600" cy="487375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4"/>
          </p:nvPr>
        </p:nvSpPr>
        <p:spPr/>
        <p:txBody>
          <a:bodyPr rtlCol="0"/>
          <a:lstStyle/>
          <a:p>
            <a:fld id="{34224460-5E46-4986-A2D0-C002F9BC6D65}"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9" name="Segnaposto numero diapositiva 8"/>
          <p:cNvSpPr>
            <a:spLocks noGrp="1"/>
          </p:cNvSpPr>
          <p:nvPr>
            <p:ph type="sldNum" sz="quarter" idx="15"/>
          </p:nvPr>
        </p:nvSpPr>
        <p:spPr/>
        <p:txBody>
          <a:bodyPr rtlCol="0"/>
          <a:lstStyle/>
          <a:p>
            <a:fld id="{FDF3984B-2FE6-4966-99A1-18FCDC4319AE}"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
        <p:nvSpPr>
          <p:cNvPr id="10" name="Segnaposto piè di pagina 9"/>
          <p:cNvSpPr>
            <a:spLocks noGrp="1"/>
          </p:cNvSpPr>
          <p:nvPr>
            <p:ph type="ftr" sz="quarter" idx="16"/>
          </p:nvPr>
        </p:nvSpPr>
        <p:spPr/>
        <p:txBody>
          <a:bodyPr rtlCol="0"/>
          <a:lstStyle/>
          <a:p>
            <a:endParaRPr lang="it-IT">
              <a:solidFill>
                <a:prstClr val="black">
                  <a:tint val="75000"/>
                </a:prstClr>
              </a:solidFill>
              <a:latin typeface="Calibri"/>
            </a:endParaRPr>
          </a:p>
        </p:txBody>
      </p:sp>
    </p:spTree>
    <p:extLst>
      <p:ext uri="{BB962C8B-B14F-4D97-AF65-F5344CB8AC3E}">
        <p14:creationId xmlns:p14="http://schemas.microsoft.com/office/powerpoint/2010/main" val="190317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0623" indent="0" algn="ctr">
              <a:buNone/>
            </a:lvl2pPr>
            <a:lvl3pPr marL="901232" indent="0" algn="ctr">
              <a:buNone/>
            </a:lvl3pPr>
            <a:lvl4pPr marL="1351894" indent="0" algn="ctr">
              <a:buNone/>
            </a:lvl4pPr>
            <a:lvl5pPr marL="1802511" indent="0" algn="ctr">
              <a:buNone/>
            </a:lvl5pPr>
            <a:lvl6pPr marL="2253130" indent="0" algn="ctr">
              <a:buNone/>
            </a:lvl6pPr>
            <a:lvl7pPr marL="2703750" indent="0" algn="ctr">
              <a:buNone/>
            </a:lvl7pPr>
            <a:lvl8pPr marL="3154391" indent="0" algn="ctr">
              <a:buNone/>
            </a:lvl8pPr>
            <a:lvl9pPr marL="3604991"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6400800" y="6355080"/>
            <a:ext cx="2286000" cy="365760"/>
          </a:xfrm>
        </p:spPr>
        <p:txBody>
          <a:bodyPr/>
          <a:lstStyle>
            <a:lvl1pPr>
              <a:defRPr sz="1400"/>
            </a:lvl1p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17" name="Segnaposto piè di pagina 16"/>
          <p:cNvSpPr>
            <a:spLocks noGrp="1"/>
          </p:cNvSpPr>
          <p:nvPr>
            <p:ph type="ftr" sz="quarter" idx="11"/>
          </p:nvPr>
        </p:nvSpPr>
        <p:spPr>
          <a:xfrm>
            <a:off x="2898648" y="6355080"/>
            <a:ext cx="3474720" cy="365760"/>
          </a:xfrm>
        </p:spPr>
        <p:txBody>
          <a:bodyPr/>
          <a:lstStyle/>
          <a:p>
            <a:endParaRPr lang="en-US">
              <a:solidFill>
                <a:srgbClr val="464653"/>
              </a:solidFill>
              <a:latin typeface="Franklin Gothic Book"/>
            </a:endParaRPr>
          </a:p>
        </p:txBody>
      </p:sp>
      <p:sp>
        <p:nvSpPr>
          <p:cNvPr id="29" name="Segnaposto numero diapositiva 28"/>
          <p:cNvSpPr>
            <a:spLocks noGrp="1"/>
          </p:cNvSpPr>
          <p:nvPr>
            <p:ph type="sldNum" sz="quarter" idx="12"/>
          </p:nvPr>
        </p:nvSpPr>
        <p:spPr>
          <a:xfrm>
            <a:off x="1216153" y="6355080"/>
            <a:ext cx="1219200" cy="365760"/>
          </a:xfrm>
        </p:spPr>
        <p:txBody>
          <a:bodyPr/>
          <a:lstStyle>
            <a:lvl1pPr>
              <a:defRPr/>
            </a:lvl1pPr>
          </a:lstStyle>
          <a:p>
            <a:r>
              <a:rPr lang="en-US" dirty="0">
                <a:solidFill>
                  <a:srgbClr val="464653"/>
                </a:solidFill>
                <a:latin typeface="Franklin Gothic Book"/>
              </a:rPr>
              <a:t>A. </a:t>
            </a:r>
            <a:r>
              <a:rPr lang="en-US" dirty="0" err="1">
                <a:solidFill>
                  <a:srgbClr val="464653"/>
                </a:solidFill>
                <a:latin typeface="Franklin Gothic Book"/>
              </a:rPr>
              <a:t>Cianchi</a:t>
            </a:r>
            <a:endParaRPr lang="en-US" dirty="0">
              <a:solidFill>
                <a:srgbClr val="464653"/>
              </a:solidFill>
              <a:latin typeface="Franklin Gothic Book"/>
            </a:endParaRPr>
          </a:p>
        </p:txBody>
      </p:sp>
      <p:sp>
        <p:nvSpPr>
          <p:cNvPr id="21" name="Rettango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33" name="Rettango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22" name="Rettango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32" name="Rettango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268530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dirty="0"/>
              <a:t>Fare clic per modificare lo stile del titolo</a:t>
            </a:r>
            <a:endParaRPr kumimoji="0" lang="en-US" dirty="0"/>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lvl1pPr>
              <a:defRPr/>
            </a:lvl1pPr>
          </a:lstStyle>
          <a:p>
            <a:r>
              <a:rPr lang="en-US" dirty="0" err="1">
                <a:solidFill>
                  <a:srgbClr val="464653"/>
                </a:solidFill>
                <a:latin typeface="Franklin Gothic Book"/>
              </a:rPr>
              <a:t>A.Cianchi</a:t>
            </a:r>
            <a:endParaRPr lang="en-US" dirty="0">
              <a:solidFill>
                <a:srgbClr val="464653"/>
              </a:solidFill>
              <a:latin typeface="Franklin Gothic Book"/>
            </a:endParaRPr>
          </a:p>
        </p:txBody>
      </p:sp>
      <p:sp>
        <p:nvSpPr>
          <p:cNvPr id="8" name="Segnaposto contenuto 7"/>
          <p:cNvSpPr>
            <a:spLocks noGrp="1"/>
          </p:cNvSpPr>
          <p:nvPr>
            <p:ph sz="quarter" idx="1"/>
          </p:nvPr>
        </p:nvSpPr>
        <p:spPr>
          <a:xfrm>
            <a:off x="457200" y="1219200"/>
            <a:ext cx="8229600"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2602485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a:xfrm>
            <a:off x="6400800" y="6355080"/>
            <a:ext cx="2286000" cy="365760"/>
          </a:xfrm>
        </p:spPr>
        <p:txBody>
          <a:bodyPr/>
          <a:lstStyle/>
          <a:p>
            <a:fld id="{E8A455F4-9CC6-47D5-9282-9C3F9127D2D4}" type="datetimeFigureOut">
              <a:rPr lang="en-US" smtClean="0">
                <a:solidFill>
                  <a:srgbClr val="DDE9EC"/>
                </a:solidFill>
                <a:latin typeface="Franklin Gothic Book"/>
              </a:rPr>
              <a:pPr/>
              <a:t>6/6/22</a:t>
            </a:fld>
            <a:endParaRPr lang="en-US">
              <a:solidFill>
                <a:srgbClr val="DDE9EC"/>
              </a:solidFill>
              <a:latin typeface="Franklin Gothic Book"/>
            </a:endParaRPr>
          </a:p>
        </p:txBody>
      </p:sp>
      <p:sp>
        <p:nvSpPr>
          <p:cNvPr id="5" name="Segnaposto piè di pagina 4"/>
          <p:cNvSpPr>
            <a:spLocks noGrp="1"/>
          </p:cNvSpPr>
          <p:nvPr>
            <p:ph type="ftr" sz="quarter" idx="11"/>
          </p:nvPr>
        </p:nvSpPr>
        <p:spPr>
          <a:xfrm>
            <a:off x="2898648" y="6355080"/>
            <a:ext cx="3474720" cy="365760"/>
          </a:xfrm>
        </p:spPr>
        <p:txBody>
          <a:bodyPr/>
          <a:lstStyle/>
          <a:p>
            <a:endParaRPr lang="en-US">
              <a:solidFill>
                <a:srgbClr val="DDE9EC"/>
              </a:solidFill>
              <a:latin typeface="Franklin Gothic Book"/>
            </a:endParaRPr>
          </a:p>
        </p:txBody>
      </p:sp>
      <p:sp>
        <p:nvSpPr>
          <p:cNvPr id="6" name="Segnaposto numero diapositiva 5"/>
          <p:cNvSpPr>
            <a:spLocks noGrp="1"/>
          </p:cNvSpPr>
          <p:nvPr>
            <p:ph type="sldNum" sz="quarter" idx="12"/>
          </p:nvPr>
        </p:nvSpPr>
        <p:spPr>
          <a:xfrm>
            <a:off x="1069848" y="6355080"/>
            <a:ext cx="1520952" cy="365760"/>
          </a:xfrm>
        </p:spPr>
        <p:txBody>
          <a:bodyPr/>
          <a:lstStyle/>
          <a:p>
            <a:fld id="{C29EA6B2-3930-43F9-9DB4-7772627E2376}" type="slidenum">
              <a:rPr lang="en-US" smtClean="0">
                <a:solidFill>
                  <a:srgbClr val="DDE9EC"/>
                </a:solidFill>
                <a:latin typeface="Franklin Gothic Book"/>
              </a:rPr>
              <a:pPr/>
              <a:t>‹#›</a:t>
            </a:fld>
            <a:endParaRPr lang="en-US">
              <a:solidFill>
                <a:srgbClr val="DDE9EC"/>
              </a:solidFill>
              <a:latin typeface="Franklin Gothic Book"/>
            </a:endParaRPr>
          </a:p>
        </p:txBody>
      </p:sp>
      <p:sp>
        <p:nvSpPr>
          <p:cNvPr id="7" name="Rettango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8" name="Rettango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363706038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285"/>
            <a:ext cx="4040188" cy="639763"/>
          </a:xfrm>
        </p:spPr>
        <p:txBody>
          <a:bodyPr anchor="b"/>
          <a:lstStyle>
            <a:lvl1pPr marL="0" indent="0">
              <a:buNone/>
              <a:defRPr sz="2400" b="1"/>
            </a:lvl1pPr>
            <a:lvl2pPr marL="452725" indent="0">
              <a:buNone/>
              <a:defRPr sz="2000" b="1"/>
            </a:lvl2pPr>
            <a:lvl3pPr marL="905439" indent="0">
              <a:buNone/>
              <a:defRPr sz="1800" b="1"/>
            </a:lvl3pPr>
            <a:lvl4pPr marL="1358192" indent="0">
              <a:buNone/>
              <a:defRPr sz="1600" b="1"/>
            </a:lvl4pPr>
            <a:lvl5pPr marL="1810916" indent="0">
              <a:buNone/>
              <a:defRPr sz="1600" b="1"/>
            </a:lvl5pPr>
            <a:lvl6pPr marL="2263677" indent="0">
              <a:buNone/>
              <a:defRPr sz="1600" b="1"/>
            </a:lvl6pPr>
            <a:lvl7pPr marL="2716374" indent="0">
              <a:buNone/>
              <a:defRPr sz="1600" b="1"/>
            </a:lvl7pPr>
            <a:lvl8pPr marL="3169107" indent="0">
              <a:buNone/>
              <a:defRPr sz="1600" b="1"/>
            </a:lvl8pPr>
            <a:lvl9pPr marL="3621833"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41" y="1535285"/>
            <a:ext cx="4041775" cy="639763"/>
          </a:xfrm>
        </p:spPr>
        <p:txBody>
          <a:bodyPr anchor="b"/>
          <a:lstStyle>
            <a:lvl1pPr marL="0" indent="0">
              <a:buNone/>
              <a:defRPr sz="2400" b="1"/>
            </a:lvl1pPr>
            <a:lvl2pPr marL="452725" indent="0">
              <a:buNone/>
              <a:defRPr sz="2000" b="1"/>
            </a:lvl2pPr>
            <a:lvl3pPr marL="905439" indent="0">
              <a:buNone/>
              <a:defRPr sz="1800" b="1"/>
            </a:lvl3pPr>
            <a:lvl4pPr marL="1358192" indent="0">
              <a:buNone/>
              <a:defRPr sz="1600" b="1"/>
            </a:lvl4pPr>
            <a:lvl5pPr marL="1810916" indent="0">
              <a:buNone/>
              <a:defRPr sz="1600" b="1"/>
            </a:lvl5pPr>
            <a:lvl6pPr marL="2263677" indent="0">
              <a:buNone/>
              <a:defRPr sz="1600" b="1"/>
            </a:lvl6pPr>
            <a:lvl7pPr marL="2716374" indent="0">
              <a:buNone/>
              <a:defRPr sz="1600" b="1"/>
            </a:lvl7pPr>
            <a:lvl8pPr marL="3169107" indent="0">
              <a:buNone/>
              <a:defRPr sz="1600" b="1"/>
            </a:lvl8pPr>
            <a:lvl9pPr marL="3621833"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4084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464653"/>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9" name="Segnaposto contenuto 8"/>
          <p:cNvSpPr>
            <a:spLocks noGrp="1"/>
          </p:cNvSpPr>
          <p:nvPr>
            <p:ph sz="quarter" idx="1"/>
          </p:nvPr>
        </p:nvSpPr>
        <p:spPr>
          <a:xfrm>
            <a:off x="457200" y="1219200"/>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4632198" y="1216152"/>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3057689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nchor="ctr"/>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285875"/>
            <a:ext cx="4040188" cy="685800"/>
          </a:xfrm>
          <a:noFill/>
          <a:ln>
            <a:noFill/>
          </a:ln>
        </p:spPr>
        <p:txBody>
          <a:bodyPr lIns="90099"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8200" y="1295400"/>
            <a:ext cx="4041775" cy="685800"/>
          </a:xfrm>
          <a:noFill/>
          <a:ln>
            <a:noFill/>
          </a:ln>
        </p:spPr>
        <p:txBody>
          <a:bodyPr lIns="90099"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7" name="Segnaposto data 6"/>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8" name="Segnaposto piè di pagina 7"/>
          <p:cNvSpPr>
            <a:spLocks noGrp="1"/>
          </p:cNvSpPr>
          <p:nvPr>
            <p:ph type="ftr" sz="quarter" idx="11"/>
          </p:nvPr>
        </p:nvSpPr>
        <p:spPr/>
        <p:txBody>
          <a:bodyPr/>
          <a:lstStyle/>
          <a:p>
            <a:endParaRPr lang="en-US">
              <a:solidFill>
                <a:srgbClr val="464653"/>
              </a:solidFill>
              <a:latin typeface="Franklin Gothic Book"/>
            </a:endParaRPr>
          </a:p>
        </p:txBody>
      </p:sp>
      <p:sp>
        <p:nvSpPr>
          <p:cNvPr id="9" name="Segnaposto numero diapositiva 8"/>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11" name="Segnaposto contenuto 10"/>
          <p:cNvSpPr>
            <a:spLocks noGrp="1"/>
          </p:cNvSpPr>
          <p:nvPr>
            <p:ph sz="quarter" idx="2"/>
          </p:nvPr>
        </p:nvSpPr>
        <p:spPr>
          <a:xfrm>
            <a:off x="457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4648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1380117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4" name="Segnaposto piè di pagina 3"/>
          <p:cNvSpPr>
            <a:spLocks noGrp="1"/>
          </p:cNvSpPr>
          <p:nvPr>
            <p:ph type="ftr" sz="quarter" idx="11"/>
          </p:nvPr>
        </p:nvSpPr>
        <p:spPr/>
        <p:txBody>
          <a:bodyPr/>
          <a:lstStyle/>
          <a:p>
            <a:endParaRPr lang="en-US">
              <a:solidFill>
                <a:srgbClr val="464653"/>
              </a:solidFill>
              <a:latin typeface="Franklin Gothic Book"/>
            </a:endParaRPr>
          </a:p>
        </p:txBody>
      </p:sp>
      <p:sp>
        <p:nvSpPr>
          <p:cNvPr id="5" name="Segnaposto numero diapositiva 4"/>
          <p:cNvSpPr>
            <a:spLocks noGrp="1"/>
          </p:cNvSpPr>
          <p:nvPr>
            <p:ph type="sldNum" sz="quarter" idx="12"/>
          </p:nvPr>
        </p:nvSpPr>
        <p:spPr/>
        <p:txBody>
          <a:bodyPr/>
          <a:lstStyle>
            <a:lvl1pPr>
              <a:defRPr/>
            </a:lvl1pPr>
          </a:lstStyle>
          <a:p>
            <a:r>
              <a:rPr lang="en-US" dirty="0">
                <a:solidFill>
                  <a:srgbClr val="464653"/>
                </a:solidFill>
                <a:latin typeface="Franklin Gothic Book"/>
              </a:rPr>
              <a:t>A. </a:t>
            </a:r>
            <a:r>
              <a:rPr lang="en-US" dirty="0" err="1">
                <a:solidFill>
                  <a:srgbClr val="464653"/>
                </a:solidFill>
                <a:latin typeface="Franklin Gothic Book"/>
              </a:rPr>
              <a:t>Cianchi</a:t>
            </a:r>
            <a:endParaRPr lang="en-US" dirty="0">
              <a:solidFill>
                <a:srgbClr val="464653"/>
              </a:solidFill>
              <a:latin typeface="Franklin Gothic Book"/>
            </a:endParaRPr>
          </a:p>
        </p:txBody>
      </p:sp>
      <p:sp>
        <p:nvSpPr>
          <p:cNvPr id="6" name="Triangolo isoscele 5"/>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4212282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3" name="Segnaposto piè di pagina 2"/>
          <p:cNvSpPr>
            <a:spLocks noGrp="1"/>
          </p:cNvSpPr>
          <p:nvPr>
            <p:ph type="ftr" sz="quarter" idx="11"/>
          </p:nvPr>
        </p:nvSpPr>
        <p:spPr/>
        <p:txBody>
          <a:bodyPr/>
          <a:lstStyle/>
          <a:p>
            <a:endParaRPr lang="en-US">
              <a:solidFill>
                <a:srgbClr val="464653"/>
              </a:solidFill>
              <a:latin typeface="Franklin Gothic Book"/>
            </a:endParaRPr>
          </a:p>
        </p:txBody>
      </p:sp>
      <p:sp>
        <p:nvSpPr>
          <p:cNvPr id="4" name="Segnaposto numero diapositiva 3"/>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5" name="Connettore 1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6" name="Triangolo isoscele 5"/>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3927284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324600" y="121926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464653"/>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10" name="Connettore 1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dirty="0">
              <a:solidFill>
                <a:prstClr val="black"/>
              </a:solidFill>
              <a:latin typeface="Franklin Gothic Book"/>
              <a:ea typeface="ＭＳ Ｐゴシック" charset="0"/>
              <a:cs typeface="ＭＳ Ｐゴシック" charset="0"/>
            </a:endParaRPr>
          </a:p>
        </p:txBody>
      </p:sp>
      <p:sp>
        <p:nvSpPr>
          <p:cNvPr id="9" name="Triangolo isoscele 8"/>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12" name="Segnaposto contenuto 11"/>
          <p:cNvSpPr>
            <a:spLocks noGrp="1"/>
          </p:cNvSpPr>
          <p:nvPr>
            <p:ph sz="quarter" idx="1"/>
          </p:nvPr>
        </p:nvSpPr>
        <p:spPr>
          <a:xfrm>
            <a:off x="304800" y="304800"/>
            <a:ext cx="5715000" cy="5715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1429499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500856"/>
            <a:ext cx="8229600" cy="674688"/>
          </a:xfrm>
          <a:ln>
            <a:solidFill>
              <a:schemeClr val="accent1"/>
            </a:solidFill>
          </a:ln>
        </p:spPr>
        <p:txBody>
          <a:bodyPr lIns="270358" anchor="ctr"/>
          <a:lstStyle>
            <a:lvl1pPr algn="r">
              <a:buNone/>
              <a:defRPr sz="2000" b="0">
                <a:solidFill>
                  <a:schemeClr val="tx1"/>
                </a:solidFill>
              </a:defRPr>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457200" y="1219201"/>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DDE9EC"/>
                </a:solidFill>
                <a:latin typeface="Franklin Gothic Book"/>
              </a:rPr>
              <a:pPr/>
              <a:t>6/6/22</a:t>
            </a:fld>
            <a:endParaRPr lang="en-US">
              <a:solidFill>
                <a:srgbClr val="DDE9EC"/>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DDE9EC"/>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DDE9EC"/>
                </a:solidFill>
                <a:latin typeface="Franklin Gothic Book"/>
              </a:rPr>
              <a:pPr/>
              <a:t>‹#›</a:t>
            </a:fld>
            <a:endParaRPr lang="en-US">
              <a:solidFill>
                <a:srgbClr val="DDE9EC"/>
              </a:solidFill>
              <a:latin typeface="Franklin Gothic Book"/>
            </a:endParaRPr>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white"/>
              </a:solidFill>
              <a:latin typeface="Franklin Gothic Book"/>
              <a:ea typeface="ＭＳ Ｐゴシック" charset="0"/>
              <a:cs typeface="ＭＳ Ｐゴシック" charset="0"/>
            </a:endParaRPr>
          </a:p>
        </p:txBody>
      </p:sp>
      <p:sp>
        <p:nvSpPr>
          <p:cNvPr id="9" name="Triangolo isoscele 8"/>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10" name="Rettango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244359329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Tree>
    <p:extLst>
      <p:ext uri="{BB962C8B-B14F-4D97-AF65-F5344CB8AC3E}">
        <p14:creationId xmlns:p14="http://schemas.microsoft.com/office/powerpoint/2010/main" val="3004176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505"/>
            <a:ext cx="20574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7505"/>
            <a:ext cx="60198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7" name="Connettore 1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8" name="Triangolo isoscele 7"/>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
        <p:nvSpPr>
          <p:cNvPr id="9" name="Connettore 1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Tree>
    <p:extLst>
      <p:ext uri="{BB962C8B-B14F-4D97-AF65-F5344CB8AC3E}">
        <p14:creationId xmlns:p14="http://schemas.microsoft.com/office/powerpoint/2010/main" val="106953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49933" indent="0" algn="ctr">
              <a:buNone/>
            </a:lvl2pPr>
            <a:lvl3pPr marL="899852" indent="0" algn="ctr">
              <a:buNone/>
            </a:lvl3pPr>
            <a:lvl4pPr marL="1349824" indent="0" algn="ctr">
              <a:buNone/>
            </a:lvl4pPr>
            <a:lvl5pPr marL="1799749" indent="0" algn="ctr">
              <a:buNone/>
            </a:lvl5pPr>
            <a:lvl6pPr marL="2249666" indent="0" algn="ctr">
              <a:buNone/>
            </a:lvl6pPr>
            <a:lvl7pPr marL="2699601" indent="0" algn="ctr">
              <a:buNone/>
            </a:lvl7pPr>
            <a:lvl8pPr marL="3149560" indent="0" algn="ctr">
              <a:buNone/>
            </a:lvl8pPr>
            <a:lvl9pPr marL="3599454"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6400800" y="6355080"/>
            <a:ext cx="2286000" cy="365760"/>
          </a:xfrm>
        </p:spPr>
        <p:txBody>
          <a:bodyPr/>
          <a:lstStyle>
            <a:lvl1pPr>
              <a:defRPr sz="1400"/>
            </a:lvl1p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17" name="Segnaposto piè di pagina 16"/>
          <p:cNvSpPr>
            <a:spLocks noGrp="1"/>
          </p:cNvSpPr>
          <p:nvPr>
            <p:ph type="ftr" sz="quarter" idx="11"/>
          </p:nvPr>
        </p:nvSpPr>
        <p:spPr>
          <a:xfrm>
            <a:off x="2898648" y="6355080"/>
            <a:ext cx="3474720" cy="365760"/>
          </a:xfrm>
        </p:spPr>
        <p:txBody>
          <a:bodyPr/>
          <a:lstStyle/>
          <a:p>
            <a:endParaRPr lang="en-US">
              <a:solidFill>
                <a:srgbClr val="464653"/>
              </a:solidFill>
              <a:latin typeface="Franklin Gothic Book"/>
            </a:endParaRPr>
          </a:p>
        </p:txBody>
      </p:sp>
      <p:sp>
        <p:nvSpPr>
          <p:cNvPr id="29" name="Segnaposto numero diapositiva 28"/>
          <p:cNvSpPr>
            <a:spLocks noGrp="1"/>
          </p:cNvSpPr>
          <p:nvPr>
            <p:ph type="sldNum" sz="quarter" idx="12"/>
          </p:nvPr>
        </p:nvSpPr>
        <p:spPr>
          <a:xfrm>
            <a:off x="1216153" y="6355080"/>
            <a:ext cx="1219200" cy="365760"/>
          </a:xfrm>
        </p:spPr>
        <p:txBody>
          <a:bodyPr/>
          <a:lstStyle>
            <a:lvl1pPr>
              <a:defRPr/>
            </a:lvl1pPr>
          </a:lstStyle>
          <a:p>
            <a:r>
              <a:rPr lang="en-US" dirty="0">
                <a:solidFill>
                  <a:srgbClr val="464653"/>
                </a:solidFill>
                <a:latin typeface="Franklin Gothic Book"/>
              </a:rPr>
              <a:t>A. </a:t>
            </a:r>
            <a:r>
              <a:rPr lang="en-US" dirty="0" err="1">
                <a:solidFill>
                  <a:srgbClr val="464653"/>
                </a:solidFill>
                <a:latin typeface="Franklin Gothic Book"/>
              </a:rPr>
              <a:t>Cianchi</a:t>
            </a:r>
            <a:endParaRPr lang="en-US" dirty="0">
              <a:solidFill>
                <a:srgbClr val="464653"/>
              </a:solidFill>
              <a:latin typeface="Franklin Gothic Book"/>
            </a:endParaRPr>
          </a:p>
        </p:txBody>
      </p:sp>
      <p:sp>
        <p:nvSpPr>
          <p:cNvPr id="21" name="Rettango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33" name="Rettango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22" name="Rettango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32" name="Rettango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4274561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dirty="0"/>
              <a:t>Fare clic per modificare lo stile del titolo</a:t>
            </a:r>
            <a:endParaRPr kumimoji="0" lang="en-US" dirty="0"/>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lvl1pPr>
              <a:defRPr/>
            </a:lvl1pPr>
          </a:lstStyle>
          <a:p>
            <a:r>
              <a:rPr lang="en-US" dirty="0" err="1">
                <a:solidFill>
                  <a:srgbClr val="464653"/>
                </a:solidFill>
                <a:latin typeface="Franklin Gothic Book"/>
              </a:rPr>
              <a:t>A.Cianchi</a:t>
            </a:r>
            <a:endParaRPr lang="en-US" dirty="0">
              <a:solidFill>
                <a:srgbClr val="464653"/>
              </a:solidFill>
              <a:latin typeface="Franklin Gothic Book"/>
            </a:endParaRPr>
          </a:p>
        </p:txBody>
      </p:sp>
      <p:sp>
        <p:nvSpPr>
          <p:cNvPr id="8" name="Segnaposto contenuto 7"/>
          <p:cNvSpPr>
            <a:spLocks noGrp="1"/>
          </p:cNvSpPr>
          <p:nvPr>
            <p:ph sz="quarter" idx="1"/>
          </p:nvPr>
        </p:nvSpPr>
        <p:spPr>
          <a:xfrm>
            <a:off x="457200" y="1219200"/>
            <a:ext cx="8229600"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2204992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21" y="273997"/>
            <a:ext cx="3008313" cy="1162051"/>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65" y="2752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21" y="1435113"/>
            <a:ext cx="3008313" cy="4691063"/>
          </a:xfrm>
        </p:spPr>
        <p:txBody>
          <a:bodyPr/>
          <a:lstStyle>
            <a:lvl1pPr marL="0" indent="0">
              <a:buNone/>
              <a:defRPr sz="1400"/>
            </a:lvl1pPr>
            <a:lvl2pPr marL="452725" indent="0">
              <a:buNone/>
              <a:defRPr sz="1200"/>
            </a:lvl2pPr>
            <a:lvl3pPr marL="905439" indent="0">
              <a:buNone/>
              <a:defRPr sz="1000"/>
            </a:lvl3pPr>
            <a:lvl4pPr marL="1358192" indent="0">
              <a:buNone/>
              <a:defRPr sz="900"/>
            </a:lvl4pPr>
            <a:lvl5pPr marL="1810916" indent="0">
              <a:buNone/>
              <a:defRPr sz="900"/>
            </a:lvl5pPr>
            <a:lvl6pPr marL="2263677" indent="0">
              <a:buNone/>
              <a:defRPr sz="900"/>
            </a:lvl6pPr>
            <a:lvl7pPr marL="2716374" indent="0">
              <a:buNone/>
              <a:defRPr sz="900"/>
            </a:lvl7pPr>
            <a:lvl8pPr marL="3169107" indent="0">
              <a:buNone/>
              <a:defRPr sz="900"/>
            </a:lvl8pPr>
            <a:lvl9pPr marL="3621833"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2028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a:xfrm>
            <a:off x="6400800" y="6355080"/>
            <a:ext cx="2286000" cy="365760"/>
          </a:xfrm>
        </p:spPr>
        <p:txBody>
          <a:bodyPr/>
          <a:lstStyle/>
          <a:p>
            <a:fld id="{E8A455F4-9CC6-47D5-9282-9C3F9127D2D4}" type="datetimeFigureOut">
              <a:rPr lang="en-US" smtClean="0">
                <a:solidFill>
                  <a:srgbClr val="DDE9EC"/>
                </a:solidFill>
                <a:latin typeface="Franklin Gothic Book"/>
              </a:rPr>
              <a:pPr/>
              <a:t>6/6/22</a:t>
            </a:fld>
            <a:endParaRPr lang="en-US">
              <a:solidFill>
                <a:srgbClr val="DDE9EC"/>
              </a:solidFill>
              <a:latin typeface="Franklin Gothic Book"/>
            </a:endParaRPr>
          </a:p>
        </p:txBody>
      </p:sp>
      <p:sp>
        <p:nvSpPr>
          <p:cNvPr id="5" name="Segnaposto piè di pagina 4"/>
          <p:cNvSpPr>
            <a:spLocks noGrp="1"/>
          </p:cNvSpPr>
          <p:nvPr>
            <p:ph type="ftr" sz="quarter" idx="11"/>
          </p:nvPr>
        </p:nvSpPr>
        <p:spPr>
          <a:xfrm>
            <a:off x="2898648" y="6355080"/>
            <a:ext cx="3474720" cy="365760"/>
          </a:xfrm>
        </p:spPr>
        <p:txBody>
          <a:bodyPr/>
          <a:lstStyle/>
          <a:p>
            <a:endParaRPr lang="en-US">
              <a:solidFill>
                <a:srgbClr val="DDE9EC"/>
              </a:solidFill>
              <a:latin typeface="Franklin Gothic Book"/>
            </a:endParaRPr>
          </a:p>
        </p:txBody>
      </p:sp>
      <p:sp>
        <p:nvSpPr>
          <p:cNvPr id="6" name="Segnaposto numero diapositiva 5"/>
          <p:cNvSpPr>
            <a:spLocks noGrp="1"/>
          </p:cNvSpPr>
          <p:nvPr>
            <p:ph type="sldNum" sz="quarter" idx="12"/>
          </p:nvPr>
        </p:nvSpPr>
        <p:spPr>
          <a:xfrm>
            <a:off x="1069848" y="6355080"/>
            <a:ext cx="1520952" cy="365760"/>
          </a:xfrm>
        </p:spPr>
        <p:txBody>
          <a:bodyPr/>
          <a:lstStyle/>
          <a:p>
            <a:fld id="{C29EA6B2-3930-43F9-9DB4-7772627E2376}" type="slidenum">
              <a:rPr lang="en-US" smtClean="0">
                <a:solidFill>
                  <a:srgbClr val="DDE9EC"/>
                </a:solidFill>
                <a:latin typeface="Franklin Gothic Book"/>
              </a:rPr>
              <a:pPr/>
              <a:t>‹#›</a:t>
            </a:fld>
            <a:endParaRPr lang="en-US">
              <a:solidFill>
                <a:srgbClr val="DDE9EC"/>
              </a:solidFill>
              <a:latin typeface="Franklin Gothic Book"/>
            </a:endParaRPr>
          </a:p>
        </p:txBody>
      </p:sp>
      <p:sp>
        <p:nvSpPr>
          <p:cNvPr id="7" name="Rettango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8" name="Rettango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60861582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464653"/>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9" name="Segnaposto contenuto 8"/>
          <p:cNvSpPr>
            <a:spLocks noGrp="1"/>
          </p:cNvSpPr>
          <p:nvPr>
            <p:ph sz="quarter" idx="1"/>
          </p:nvPr>
        </p:nvSpPr>
        <p:spPr>
          <a:xfrm>
            <a:off x="457200" y="1219200"/>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4632198" y="1216152"/>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1925608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nchor="ctr"/>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285875"/>
            <a:ext cx="4040188" cy="685800"/>
          </a:xfrm>
          <a:noFill/>
          <a:ln>
            <a:noFill/>
          </a:ln>
        </p:spPr>
        <p:txBody>
          <a:bodyPr lIns="89957"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8200" y="1295400"/>
            <a:ext cx="4041775" cy="685800"/>
          </a:xfrm>
          <a:noFill/>
          <a:ln>
            <a:noFill/>
          </a:ln>
        </p:spPr>
        <p:txBody>
          <a:bodyPr lIns="89957"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7" name="Segnaposto data 6"/>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8" name="Segnaposto piè di pagina 7"/>
          <p:cNvSpPr>
            <a:spLocks noGrp="1"/>
          </p:cNvSpPr>
          <p:nvPr>
            <p:ph type="ftr" sz="quarter" idx="11"/>
          </p:nvPr>
        </p:nvSpPr>
        <p:spPr/>
        <p:txBody>
          <a:bodyPr/>
          <a:lstStyle/>
          <a:p>
            <a:endParaRPr lang="en-US">
              <a:solidFill>
                <a:srgbClr val="464653"/>
              </a:solidFill>
              <a:latin typeface="Franklin Gothic Book"/>
            </a:endParaRPr>
          </a:p>
        </p:txBody>
      </p:sp>
      <p:sp>
        <p:nvSpPr>
          <p:cNvPr id="9" name="Segnaposto numero diapositiva 8"/>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11" name="Segnaposto contenuto 10"/>
          <p:cNvSpPr>
            <a:spLocks noGrp="1"/>
          </p:cNvSpPr>
          <p:nvPr>
            <p:ph sz="quarter" idx="2"/>
          </p:nvPr>
        </p:nvSpPr>
        <p:spPr>
          <a:xfrm>
            <a:off x="457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4648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2477728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4" name="Segnaposto piè di pagina 3"/>
          <p:cNvSpPr>
            <a:spLocks noGrp="1"/>
          </p:cNvSpPr>
          <p:nvPr>
            <p:ph type="ftr" sz="quarter" idx="11"/>
          </p:nvPr>
        </p:nvSpPr>
        <p:spPr/>
        <p:txBody>
          <a:bodyPr/>
          <a:lstStyle/>
          <a:p>
            <a:endParaRPr lang="en-US">
              <a:solidFill>
                <a:srgbClr val="464653"/>
              </a:solidFill>
              <a:latin typeface="Franklin Gothic Book"/>
            </a:endParaRPr>
          </a:p>
        </p:txBody>
      </p:sp>
      <p:sp>
        <p:nvSpPr>
          <p:cNvPr id="5" name="Segnaposto numero diapositiva 4"/>
          <p:cNvSpPr>
            <a:spLocks noGrp="1"/>
          </p:cNvSpPr>
          <p:nvPr>
            <p:ph type="sldNum" sz="quarter" idx="12"/>
          </p:nvPr>
        </p:nvSpPr>
        <p:spPr/>
        <p:txBody>
          <a:bodyPr/>
          <a:lstStyle>
            <a:lvl1pPr>
              <a:defRPr/>
            </a:lvl1pPr>
          </a:lstStyle>
          <a:p>
            <a:r>
              <a:rPr lang="en-US" dirty="0">
                <a:solidFill>
                  <a:srgbClr val="464653"/>
                </a:solidFill>
                <a:latin typeface="Franklin Gothic Book"/>
              </a:rPr>
              <a:t>A. </a:t>
            </a:r>
            <a:r>
              <a:rPr lang="en-US" dirty="0" err="1">
                <a:solidFill>
                  <a:srgbClr val="464653"/>
                </a:solidFill>
                <a:latin typeface="Franklin Gothic Book"/>
              </a:rPr>
              <a:t>Cianchi</a:t>
            </a:r>
            <a:endParaRPr lang="en-US" dirty="0">
              <a:solidFill>
                <a:srgbClr val="464653"/>
              </a:solidFill>
              <a:latin typeface="Franklin Gothic Book"/>
            </a:endParaRPr>
          </a:p>
        </p:txBody>
      </p:sp>
      <p:sp>
        <p:nvSpPr>
          <p:cNvPr id="6" name="Triangolo isoscele 5"/>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1146692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3" name="Segnaposto piè di pagina 2"/>
          <p:cNvSpPr>
            <a:spLocks noGrp="1"/>
          </p:cNvSpPr>
          <p:nvPr>
            <p:ph type="ftr" sz="quarter" idx="11"/>
          </p:nvPr>
        </p:nvSpPr>
        <p:spPr/>
        <p:txBody>
          <a:bodyPr/>
          <a:lstStyle/>
          <a:p>
            <a:endParaRPr lang="en-US">
              <a:solidFill>
                <a:srgbClr val="464653"/>
              </a:solidFill>
              <a:latin typeface="Franklin Gothic Book"/>
            </a:endParaRPr>
          </a:p>
        </p:txBody>
      </p:sp>
      <p:sp>
        <p:nvSpPr>
          <p:cNvPr id="4" name="Segnaposto numero diapositiva 3"/>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5" name="Connettore 1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6" name="Triangolo isoscele 5"/>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27931558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324600" y="121926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464653"/>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10" name="Connettore 1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dirty="0">
              <a:solidFill>
                <a:prstClr val="black"/>
              </a:solidFill>
              <a:latin typeface="Franklin Gothic Book"/>
              <a:ea typeface="ＭＳ Ｐゴシック" charset="0"/>
              <a:cs typeface="ＭＳ Ｐゴシック" charset="0"/>
            </a:endParaRPr>
          </a:p>
        </p:txBody>
      </p:sp>
      <p:sp>
        <p:nvSpPr>
          <p:cNvPr id="9" name="Triangolo isoscele 8"/>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12" name="Segnaposto contenuto 11"/>
          <p:cNvSpPr>
            <a:spLocks noGrp="1"/>
          </p:cNvSpPr>
          <p:nvPr>
            <p:ph sz="quarter" idx="1"/>
          </p:nvPr>
        </p:nvSpPr>
        <p:spPr>
          <a:xfrm>
            <a:off x="304800" y="304800"/>
            <a:ext cx="5715000" cy="5715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1038874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500856"/>
            <a:ext cx="8229600" cy="674688"/>
          </a:xfrm>
          <a:ln>
            <a:solidFill>
              <a:schemeClr val="accent1"/>
            </a:solidFill>
          </a:ln>
        </p:spPr>
        <p:txBody>
          <a:bodyPr lIns="269940" anchor="ctr"/>
          <a:lstStyle>
            <a:lvl1pPr algn="r">
              <a:buNone/>
              <a:defRPr sz="2000" b="0">
                <a:solidFill>
                  <a:schemeClr val="tx1"/>
                </a:solidFill>
              </a:defRPr>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457200" y="1219201"/>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E8A455F4-9CC6-47D5-9282-9C3F9127D2D4}" type="datetimeFigureOut">
              <a:rPr lang="en-US" smtClean="0">
                <a:solidFill>
                  <a:srgbClr val="DDE9EC"/>
                </a:solidFill>
                <a:latin typeface="Franklin Gothic Book"/>
              </a:rPr>
              <a:pPr/>
              <a:t>6/6/22</a:t>
            </a:fld>
            <a:endParaRPr lang="en-US">
              <a:solidFill>
                <a:srgbClr val="DDE9EC"/>
              </a:solidFill>
              <a:latin typeface="Franklin Gothic Book"/>
            </a:endParaRPr>
          </a:p>
        </p:txBody>
      </p:sp>
      <p:sp>
        <p:nvSpPr>
          <p:cNvPr id="6" name="Segnaposto piè di pagina 5"/>
          <p:cNvSpPr>
            <a:spLocks noGrp="1"/>
          </p:cNvSpPr>
          <p:nvPr>
            <p:ph type="ftr" sz="quarter" idx="11"/>
          </p:nvPr>
        </p:nvSpPr>
        <p:spPr/>
        <p:txBody>
          <a:bodyPr/>
          <a:lstStyle/>
          <a:p>
            <a:endParaRPr lang="en-US">
              <a:solidFill>
                <a:srgbClr val="DDE9EC"/>
              </a:solidFill>
              <a:latin typeface="Franklin Gothic Book"/>
            </a:endParaRPr>
          </a:p>
        </p:txBody>
      </p:sp>
      <p:sp>
        <p:nvSpPr>
          <p:cNvPr id="7" name="Segnaposto numero diapositiva 6"/>
          <p:cNvSpPr>
            <a:spLocks noGrp="1"/>
          </p:cNvSpPr>
          <p:nvPr>
            <p:ph type="sldNum" sz="quarter" idx="12"/>
          </p:nvPr>
        </p:nvSpPr>
        <p:spPr/>
        <p:txBody>
          <a:bodyPr/>
          <a:lstStyle/>
          <a:p>
            <a:fld id="{C29EA6B2-3930-43F9-9DB4-7772627E2376}" type="slidenum">
              <a:rPr lang="en-US" smtClean="0">
                <a:solidFill>
                  <a:srgbClr val="DDE9EC"/>
                </a:solidFill>
                <a:latin typeface="Franklin Gothic Book"/>
              </a:rPr>
              <a:pPr/>
              <a:t>‹#›</a:t>
            </a:fld>
            <a:endParaRPr lang="en-US">
              <a:solidFill>
                <a:srgbClr val="DDE9EC"/>
              </a:solidFill>
              <a:latin typeface="Franklin Gothic Book"/>
            </a:endParaRPr>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white"/>
              </a:solidFill>
              <a:latin typeface="Franklin Gothic Book"/>
              <a:ea typeface="ＭＳ Ｐゴシック" charset="0"/>
              <a:cs typeface="ＭＳ Ｐゴシック" charset="0"/>
            </a:endParaRPr>
          </a:p>
        </p:txBody>
      </p:sp>
      <p:sp>
        <p:nvSpPr>
          <p:cNvPr id="9" name="Triangolo isoscele 8"/>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10" name="Rettango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2483801064"/>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Tree>
    <p:extLst>
      <p:ext uri="{BB962C8B-B14F-4D97-AF65-F5344CB8AC3E}">
        <p14:creationId xmlns:p14="http://schemas.microsoft.com/office/powerpoint/2010/main" val="1881596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195"/>
            <a:ext cx="20574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7195"/>
            <a:ext cx="60198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E8A455F4-9CC6-47D5-9282-9C3F9127D2D4}" type="datetimeFigureOut">
              <a:rPr lang="en-US" smtClean="0">
                <a:solidFill>
                  <a:srgbClr val="464653"/>
                </a:solidFill>
                <a:latin typeface="Franklin Gothic Book"/>
              </a:rPr>
              <a:pPr/>
              <a:t>6/6/22</a:t>
            </a:fld>
            <a:endParaRPr lang="en-US">
              <a:solidFill>
                <a:srgbClr val="464653"/>
              </a:solidFill>
              <a:latin typeface="Franklin Gothic Book"/>
            </a:endParaRPr>
          </a:p>
        </p:txBody>
      </p:sp>
      <p:sp>
        <p:nvSpPr>
          <p:cNvPr id="5" name="Segnaposto piè di pagina 4"/>
          <p:cNvSpPr>
            <a:spLocks noGrp="1"/>
          </p:cNvSpPr>
          <p:nvPr>
            <p:ph type="ftr" sz="quarter" idx="11"/>
          </p:nvPr>
        </p:nvSpPr>
        <p:spPr/>
        <p:txBody>
          <a:bodyPr/>
          <a:lstStyle/>
          <a:p>
            <a:endParaRPr lang="en-US">
              <a:solidFill>
                <a:srgbClr val="464653"/>
              </a:solidFill>
              <a:latin typeface="Franklin Gothic Book"/>
            </a:endParaRPr>
          </a:p>
        </p:txBody>
      </p:sp>
      <p:sp>
        <p:nvSpPr>
          <p:cNvPr id="6" name="Segnaposto numero diapositiva 5"/>
          <p:cNvSpPr>
            <a:spLocks noGrp="1"/>
          </p:cNvSpPr>
          <p:nvPr>
            <p:ph type="sldNum" sz="quarter" idx="12"/>
          </p:nvPr>
        </p:nvSpPr>
        <p:spPr/>
        <p:txBody>
          <a:bodyPr/>
          <a:lstStyle/>
          <a:p>
            <a:fld id="{C29EA6B2-3930-43F9-9DB4-7772627E2376}" type="slidenum">
              <a:rPr lang="en-US" smtClean="0">
                <a:solidFill>
                  <a:srgbClr val="464653"/>
                </a:solidFill>
                <a:latin typeface="Franklin Gothic Book"/>
              </a:rPr>
              <a:pPr/>
              <a:t>‹#›</a:t>
            </a:fld>
            <a:endParaRPr lang="en-US">
              <a:solidFill>
                <a:srgbClr val="464653"/>
              </a:solidFill>
              <a:latin typeface="Franklin Gothic Book"/>
            </a:endParaRPr>
          </a:p>
        </p:txBody>
      </p:sp>
      <p:sp>
        <p:nvSpPr>
          <p:cNvPr id="7" name="Connettore 1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8" name="Triangolo isoscele 7"/>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
        <p:nvSpPr>
          <p:cNvPr id="9" name="Connettore 1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Tree>
    <p:extLst>
      <p:ext uri="{BB962C8B-B14F-4D97-AF65-F5344CB8AC3E}">
        <p14:creationId xmlns:p14="http://schemas.microsoft.com/office/powerpoint/2010/main" val="2891035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4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2BAE09-7C18-2242-955F-3BC9CF6CA420}"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614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300" y="4801549"/>
            <a:ext cx="5486400" cy="566739"/>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300" y="612775"/>
            <a:ext cx="5486400" cy="4114800"/>
          </a:xfrm>
        </p:spPr>
        <p:txBody>
          <a:bodyPr/>
          <a:lstStyle>
            <a:lvl1pPr marL="0" indent="0">
              <a:buNone/>
              <a:defRPr sz="3200"/>
            </a:lvl1pPr>
            <a:lvl2pPr marL="452725" indent="0">
              <a:buNone/>
              <a:defRPr sz="2800"/>
            </a:lvl2pPr>
            <a:lvl3pPr marL="905439" indent="0">
              <a:buNone/>
              <a:defRPr sz="2400"/>
            </a:lvl3pPr>
            <a:lvl4pPr marL="1358192" indent="0">
              <a:buNone/>
              <a:defRPr sz="2000"/>
            </a:lvl4pPr>
            <a:lvl5pPr marL="1810916" indent="0">
              <a:buNone/>
              <a:defRPr sz="2000"/>
            </a:lvl5pPr>
            <a:lvl6pPr marL="2263677" indent="0">
              <a:buNone/>
              <a:defRPr sz="2000"/>
            </a:lvl6pPr>
            <a:lvl7pPr marL="2716374" indent="0">
              <a:buNone/>
              <a:defRPr sz="2000"/>
            </a:lvl7pPr>
            <a:lvl8pPr marL="3169107" indent="0">
              <a:buNone/>
              <a:defRPr sz="2000"/>
            </a:lvl8pPr>
            <a:lvl9pPr marL="3621833" indent="0">
              <a:buNone/>
              <a:defRPr sz="2000"/>
            </a:lvl9pPr>
          </a:lstStyle>
          <a:p>
            <a:endParaRPr lang="en-US"/>
          </a:p>
        </p:txBody>
      </p:sp>
      <p:sp>
        <p:nvSpPr>
          <p:cNvPr id="4" name="Segnaposto testo 3"/>
          <p:cNvSpPr>
            <a:spLocks noGrp="1"/>
          </p:cNvSpPr>
          <p:nvPr>
            <p:ph type="body" sz="half" idx="2"/>
          </p:nvPr>
        </p:nvSpPr>
        <p:spPr>
          <a:xfrm>
            <a:off x="1792300" y="5368248"/>
            <a:ext cx="5486400" cy="804863"/>
          </a:xfrm>
        </p:spPr>
        <p:txBody>
          <a:bodyPr/>
          <a:lstStyle>
            <a:lvl1pPr marL="0" indent="0">
              <a:buNone/>
              <a:defRPr sz="1400"/>
            </a:lvl1pPr>
            <a:lvl2pPr marL="452725" indent="0">
              <a:buNone/>
              <a:defRPr sz="1200"/>
            </a:lvl2pPr>
            <a:lvl3pPr marL="905439" indent="0">
              <a:buNone/>
              <a:defRPr sz="1000"/>
            </a:lvl3pPr>
            <a:lvl4pPr marL="1358192" indent="0">
              <a:buNone/>
              <a:defRPr sz="900"/>
            </a:lvl4pPr>
            <a:lvl5pPr marL="1810916" indent="0">
              <a:buNone/>
              <a:defRPr sz="900"/>
            </a:lvl5pPr>
            <a:lvl6pPr marL="2263677" indent="0">
              <a:buNone/>
              <a:defRPr sz="900"/>
            </a:lvl6pPr>
            <a:lvl7pPr marL="2716374" indent="0">
              <a:buNone/>
              <a:defRPr sz="900"/>
            </a:lvl7pPr>
            <a:lvl8pPr marL="3169107" indent="0">
              <a:buNone/>
              <a:defRPr sz="900"/>
            </a:lvl8pPr>
            <a:lvl9pPr marL="3621833"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2344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D71E8-0966-5A48-8F04-5E3F94862FCA}"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6418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A45035-76E2-3B40-9D60-E91CE15CD634}"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9861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B96778-1115-EC4C-9258-CCB36057EA7C}"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6905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41D7E1-6D9B-4345-9864-3E56ECEF7B60}"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008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341993-578A-0740-96D0-E7B950142CAB}"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6691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CD886-3E75-3E4D-A4F2-C2991E2B2387}"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510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8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C0EA0-BC9F-8D40-A15A-5151ADAED78D}"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9589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0D6360-355F-644F-9E08-6F017ADA5242}"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7625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EF7CAD-636B-5241-85A7-7B996B29BF9A}"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0444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4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1EED4-92BB-1A49-A3DD-5B7DFE72687F}" type="datetime1">
              <a:rPr lang="it-IT" smtClean="0">
                <a:solidFill>
                  <a:prstClr val="black">
                    <a:tint val="75000"/>
                  </a:prstClr>
                </a:solidFill>
                <a:latin typeface="Calibri"/>
              </a:rPr>
              <a:pPr/>
              <a:t>06/06/22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FBD5587-D624-9B4C-AAC5-9A84E3BA50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356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17329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153"/>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223" indent="0" algn="ctr">
              <a:buNone/>
              <a:defRPr>
                <a:solidFill>
                  <a:schemeClr val="tx1">
                    <a:tint val="75000"/>
                  </a:schemeClr>
                </a:solidFill>
              </a:defRPr>
            </a:lvl2pPr>
            <a:lvl3pPr marL="912455" indent="0" algn="ctr">
              <a:buNone/>
              <a:defRPr>
                <a:solidFill>
                  <a:schemeClr val="tx1">
                    <a:tint val="75000"/>
                  </a:schemeClr>
                </a:solidFill>
              </a:defRPr>
            </a:lvl3pPr>
            <a:lvl4pPr marL="1368686" indent="0" algn="ctr">
              <a:buNone/>
              <a:defRPr>
                <a:solidFill>
                  <a:schemeClr val="tx1">
                    <a:tint val="75000"/>
                  </a:schemeClr>
                </a:solidFill>
              </a:defRPr>
            </a:lvl4pPr>
            <a:lvl5pPr marL="1824907" indent="0" algn="ctr">
              <a:buNone/>
              <a:defRPr>
                <a:solidFill>
                  <a:schemeClr val="tx1">
                    <a:tint val="75000"/>
                  </a:schemeClr>
                </a:solidFill>
              </a:defRPr>
            </a:lvl5pPr>
            <a:lvl6pPr marL="2281136" indent="0" algn="ctr">
              <a:buNone/>
              <a:defRPr>
                <a:solidFill>
                  <a:schemeClr val="tx1">
                    <a:tint val="75000"/>
                  </a:schemeClr>
                </a:solidFill>
              </a:defRPr>
            </a:lvl6pPr>
            <a:lvl7pPr marL="2737378" indent="0" algn="ctr">
              <a:buNone/>
              <a:defRPr>
                <a:solidFill>
                  <a:schemeClr val="tx1">
                    <a:tint val="75000"/>
                  </a:schemeClr>
                </a:solidFill>
              </a:defRPr>
            </a:lvl7pPr>
            <a:lvl8pPr marL="3193591" indent="0" algn="ctr">
              <a:buNone/>
              <a:defRPr>
                <a:solidFill>
                  <a:schemeClr val="tx1">
                    <a:tint val="75000"/>
                  </a:schemeClr>
                </a:solidFill>
              </a:defRPr>
            </a:lvl8pPr>
            <a:lvl9pPr marL="3649818"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260389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974441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662"/>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61"/>
            <a:ext cx="7772400" cy="1500187"/>
          </a:xfrm>
        </p:spPr>
        <p:txBody>
          <a:bodyPr anchor="b"/>
          <a:lstStyle>
            <a:lvl1pPr marL="0" indent="0">
              <a:buNone/>
              <a:defRPr sz="2000">
                <a:solidFill>
                  <a:schemeClr val="tx1">
                    <a:tint val="75000"/>
                  </a:schemeClr>
                </a:solidFill>
              </a:defRPr>
            </a:lvl1pPr>
            <a:lvl2pPr marL="456223" indent="0">
              <a:buNone/>
              <a:defRPr sz="1800">
                <a:solidFill>
                  <a:schemeClr val="tx1">
                    <a:tint val="75000"/>
                  </a:schemeClr>
                </a:solidFill>
              </a:defRPr>
            </a:lvl2pPr>
            <a:lvl3pPr marL="912455" indent="0">
              <a:buNone/>
              <a:defRPr sz="1600">
                <a:solidFill>
                  <a:schemeClr val="tx1">
                    <a:tint val="75000"/>
                  </a:schemeClr>
                </a:solidFill>
              </a:defRPr>
            </a:lvl3pPr>
            <a:lvl4pPr marL="1368686" indent="0">
              <a:buNone/>
              <a:defRPr sz="1400">
                <a:solidFill>
                  <a:schemeClr val="tx1">
                    <a:tint val="75000"/>
                  </a:schemeClr>
                </a:solidFill>
              </a:defRPr>
            </a:lvl4pPr>
            <a:lvl5pPr marL="1824907" indent="0">
              <a:buNone/>
              <a:defRPr sz="1400">
                <a:solidFill>
                  <a:schemeClr val="tx1">
                    <a:tint val="75000"/>
                  </a:schemeClr>
                </a:solidFill>
              </a:defRPr>
            </a:lvl5pPr>
            <a:lvl6pPr marL="2281136" indent="0">
              <a:buNone/>
              <a:defRPr sz="1400">
                <a:solidFill>
                  <a:schemeClr val="tx1">
                    <a:tint val="75000"/>
                  </a:schemeClr>
                </a:solidFill>
              </a:defRPr>
            </a:lvl6pPr>
            <a:lvl7pPr marL="2737378" indent="0">
              <a:buNone/>
              <a:defRPr sz="1400">
                <a:solidFill>
                  <a:schemeClr val="tx1">
                    <a:tint val="75000"/>
                  </a:schemeClr>
                </a:solidFill>
              </a:defRPr>
            </a:lvl7pPr>
            <a:lvl8pPr marL="3193591" indent="0">
              <a:buNone/>
              <a:defRPr sz="1400">
                <a:solidFill>
                  <a:schemeClr val="tx1">
                    <a:tint val="75000"/>
                  </a:schemeClr>
                </a:solidFill>
              </a:defRPr>
            </a:lvl8pPr>
            <a:lvl9pPr marL="36498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9237537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1"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3501784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223" indent="0">
              <a:buNone/>
              <a:defRPr sz="2000" b="1"/>
            </a:lvl2pPr>
            <a:lvl3pPr marL="912455" indent="0">
              <a:buNone/>
              <a:defRPr sz="1800" b="1"/>
            </a:lvl3pPr>
            <a:lvl4pPr marL="1368686" indent="0">
              <a:buNone/>
              <a:defRPr sz="1600" b="1"/>
            </a:lvl4pPr>
            <a:lvl5pPr marL="1824907" indent="0">
              <a:buNone/>
              <a:defRPr sz="1600" b="1"/>
            </a:lvl5pPr>
            <a:lvl6pPr marL="2281136" indent="0">
              <a:buNone/>
              <a:defRPr sz="1600" b="1"/>
            </a:lvl6pPr>
            <a:lvl7pPr marL="2737378" indent="0">
              <a:buNone/>
              <a:defRPr sz="1600" b="1"/>
            </a:lvl7pPr>
            <a:lvl8pPr marL="3193591" indent="0">
              <a:buNone/>
              <a:defRPr sz="1600" b="1"/>
            </a:lvl8pPr>
            <a:lvl9pPr marL="36498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223" indent="0">
              <a:buNone/>
              <a:defRPr sz="2000" b="1"/>
            </a:lvl2pPr>
            <a:lvl3pPr marL="912455" indent="0">
              <a:buNone/>
              <a:defRPr sz="1800" b="1"/>
            </a:lvl3pPr>
            <a:lvl4pPr marL="1368686" indent="0">
              <a:buNone/>
              <a:defRPr sz="1600" b="1"/>
            </a:lvl4pPr>
            <a:lvl5pPr marL="1824907" indent="0">
              <a:buNone/>
              <a:defRPr sz="1600" b="1"/>
            </a:lvl5pPr>
            <a:lvl6pPr marL="2281136" indent="0">
              <a:buNone/>
              <a:defRPr sz="1600" b="1"/>
            </a:lvl6pPr>
            <a:lvl7pPr marL="2737378" indent="0">
              <a:buNone/>
              <a:defRPr sz="1600" b="1"/>
            </a:lvl7pPr>
            <a:lvl8pPr marL="3193591" indent="0">
              <a:buNone/>
              <a:defRPr sz="1600" b="1"/>
            </a:lvl8pPr>
            <a:lvl9pPr marL="36498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764209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330954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0813926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3" y="2748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223" indent="0">
              <a:buNone/>
              <a:defRPr sz="1200"/>
            </a:lvl2pPr>
            <a:lvl3pPr marL="912455" indent="0">
              <a:buNone/>
              <a:defRPr sz="1000"/>
            </a:lvl3pPr>
            <a:lvl4pPr marL="1368686" indent="0">
              <a:buNone/>
              <a:defRPr sz="900"/>
            </a:lvl4pPr>
            <a:lvl5pPr marL="1824907" indent="0">
              <a:buNone/>
              <a:defRPr sz="900"/>
            </a:lvl5pPr>
            <a:lvl6pPr marL="2281136" indent="0">
              <a:buNone/>
              <a:defRPr sz="900"/>
            </a:lvl6pPr>
            <a:lvl7pPr marL="2737378" indent="0">
              <a:buNone/>
              <a:defRPr sz="900"/>
            </a:lvl7pPr>
            <a:lvl8pPr marL="3193591" indent="0">
              <a:buNone/>
              <a:defRPr sz="900"/>
            </a:lvl8pPr>
            <a:lvl9pPr marL="36498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331843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23" indent="0">
              <a:buNone/>
              <a:defRPr sz="2800"/>
            </a:lvl2pPr>
            <a:lvl3pPr marL="912455" indent="0">
              <a:buNone/>
              <a:defRPr sz="2400"/>
            </a:lvl3pPr>
            <a:lvl4pPr marL="1368686" indent="0">
              <a:buNone/>
              <a:defRPr sz="2000"/>
            </a:lvl4pPr>
            <a:lvl5pPr marL="1824907" indent="0">
              <a:buNone/>
              <a:defRPr sz="2000"/>
            </a:lvl5pPr>
            <a:lvl6pPr marL="2281136" indent="0">
              <a:buNone/>
              <a:defRPr sz="2000"/>
            </a:lvl6pPr>
            <a:lvl7pPr marL="2737378" indent="0">
              <a:buNone/>
              <a:defRPr sz="2000"/>
            </a:lvl7pPr>
            <a:lvl8pPr marL="3193591" indent="0">
              <a:buNone/>
              <a:defRPr sz="2000"/>
            </a:lvl8pPr>
            <a:lvl9pPr marL="3649818"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23" indent="0">
              <a:buNone/>
              <a:defRPr sz="1200"/>
            </a:lvl2pPr>
            <a:lvl3pPr marL="912455" indent="0">
              <a:buNone/>
              <a:defRPr sz="1000"/>
            </a:lvl3pPr>
            <a:lvl4pPr marL="1368686" indent="0">
              <a:buNone/>
              <a:defRPr sz="900"/>
            </a:lvl4pPr>
            <a:lvl5pPr marL="1824907" indent="0">
              <a:buNone/>
              <a:defRPr sz="900"/>
            </a:lvl5pPr>
            <a:lvl6pPr marL="2281136" indent="0">
              <a:buNone/>
              <a:defRPr sz="900"/>
            </a:lvl6pPr>
            <a:lvl7pPr marL="2737378" indent="0">
              <a:buNone/>
              <a:defRPr sz="900"/>
            </a:lvl7pPr>
            <a:lvl8pPr marL="3193591" indent="0">
              <a:buNone/>
              <a:defRPr sz="900"/>
            </a:lvl8pPr>
            <a:lvl9pPr marL="36498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0277934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2258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4" y="276752"/>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6752"/>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64B53233-28A5-4BE6-9ECF-91943AB1B905}" type="datetimeFigureOut">
              <a:rPr lang="en-US" smtClean="0">
                <a:solidFill>
                  <a:prstClr val="black">
                    <a:tint val="75000"/>
                  </a:prstClr>
                </a:solidFill>
                <a:latin typeface="Calibri"/>
              </a:rPr>
              <a:pPr/>
              <a:t>6/6/22</a:t>
            </a:fld>
            <a:endParaRPr lang="en-US">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ECE81E3-3265-45EE-A2C3-C9AF2D303D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66475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6400"/>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64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033755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139"/>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3304" indent="0" algn="ctr">
              <a:buNone/>
              <a:defRPr>
                <a:solidFill>
                  <a:schemeClr val="tx1">
                    <a:tint val="75000"/>
                  </a:schemeClr>
                </a:solidFill>
              </a:defRPr>
            </a:lvl2pPr>
            <a:lvl3pPr marL="906608" indent="0" algn="ctr">
              <a:buNone/>
              <a:defRPr>
                <a:solidFill>
                  <a:schemeClr val="tx1">
                    <a:tint val="75000"/>
                  </a:schemeClr>
                </a:solidFill>
              </a:defRPr>
            </a:lvl3pPr>
            <a:lvl4pPr marL="1359914" indent="0" algn="ctr">
              <a:buNone/>
              <a:defRPr>
                <a:solidFill>
                  <a:schemeClr val="tx1">
                    <a:tint val="75000"/>
                  </a:schemeClr>
                </a:solidFill>
              </a:defRPr>
            </a:lvl4pPr>
            <a:lvl5pPr marL="1813194" indent="0" algn="ctr">
              <a:buNone/>
              <a:defRPr>
                <a:solidFill>
                  <a:schemeClr val="tx1">
                    <a:tint val="75000"/>
                  </a:schemeClr>
                </a:solidFill>
              </a:defRPr>
            </a:lvl5pPr>
            <a:lvl6pPr marL="2266522" indent="0" algn="ctr">
              <a:buNone/>
              <a:defRPr>
                <a:solidFill>
                  <a:schemeClr val="tx1">
                    <a:tint val="75000"/>
                  </a:schemeClr>
                </a:solidFill>
              </a:defRPr>
            </a:lvl6pPr>
            <a:lvl7pPr marL="2719828" indent="0" algn="ctr">
              <a:buNone/>
              <a:defRPr>
                <a:solidFill>
                  <a:schemeClr val="tx1">
                    <a:tint val="75000"/>
                  </a:schemeClr>
                </a:solidFill>
              </a:defRPr>
            </a:lvl7pPr>
            <a:lvl8pPr marL="3173133" indent="0" algn="ctr">
              <a:buNone/>
              <a:defRPr>
                <a:solidFill>
                  <a:schemeClr val="tx1">
                    <a:tint val="75000"/>
                  </a:schemeClr>
                </a:solidFill>
              </a:defRPr>
            </a:lvl8pPr>
            <a:lvl9pPr marL="3626436"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735130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694356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9703"/>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solidFill>
                  <a:schemeClr val="tx1">
                    <a:tint val="75000"/>
                  </a:schemeClr>
                </a:solidFill>
              </a:defRPr>
            </a:lvl1pPr>
            <a:lvl2pPr marL="453304" indent="0">
              <a:buNone/>
              <a:defRPr sz="1800">
                <a:solidFill>
                  <a:schemeClr val="tx1">
                    <a:tint val="75000"/>
                  </a:schemeClr>
                </a:solidFill>
              </a:defRPr>
            </a:lvl2pPr>
            <a:lvl3pPr marL="906608" indent="0">
              <a:buNone/>
              <a:defRPr sz="1600">
                <a:solidFill>
                  <a:schemeClr val="tx1">
                    <a:tint val="75000"/>
                  </a:schemeClr>
                </a:solidFill>
              </a:defRPr>
            </a:lvl3pPr>
            <a:lvl4pPr marL="1359914" indent="0">
              <a:buNone/>
              <a:defRPr sz="1400">
                <a:solidFill>
                  <a:schemeClr val="tx1">
                    <a:tint val="75000"/>
                  </a:schemeClr>
                </a:solidFill>
              </a:defRPr>
            </a:lvl4pPr>
            <a:lvl5pPr marL="1813194" indent="0">
              <a:buNone/>
              <a:defRPr sz="1400">
                <a:solidFill>
                  <a:schemeClr val="tx1">
                    <a:tint val="75000"/>
                  </a:schemeClr>
                </a:solidFill>
              </a:defRPr>
            </a:lvl5pPr>
            <a:lvl6pPr marL="2266522" indent="0">
              <a:buNone/>
              <a:defRPr sz="1400">
                <a:solidFill>
                  <a:schemeClr val="tx1">
                    <a:tint val="75000"/>
                  </a:schemeClr>
                </a:solidFill>
              </a:defRPr>
            </a:lvl6pPr>
            <a:lvl7pPr marL="2719828" indent="0">
              <a:buNone/>
              <a:defRPr sz="1400">
                <a:solidFill>
                  <a:schemeClr val="tx1">
                    <a:tint val="75000"/>
                  </a:schemeClr>
                </a:solidFill>
              </a:defRPr>
            </a:lvl7pPr>
            <a:lvl8pPr marL="3173133" indent="0">
              <a:buNone/>
              <a:defRPr sz="1400">
                <a:solidFill>
                  <a:schemeClr val="tx1">
                    <a:tint val="75000"/>
                  </a:schemeClr>
                </a:solidFill>
              </a:defRPr>
            </a:lvl8pPr>
            <a:lvl9pPr marL="362643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4034317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1"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240589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3304" indent="0">
              <a:buNone/>
              <a:defRPr sz="2000" b="1"/>
            </a:lvl2pPr>
            <a:lvl3pPr marL="906608" indent="0">
              <a:buNone/>
              <a:defRPr sz="1800" b="1"/>
            </a:lvl3pPr>
            <a:lvl4pPr marL="1359914" indent="0">
              <a:buNone/>
              <a:defRPr sz="1600" b="1"/>
            </a:lvl4pPr>
            <a:lvl5pPr marL="1813194" indent="0">
              <a:buNone/>
              <a:defRPr sz="1600" b="1"/>
            </a:lvl5pPr>
            <a:lvl6pPr marL="2266522" indent="0">
              <a:buNone/>
              <a:defRPr sz="1600" b="1"/>
            </a:lvl6pPr>
            <a:lvl7pPr marL="2719828" indent="0">
              <a:buNone/>
              <a:defRPr sz="1600" b="1"/>
            </a:lvl7pPr>
            <a:lvl8pPr marL="3173133" indent="0">
              <a:buNone/>
              <a:defRPr sz="1600" b="1"/>
            </a:lvl8pPr>
            <a:lvl9pPr marL="3626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3304" indent="0">
              <a:buNone/>
              <a:defRPr sz="2000" b="1"/>
            </a:lvl2pPr>
            <a:lvl3pPr marL="906608" indent="0">
              <a:buNone/>
              <a:defRPr sz="1800" b="1"/>
            </a:lvl3pPr>
            <a:lvl4pPr marL="1359914" indent="0">
              <a:buNone/>
              <a:defRPr sz="1600" b="1"/>
            </a:lvl4pPr>
            <a:lvl5pPr marL="1813194" indent="0">
              <a:buNone/>
              <a:defRPr sz="1600" b="1"/>
            </a:lvl5pPr>
            <a:lvl6pPr marL="2266522" indent="0">
              <a:buNone/>
              <a:defRPr sz="1600" b="1"/>
            </a:lvl6pPr>
            <a:lvl7pPr marL="2719828" indent="0">
              <a:buNone/>
              <a:defRPr sz="1600" b="1"/>
            </a:lvl7pPr>
            <a:lvl8pPr marL="3173133" indent="0">
              <a:buNone/>
              <a:defRPr sz="1600" b="1"/>
            </a:lvl8pPr>
            <a:lvl9pPr marL="3626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053613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6315885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837769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137" y="2758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13"/>
            <a:ext cx="3008313" cy="4691063"/>
          </a:xfrm>
        </p:spPr>
        <p:txBody>
          <a:bodyPr/>
          <a:lstStyle>
            <a:lvl1pPr marL="0" indent="0">
              <a:buNone/>
              <a:defRPr sz="1400"/>
            </a:lvl1pPr>
            <a:lvl2pPr marL="453304" indent="0">
              <a:buNone/>
              <a:defRPr sz="1200"/>
            </a:lvl2pPr>
            <a:lvl3pPr marL="906608" indent="0">
              <a:buNone/>
              <a:defRPr sz="1000"/>
            </a:lvl3pPr>
            <a:lvl4pPr marL="1359914" indent="0">
              <a:buNone/>
              <a:defRPr sz="900"/>
            </a:lvl4pPr>
            <a:lvl5pPr marL="1813194" indent="0">
              <a:buNone/>
              <a:defRPr sz="900"/>
            </a:lvl5pPr>
            <a:lvl6pPr marL="2266522" indent="0">
              <a:buNone/>
              <a:defRPr sz="900"/>
            </a:lvl6pPr>
            <a:lvl7pPr marL="2719828" indent="0">
              <a:buNone/>
              <a:defRPr sz="900"/>
            </a:lvl7pPr>
            <a:lvl8pPr marL="3173133" indent="0">
              <a:buNone/>
              <a:defRPr sz="900"/>
            </a:lvl8pPr>
            <a:lvl9pPr marL="36264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297602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302" y="612775"/>
            <a:ext cx="5486400" cy="4114800"/>
          </a:xfrm>
        </p:spPr>
        <p:txBody>
          <a:bodyPr/>
          <a:lstStyle>
            <a:lvl1pPr marL="0" indent="0">
              <a:buNone/>
              <a:defRPr sz="3200"/>
            </a:lvl1pPr>
            <a:lvl2pPr marL="453304" indent="0">
              <a:buNone/>
              <a:defRPr sz="2800"/>
            </a:lvl2pPr>
            <a:lvl3pPr marL="906608" indent="0">
              <a:buNone/>
              <a:defRPr sz="2400"/>
            </a:lvl3pPr>
            <a:lvl4pPr marL="1359914" indent="0">
              <a:buNone/>
              <a:defRPr sz="2000"/>
            </a:lvl4pPr>
            <a:lvl5pPr marL="1813194" indent="0">
              <a:buNone/>
              <a:defRPr sz="2000"/>
            </a:lvl5pPr>
            <a:lvl6pPr marL="2266522" indent="0">
              <a:buNone/>
              <a:defRPr sz="2000"/>
            </a:lvl6pPr>
            <a:lvl7pPr marL="2719828" indent="0">
              <a:buNone/>
              <a:defRPr sz="2000"/>
            </a:lvl7pPr>
            <a:lvl8pPr marL="3173133" indent="0">
              <a:buNone/>
              <a:defRPr sz="2000"/>
            </a:lvl8pPr>
            <a:lvl9pPr marL="3626436" indent="0">
              <a:buNone/>
              <a:defRPr sz="2000"/>
            </a:lvl9pPr>
          </a:lstStyle>
          <a:p>
            <a:endParaRPr lang="it-IT"/>
          </a:p>
        </p:txBody>
      </p:sp>
      <p:sp>
        <p:nvSpPr>
          <p:cNvPr id="4" name="Text Placeholder 3"/>
          <p:cNvSpPr>
            <a:spLocks noGrp="1"/>
          </p:cNvSpPr>
          <p:nvPr>
            <p:ph type="body" sz="half" idx="2"/>
          </p:nvPr>
        </p:nvSpPr>
        <p:spPr>
          <a:xfrm>
            <a:off x="1792302" y="5367338"/>
            <a:ext cx="5486400" cy="804862"/>
          </a:xfrm>
        </p:spPr>
        <p:txBody>
          <a:bodyPr/>
          <a:lstStyle>
            <a:lvl1pPr marL="0" indent="0">
              <a:buNone/>
              <a:defRPr sz="1400"/>
            </a:lvl1pPr>
            <a:lvl2pPr marL="453304" indent="0">
              <a:buNone/>
              <a:defRPr sz="1200"/>
            </a:lvl2pPr>
            <a:lvl3pPr marL="906608" indent="0">
              <a:buNone/>
              <a:defRPr sz="1000"/>
            </a:lvl3pPr>
            <a:lvl4pPr marL="1359914" indent="0">
              <a:buNone/>
              <a:defRPr sz="900"/>
            </a:lvl4pPr>
            <a:lvl5pPr marL="1813194" indent="0">
              <a:buNone/>
              <a:defRPr sz="900"/>
            </a:lvl5pPr>
            <a:lvl6pPr marL="2266522" indent="0">
              <a:buNone/>
              <a:defRPr sz="900"/>
            </a:lvl6pPr>
            <a:lvl7pPr marL="2719828" indent="0">
              <a:buNone/>
              <a:defRPr sz="900"/>
            </a:lvl7pPr>
            <a:lvl8pPr marL="3173133" indent="0">
              <a:buNone/>
              <a:defRPr sz="900"/>
            </a:lvl8pPr>
            <a:lvl9pPr marL="36264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321DB-7808-4447-A130-E2901279B4D3}" type="datetimeFigureOut">
              <a:rPr lang="it-IT" smtClean="0">
                <a:solidFill>
                  <a:prstClr val="black">
                    <a:tint val="75000"/>
                  </a:prstClr>
                </a:solidFill>
                <a:latin typeface="Calibri"/>
              </a:rPr>
              <a:pPr/>
              <a:t>06/06/22</a:t>
            </a:fld>
            <a:endParaRPr lang="it-IT">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3629CF-497B-4EF2-8081-837CE1FFEA55}" type="slidenum">
              <a:rPr lang="it-IT" smtClean="0">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2147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8.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8.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8.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14.xml"/><Relationship Id="rId4"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8.jp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5.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000928">
                <a:lumMod val="100000"/>
              </a:srgbClr>
            </a:gs>
            <a:gs pos="14000">
              <a:schemeClr val="bg2"/>
            </a:gs>
            <a:gs pos="100000">
              <a:srgbClr val="BDD8F3">
                <a:lumMod val="91000"/>
                <a:lumOff val="9000"/>
                <a:alpha val="90000"/>
              </a:srgb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0533" tIns="45266" rIns="90533" bIns="45266"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379"/>
            <a:ext cx="8229600" cy="4525963"/>
          </a:xfrm>
          <a:prstGeom prst="rect">
            <a:avLst/>
          </a:prstGeom>
        </p:spPr>
        <p:txBody>
          <a:bodyPr vert="horz" lIns="90533" tIns="45266" rIns="90533" bIns="45266"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8464"/>
            <a:ext cx="2133600" cy="365125"/>
          </a:xfrm>
          <a:prstGeom prst="rect">
            <a:avLst/>
          </a:prstGeom>
        </p:spPr>
        <p:txBody>
          <a:bodyPr vert="horz" lIns="90533" tIns="45266" rIns="90533" bIns="45266" rtlCol="0" anchor="ctr"/>
          <a:lstStyle>
            <a:lvl1pPr algn="l">
              <a:defRPr sz="1200">
                <a:solidFill>
                  <a:schemeClr val="tx1">
                    <a:tint val="75000"/>
                  </a:schemeClr>
                </a:solidFill>
              </a:defRPr>
            </a:lvl1pPr>
          </a:lstStyle>
          <a:p>
            <a:pPr defTabSz="906547"/>
            <a:fld id="{64B53233-28A5-4BE6-9ECF-91943AB1B905}" type="datetimeFigureOut">
              <a:rPr lang="en-US" smtClean="0">
                <a:solidFill>
                  <a:prstClr val="black">
                    <a:tint val="75000"/>
                  </a:prstClr>
                </a:solidFill>
                <a:latin typeface="Calibri"/>
                <a:ea typeface="ヒラギノ明朝 Pro W3" charset="0"/>
                <a:cs typeface="ヒラギノ明朝 Pro W3" charset="0"/>
                <a:sym typeface="American Typewriter" charset="0"/>
              </a:rPr>
              <a:pPr defTabSz="906547"/>
              <a:t>6/6/22</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5" name="Segnaposto piè di pagina 4"/>
          <p:cNvSpPr>
            <a:spLocks noGrp="1"/>
          </p:cNvSpPr>
          <p:nvPr>
            <p:ph type="ftr" sz="quarter" idx="3"/>
          </p:nvPr>
        </p:nvSpPr>
        <p:spPr>
          <a:xfrm>
            <a:off x="3124201" y="6358464"/>
            <a:ext cx="2895600" cy="365125"/>
          </a:xfrm>
          <a:prstGeom prst="rect">
            <a:avLst/>
          </a:prstGeom>
        </p:spPr>
        <p:txBody>
          <a:bodyPr vert="horz" lIns="90533" tIns="45266" rIns="90533" bIns="45266" rtlCol="0" anchor="ctr"/>
          <a:lstStyle>
            <a:lvl1pPr algn="ctr">
              <a:defRPr sz="1200">
                <a:solidFill>
                  <a:schemeClr val="tx1">
                    <a:tint val="75000"/>
                  </a:schemeClr>
                </a:solidFill>
              </a:defRPr>
            </a:lvl1pPr>
          </a:lstStyle>
          <a:p>
            <a:pPr defTabSz="906547"/>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6" name="Segnaposto numero diapositiva 5"/>
          <p:cNvSpPr>
            <a:spLocks noGrp="1"/>
          </p:cNvSpPr>
          <p:nvPr>
            <p:ph type="sldNum" sz="quarter" idx="4"/>
          </p:nvPr>
        </p:nvSpPr>
        <p:spPr>
          <a:xfrm>
            <a:off x="6553200" y="6358464"/>
            <a:ext cx="2133600" cy="365125"/>
          </a:xfrm>
          <a:prstGeom prst="rect">
            <a:avLst/>
          </a:prstGeom>
        </p:spPr>
        <p:txBody>
          <a:bodyPr vert="horz" lIns="90533" tIns="45266" rIns="90533" bIns="45266" rtlCol="0" anchor="ctr"/>
          <a:lstStyle>
            <a:lvl1pPr algn="r">
              <a:defRPr sz="1200">
                <a:solidFill>
                  <a:schemeClr val="tx1">
                    <a:tint val="75000"/>
                  </a:schemeClr>
                </a:solidFill>
              </a:defRPr>
            </a:lvl1pPr>
          </a:lstStyle>
          <a:p>
            <a:pPr defTabSz="906547"/>
            <a:fld id="{5ECE81E3-3265-45EE-A2C3-C9AF2D303D91}" type="slidenum">
              <a:rPr lang="en-US" smtClean="0">
                <a:solidFill>
                  <a:prstClr val="black">
                    <a:tint val="75000"/>
                  </a:prstClr>
                </a:solidFill>
                <a:latin typeface="Calibri"/>
                <a:ea typeface="ヒラギノ明朝 Pro W3" charset="0"/>
                <a:cs typeface="ヒラギノ明朝 Pro W3" charset="0"/>
                <a:sym typeface="American Typewriter" charset="0"/>
              </a:rPr>
              <a:pPr defTabSz="906547"/>
              <a:t>‹#›</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205753351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Lst>
  <p:txStyles>
    <p:titleStyle>
      <a:lvl1pPr algn="ctr" defTabSz="905439" rtl="0" eaLnBrk="1" latinLnBrk="0" hangingPunct="1">
        <a:spcBef>
          <a:spcPct val="0"/>
        </a:spcBef>
        <a:buNone/>
        <a:defRPr sz="4400" kern="1200">
          <a:solidFill>
            <a:schemeClr val="tx1"/>
          </a:solidFill>
          <a:latin typeface="+mj-lt"/>
          <a:ea typeface="+mj-ea"/>
          <a:cs typeface="+mj-cs"/>
        </a:defRPr>
      </a:lvl1pPr>
    </p:titleStyle>
    <p:bodyStyle>
      <a:lvl1pPr marL="339571" indent="-339571" algn="l" defTabSz="90543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5665" indent="-283013" algn="l" defTabSz="90543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1842" indent="-226334" algn="l" defTabSz="90543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4568"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7291"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0010"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2742"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5469"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8202" indent="-226334" algn="l" defTabSz="9054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05439" rtl="0" eaLnBrk="1" latinLnBrk="0" hangingPunct="1">
        <a:defRPr sz="1800" kern="1200">
          <a:solidFill>
            <a:schemeClr val="tx1"/>
          </a:solidFill>
          <a:latin typeface="+mn-lt"/>
          <a:ea typeface="+mn-ea"/>
          <a:cs typeface="+mn-cs"/>
        </a:defRPr>
      </a:lvl1pPr>
      <a:lvl2pPr marL="452725" algn="l" defTabSz="905439" rtl="0" eaLnBrk="1" latinLnBrk="0" hangingPunct="1">
        <a:defRPr sz="1800" kern="1200">
          <a:solidFill>
            <a:schemeClr val="tx1"/>
          </a:solidFill>
          <a:latin typeface="+mn-lt"/>
          <a:ea typeface="+mn-ea"/>
          <a:cs typeface="+mn-cs"/>
        </a:defRPr>
      </a:lvl2pPr>
      <a:lvl3pPr marL="905439" algn="l" defTabSz="905439" rtl="0" eaLnBrk="1" latinLnBrk="0" hangingPunct="1">
        <a:defRPr sz="1800" kern="1200">
          <a:solidFill>
            <a:schemeClr val="tx1"/>
          </a:solidFill>
          <a:latin typeface="+mn-lt"/>
          <a:ea typeface="+mn-ea"/>
          <a:cs typeface="+mn-cs"/>
        </a:defRPr>
      </a:lvl3pPr>
      <a:lvl4pPr marL="1358192" algn="l" defTabSz="905439" rtl="0" eaLnBrk="1" latinLnBrk="0" hangingPunct="1">
        <a:defRPr sz="1800" kern="1200">
          <a:solidFill>
            <a:schemeClr val="tx1"/>
          </a:solidFill>
          <a:latin typeface="+mn-lt"/>
          <a:ea typeface="+mn-ea"/>
          <a:cs typeface="+mn-cs"/>
        </a:defRPr>
      </a:lvl4pPr>
      <a:lvl5pPr marL="1810916" algn="l" defTabSz="905439" rtl="0" eaLnBrk="1" latinLnBrk="0" hangingPunct="1">
        <a:defRPr sz="1800" kern="1200">
          <a:solidFill>
            <a:schemeClr val="tx1"/>
          </a:solidFill>
          <a:latin typeface="+mn-lt"/>
          <a:ea typeface="+mn-ea"/>
          <a:cs typeface="+mn-cs"/>
        </a:defRPr>
      </a:lvl5pPr>
      <a:lvl6pPr marL="2263677" algn="l" defTabSz="905439" rtl="0" eaLnBrk="1" latinLnBrk="0" hangingPunct="1">
        <a:defRPr sz="1800" kern="1200">
          <a:solidFill>
            <a:schemeClr val="tx1"/>
          </a:solidFill>
          <a:latin typeface="+mn-lt"/>
          <a:ea typeface="+mn-ea"/>
          <a:cs typeface="+mn-cs"/>
        </a:defRPr>
      </a:lvl6pPr>
      <a:lvl7pPr marL="2716374" algn="l" defTabSz="905439" rtl="0" eaLnBrk="1" latinLnBrk="0" hangingPunct="1">
        <a:defRPr sz="1800" kern="1200">
          <a:solidFill>
            <a:schemeClr val="tx1"/>
          </a:solidFill>
          <a:latin typeface="+mn-lt"/>
          <a:ea typeface="+mn-ea"/>
          <a:cs typeface="+mn-cs"/>
        </a:defRPr>
      </a:lvl7pPr>
      <a:lvl8pPr marL="3169107" algn="l" defTabSz="905439" rtl="0" eaLnBrk="1" latinLnBrk="0" hangingPunct="1">
        <a:defRPr sz="1800" kern="1200">
          <a:solidFill>
            <a:schemeClr val="tx1"/>
          </a:solidFill>
          <a:latin typeface="+mn-lt"/>
          <a:ea typeface="+mn-ea"/>
          <a:cs typeface="+mn-cs"/>
        </a:defRPr>
      </a:lvl8pPr>
      <a:lvl9pPr marL="3621833" algn="l" defTabSz="90543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4" descr="rotated"/>
          <p:cNvPicPr>
            <a:picLocks noChangeAspect="1" noChangeArrowheads="1"/>
          </p:cNvPicPr>
          <p:nvPr userDrawn="1"/>
        </p:nvPicPr>
        <p:blipFill>
          <a:blip r:embed="rId2">
            <a:extLst>
              <a:ext uri="{28A0092B-C50C-407E-A947-70E740481C1C}">
                <a14:useLocalDpi xmlns:a14="http://schemas.microsoft.com/office/drawing/2010/main" val="0"/>
              </a:ext>
            </a:extLst>
          </a:blip>
          <a:srcRect t="10715" b="26192"/>
          <a:stretch>
            <a:fillRect/>
          </a:stretch>
        </p:blipFill>
        <p:spPr bwMode="auto">
          <a:xfrm>
            <a:off x="-1579" y="0"/>
            <a:ext cx="9144001"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CasellaDiTesto 8"/>
          <p:cNvSpPr txBox="1">
            <a:spLocks noChangeArrowheads="1"/>
          </p:cNvSpPr>
          <p:nvPr userDrawn="1"/>
        </p:nvSpPr>
        <p:spPr bwMode="auto">
          <a:xfrm>
            <a:off x="6918340" y="6602414"/>
            <a:ext cx="2258535" cy="265450"/>
          </a:xfrm>
          <a:prstGeom prst="rect">
            <a:avLst/>
          </a:prstGeom>
          <a:noFill/>
          <a:ln>
            <a:noFill/>
          </a:ln>
        </p:spPr>
        <p:txBody>
          <a:bodyPr wrap="none" lIns="91404" tIns="45704" rIns="91404" bIns="45704">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457028" eaLnBrk="1" fontAlgn="base" hangingPunct="1">
              <a:spcBef>
                <a:spcPct val="0"/>
              </a:spcBef>
              <a:spcAft>
                <a:spcPct val="0"/>
              </a:spcAft>
              <a:defRPr/>
            </a:pPr>
            <a:r>
              <a:rPr lang="en-GB" sz="1100" b="1">
                <a:solidFill>
                  <a:srgbClr val="000000"/>
                </a:solidFill>
              </a:rPr>
              <a:t>Andrea.Mostacci@uniroma1.it</a:t>
            </a:r>
          </a:p>
        </p:txBody>
      </p:sp>
    </p:spTree>
    <p:extLst>
      <p:ext uri="{BB962C8B-B14F-4D97-AF65-F5344CB8AC3E}">
        <p14:creationId xmlns:p14="http://schemas.microsoft.com/office/powerpoint/2010/main" val="817971797"/>
      </p:ext>
    </p:extLst>
  </p:cSld>
  <p:clrMap bg1="lt1" tx1="dk1" bg2="lt2" tx2="dk2" accent1="accent1" accent2="accent2" accent3="accent3" accent4="accent4" accent5="accent5" accent6="accent6" hlink="hlink" folHlink="folHlink"/>
  <p:hf hdr="0" ftr="0" dt="0"/>
  <p:txStyles>
    <p:titleStyle>
      <a:lvl1pPr algn="ctr" defTabSz="457028"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028"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028"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028"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028"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028" algn="ctr" defTabSz="457028"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6pPr>
      <a:lvl7pPr marL="914058" algn="ctr" defTabSz="457028"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7pPr>
      <a:lvl8pPr marL="1371086" algn="ctr" defTabSz="457028"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8pPr>
      <a:lvl9pPr marL="1828116" algn="ctr" defTabSz="457028"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9pPr>
    </p:titleStyle>
    <p:bodyStyle>
      <a:lvl1pPr marL="342773" indent="-342773" algn="l" defTabSz="457028"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672" indent="-285646" algn="l" defTabSz="457028"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42570" indent="-228515" algn="l" defTabSz="457028"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0"/>
        </a:defRPr>
      </a:lvl3pPr>
      <a:lvl4pPr marL="1599600" indent="-228515" algn="l" defTabSz="457028"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631" indent="-228515" algn="l" defTabSz="457028"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5pPr>
      <a:lvl6pPr marL="2513657" indent="-228515" algn="l" defTabSz="457028" rtl="0" eaLnBrk="1" latinLnBrk="0" hangingPunct="1">
        <a:spcBef>
          <a:spcPct val="20000"/>
        </a:spcBef>
        <a:buFont typeface="Arial"/>
        <a:buChar char="•"/>
        <a:defRPr sz="2000" kern="1200">
          <a:solidFill>
            <a:schemeClr val="tx1"/>
          </a:solidFill>
          <a:latin typeface="+mn-lt"/>
          <a:ea typeface="+mn-ea"/>
          <a:cs typeface="+mn-cs"/>
        </a:defRPr>
      </a:lvl6pPr>
      <a:lvl7pPr marL="2970688" indent="-228515" algn="l" defTabSz="457028" rtl="0" eaLnBrk="1" latinLnBrk="0" hangingPunct="1">
        <a:spcBef>
          <a:spcPct val="20000"/>
        </a:spcBef>
        <a:buFont typeface="Arial"/>
        <a:buChar char="•"/>
        <a:defRPr sz="2000" kern="1200">
          <a:solidFill>
            <a:schemeClr val="tx1"/>
          </a:solidFill>
          <a:latin typeface="+mn-lt"/>
          <a:ea typeface="+mn-ea"/>
          <a:cs typeface="+mn-cs"/>
        </a:defRPr>
      </a:lvl7pPr>
      <a:lvl8pPr marL="3427717" indent="-228515" algn="l" defTabSz="457028" rtl="0" eaLnBrk="1" latinLnBrk="0" hangingPunct="1">
        <a:spcBef>
          <a:spcPct val="20000"/>
        </a:spcBef>
        <a:buFont typeface="Arial"/>
        <a:buChar char="•"/>
        <a:defRPr sz="2000" kern="1200">
          <a:solidFill>
            <a:schemeClr val="tx1"/>
          </a:solidFill>
          <a:latin typeface="+mn-lt"/>
          <a:ea typeface="+mn-ea"/>
          <a:cs typeface="+mn-cs"/>
        </a:defRPr>
      </a:lvl8pPr>
      <a:lvl9pPr marL="3884745" indent="-228515" algn="l" defTabSz="4570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028" rtl="0" eaLnBrk="1" latinLnBrk="0" hangingPunct="1">
        <a:defRPr sz="1800" kern="1200">
          <a:solidFill>
            <a:schemeClr val="tx1"/>
          </a:solidFill>
          <a:latin typeface="+mn-lt"/>
          <a:ea typeface="+mn-ea"/>
          <a:cs typeface="+mn-cs"/>
        </a:defRPr>
      </a:lvl1pPr>
      <a:lvl2pPr marL="457028" algn="l" defTabSz="457028" rtl="0" eaLnBrk="1" latinLnBrk="0" hangingPunct="1">
        <a:defRPr sz="1800" kern="1200">
          <a:solidFill>
            <a:schemeClr val="tx1"/>
          </a:solidFill>
          <a:latin typeface="+mn-lt"/>
          <a:ea typeface="+mn-ea"/>
          <a:cs typeface="+mn-cs"/>
        </a:defRPr>
      </a:lvl2pPr>
      <a:lvl3pPr marL="914058" algn="l" defTabSz="457028" rtl="0" eaLnBrk="1" latinLnBrk="0" hangingPunct="1">
        <a:defRPr sz="1800" kern="1200">
          <a:solidFill>
            <a:schemeClr val="tx1"/>
          </a:solidFill>
          <a:latin typeface="+mn-lt"/>
          <a:ea typeface="+mn-ea"/>
          <a:cs typeface="+mn-cs"/>
        </a:defRPr>
      </a:lvl3pPr>
      <a:lvl4pPr marL="1371086" algn="l" defTabSz="457028" rtl="0" eaLnBrk="1" latinLnBrk="0" hangingPunct="1">
        <a:defRPr sz="1800" kern="1200">
          <a:solidFill>
            <a:schemeClr val="tx1"/>
          </a:solidFill>
          <a:latin typeface="+mn-lt"/>
          <a:ea typeface="+mn-ea"/>
          <a:cs typeface="+mn-cs"/>
        </a:defRPr>
      </a:lvl4pPr>
      <a:lvl5pPr marL="1828116" algn="l" defTabSz="457028" rtl="0" eaLnBrk="1" latinLnBrk="0" hangingPunct="1">
        <a:defRPr sz="1800" kern="1200">
          <a:solidFill>
            <a:schemeClr val="tx1"/>
          </a:solidFill>
          <a:latin typeface="+mn-lt"/>
          <a:ea typeface="+mn-ea"/>
          <a:cs typeface="+mn-cs"/>
        </a:defRPr>
      </a:lvl5pPr>
      <a:lvl6pPr marL="2285145" algn="l" defTabSz="457028" rtl="0" eaLnBrk="1" latinLnBrk="0" hangingPunct="1">
        <a:defRPr sz="1800" kern="1200">
          <a:solidFill>
            <a:schemeClr val="tx1"/>
          </a:solidFill>
          <a:latin typeface="+mn-lt"/>
          <a:ea typeface="+mn-ea"/>
          <a:cs typeface="+mn-cs"/>
        </a:defRPr>
      </a:lvl6pPr>
      <a:lvl7pPr marL="2742174" algn="l" defTabSz="457028" rtl="0" eaLnBrk="1" latinLnBrk="0" hangingPunct="1">
        <a:defRPr sz="1800" kern="1200">
          <a:solidFill>
            <a:schemeClr val="tx1"/>
          </a:solidFill>
          <a:latin typeface="+mn-lt"/>
          <a:ea typeface="+mn-ea"/>
          <a:cs typeface="+mn-cs"/>
        </a:defRPr>
      </a:lvl7pPr>
      <a:lvl8pPr marL="3199201" algn="l" defTabSz="457028" rtl="0" eaLnBrk="1" latinLnBrk="0" hangingPunct="1">
        <a:defRPr sz="1800" kern="1200">
          <a:solidFill>
            <a:schemeClr val="tx1"/>
          </a:solidFill>
          <a:latin typeface="+mn-lt"/>
          <a:ea typeface="+mn-ea"/>
          <a:cs typeface="+mn-cs"/>
        </a:defRPr>
      </a:lvl8pPr>
      <a:lvl9pPr marL="3656232" algn="l" defTabSz="45702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600216"/>
            <a:ext cx="8229600" cy="4525963"/>
          </a:xfrm>
          <a:prstGeom prst="rect">
            <a:avLst/>
          </a:prstGeom>
        </p:spPr>
        <p:txBody>
          <a:bodyPr vert="horz" lIns="91411" tIns="45706" rIns="91411"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7178"/>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pPr defTabSz="457059"/>
            <a:fld id="{D429EE78-665E-094F-869F-89275B9F68A0}" type="datetime1">
              <a:rPr lang="it-IT" smtClean="0">
                <a:solidFill>
                  <a:prstClr val="black">
                    <a:tint val="75000"/>
                  </a:prstClr>
                </a:solidFill>
                <a:latin typeface="Calibri"/>
                <a:ea typeface="ヒラギノ明朝 Pro W3" charset="0"/>
                <a:cs typeface="ヒラギノ明朝 Pro W3" charset="0"/>
                <a:sym typeface="American Typewriter" charset="0"/>
              </a:rPr>
              <a:pPr defTabSz="457059"/>
              <a:t>06/06/22</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3124201" y="6357178"/>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pPr defTabSz="457059"/>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6553200" y="6357178"/>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pPr defTabSz="457059"/>
            <a:fld id="{3FBD5587-D624-9B4C-AAC5-9A84E3BA50A5}" type="slidenum">
              <a:rPr lang="en-US" smtClean="0">
                <a:solidFill>
                  <a:prstClr val="black">
                    <a:tint val="75000"/>
                  </a:prstClr>
                </a:solidFill>
                <a:latin typeface="Calibri"/>
                <a:ea typeface="ヒラギノ明朝 Pro W3" charset="0"/>
                <a:cs typeface="ヒラギノ明朝 Pro W3" charset="0"/>
                <a:sym typeface="American Typewriter" charset="0"/>
              </a:rPr>
              <a:pPr defTabSz="457059"/>
              <a:t>‹#›</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920018900"/>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hf hdr="0" ftr="0" dt="0"/>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43" tIns="45623" rIns="91243" bIns="45623"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457200" y="1600245"/>
            <a:ext cx="8229600" cy="4525963"/>
          </a:xfrm>
          <a:prstGeom prst="rect">
            <a:avLst/>
          </a:prstGeom>
        </p:spPr>
        <p:txBody>
          <a:bodyPr vert="horz" lIns="91243" tIns="45623" rIns="91243" bIns="456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457200" y="6358112"/>
            <a:ext cx="2133600" cy="365125"/>
          </a:xfrm>
          <a:prstGeom prst="rect">
            <a:avLst/>
          </a:prstGeom>
        </p:spPr>
        <p:txBody>
          <a:bodyPr vert="horz" lIns="91243" tIns="45623" rIns="91243" bIns="45623" rtlCol="0" anchor="ctr"/>
          <a:lstStyle>
            <a:lvl1pPr algn="l">
              <a:defRPr sz="1200">
                <a:solidFill>
                  <a:schemeClr val="tx1">
                    <a:tint val="75000"/>
                  </a:schemeClr>
                </a:solidFill>
              </a:defRPr>
            </a:lvl1pPr>
          </a:lstStyle>
          <a:p>
            <a:pPr defTabSz="913649"/>
            <a:fld id="{8BA321DB-7808-4447-A130-E2901279B4D3}" type="datetimeFigureOut">
              <a:rPr lang="it-IT" smtClean="0">
                <a:solidFill>
                  <a:prstClr val="black">
                    <a:tint val="75000"/>
                  </a:prstClr>
                </a:solidFill>
                <a:latin typeface="Calibri"/>
                <a:ea typeface="ヒラギノ明朝 Pro W3" charset="0"/>
                <a:cs typeface="ヒラギノ明朝 Pro W3" charset="0"/>
                <a:sym typeface="American Typewriter" charset="0"/>
              </a:rPr>
              <a:pPr defTabSz="913649"/>
              <a:t>06/06/22</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3124202" y="6358112"/>
            <a:ext cx="2895600" cy="365125"/>
          </a:xfrm>
          <a:prstGeom prst="rect">
            <a:avLst/>
          </a:prstGeom>
        </p:spPr>
        <p:txBody>
          <a:bodyPr vert="horz" lIns="91243" tIns="45623" rIns="91243" bIns="45623" rtlCol="0" anchor="ctr"/>
          <a:lstStyle>
            <a:lvl1pPr algn="ctr">
              <a:defRPr sz="1200">
                <a:solidFill>
                  <a:schemeClr val="tx1">
                    <a:tint val="75000"/>
                  </a:schemeClr>
                </a:solidFill>
              </a:defRPr>
            </a:lvl1pPr>
          </a:lstStyle>
          <a:p>
            <a:pPr defTabSz="913649"/>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6553201" y="6358112"/>
            <a:ext cx="2133600" cy="365125"/>
          </a:xfrm>
          <a:prstGeom prst="rect">
            <a:avLst/>
          </a:prstGeom>
        </p:spPr>
        <p:txBody>
          <a:bodyPr vert="horz" lIns="91243" tIns="45623" rIns="91243" bIns="45623" rtlCol="0" anchor="ctr"/>
          <a:lstStyle>
            <a:lvl1pPr algn="r">
              <a:defRPr sz="1200">
                <a:solidFill>
                  <a:schemeClr val="tx1">
                    <a:tint val="75000"/>
                  </a:schemeClr>
                </a:solidFill>
              </a:defRPr>
            </a:lvl1pPr>
          </a:lstStyle>
          <a:p>
            <a:pPr defTabSz="913649"/>
            <a:fld id="{693629CF-497B-4EF2-8081-837CE1FFEA55}" type="slidenum">
              <a:rPr lang="it-IT" smtClean="0">
                <a:solidFill>
                  <a:prstClr val="black">
                    <a:tint val="75000"/>
                  </a:prstClr>
                </a:solidFill>
                <a:latin typeface="Calibri"/>
                <a:ea typeface="ヒラギノ明朝 Pro W3" charset="0"/>
                <a:cs typeface="ヒラギノ明朝 Pro W3" charset="0"/>
                <a:sym typeface="American Typewriter" charset="0"/>
              </a:rPr>
              <a:pPr defTabSz="913649"/>
              <a:t>‹#›</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1522040582"/>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txStyles>
    <p:titleStyle>
      <a:lvl1pPr algn="ctr" defTabSz="912455" rtl="0" eaLnBrk="1" latinLnBrk="0" hangingPunct="1">
        <a:spcBef>
          <a:spcPct val="0"/>
        </a:spcBef>
        <a:buNone/>
        <a:defRPr sz="4400" kern="1200">
          <a:solidFill>
            <a:schemeClr val="tx1"/>
          </a:solidFill>
          <a:latin typeface="+mj-lt"/>
          <a:ea typeface="+mj-ea"/>
          <a:cs typeface="+mj-cs"/>
        </a:defRPr>
      </a:lvl1pPr>
    </p:titleStyle>
    <p:bodyStyle>
      <a:lvl1pPr marL="342176" indent="-342176" algn="l" defTabSz="9124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365" indent="-285149" algn="l" defTabSz="9124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571" indent="-228110" algn="l" defTabSz="9124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795"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3030"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9251"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5478"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714"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930" indent="-228110" algn="l" defTabSz="9124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2455" rtl="0" eaLnBrk="1" latinLnBrk="0" hangingPunct="1">
        <a:defRPr sz="1800" kern="1200">
          <a:solidFill>
            <a:schemeClr val="tx1"/>
          </a:solidFill>
          <a:latin typeface="+mn-lt"/>
          <a:ea typeface="+mn-ea"/>
          <a:cs typeface="+mn-cs"/>
        </a:defRPr>
      </a:lvl1pPr>
      <a:lvl2pPr marL="456223" algn="l" defTabSz="912455" rtl="0" eaLnBrk="1" latinLnBrk="0" hangingPunct="1">
        <a:defRPr sz="1800" kern="1200">
          <a:solidFill>
            <a:schemeClr val="tx1"/>
          </a:solidFill>
          <a:latin typeface="+mn-lt"/>
          <a:ea typeface="+mn-ea"/>
          <a:cs typeface="+mn-cs"/>
        </a:defRPr>
      </a:lvl2pPr>
      <a:lvl3pPr marL="912455" algn="l" defTabSz="912455" rtl="0" eaLnBrk="1" latinLnBrk="0" hangingPunct="1">
        <a:defRPr sz="1800" kern="1200">
          <a:solidFill>
            <a:schemeClr val="tx1"/>
          </a:solidFill>
          <a:latin typeface="+mn-lt"/>
          <a:ea typeface="+mn-ea"/>
          <a:cs typeface="+mn-cs"/>
        </a:defRPr>
      </a:lvl3pPr>
      <a:lvl4pPr marL="1368686" algn="l" defTabSz="912455" rtl="0" eaLnBrk="1" latinLnBrk="0" hangingPunct="1">
        <a:defRPr sz="1800" kern="1200">
          <a:solidFill>
            <a:schemeClr val="tx1"/>
          </a:solidFill>
          <a:latin typeface="+mn-lt"/>
          <a:ea typeface="+mn-ea"/>
          <a:cs typeface="+mn-cs"/>
        </a:defRPr>
      </a:lvl4pPr>
      <a:lvl5pPr marL="1824907" algn="l" defTabSz="912455" rtl="0" eaLnBrk="1" latinLnBrk="0" hangingPunct="1">
        <a:defRPr sz="1800" kern="1200">
          <a:solidFill>
            <a:schemeClr val="tx1"/>
          </a:solidFill>
          <a:latin typeface="+mn-lt"/>
          <a:ea typeface="+mn-ea"/>
          <a:cs typeface="+mn-cs"/>
        </a:defRPr>
      </a:lvl5pPr>
      <a:lvl6pPr marL="2281136" algn="l" defTabSz="912455" rtl="0" eaLnBrk="1" latinLnBrk="0" hangingPunct="1">
        <a:defRPr sz="1800" kern="1200">
          <a:solidFill>
            <a:schemeClr val="tx1"/>
          </a:solidFill>
          <a:latin typeface="+mn-lt"/>
          <a:ea typeface="+mn-ea"/>
          <a:cs typeface="+mn-cs"/>
        </a:defRPr>
      </a:lvl6pPr>
      <a:lvl7pPr marL="2737378" algn="l" defTabSz="912455" rtl="0" eaLnBrk="1" latinLnBrk="0" hangingPunct="1">
        <a:defRPr sz="1800" kern="1200">
          <a:solidFill>
            <a:schemeClr val="tx1"/>
          </a:solidFill>
          <a:latin typeface="+mn-lt"/>
          <a:ea typeface="+mn-ea"/>
          <a:cs typeface="+mn-cs"/>
        </a:defRPr>
      </a:lvl7pPr>
      <a:lvl8pPr marL="3193591" algn="l" defTabSz="912455" rtl="0" eaLnBrk="1" latinLnBrk="0" hangingPunct="1">
        <a:defRPr sz="1800" kern="1200">
          <a:solidFill>
            <a:schemeClr val="tx1"/>
          </a:solidFill>
          <a:latin typeface="+mn-lt"/>
          <a:ea typeface="+mn-ea"/>
          <a:cs typeface="+mn-cs"/>
        </a:defRPr>
      </a:lvl8pPr>
      <a:lvl9pPr marL="3649818" algn="l" defTabSz="91245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658" tIns="45334" rIns="90658" bIns="45334"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457200" y="1600207"/>
            <a:ext cx="8229600" cy="4525963"/>
          </a:xfrm>
          <a:prstGeom prst="rect">
            <a:avLst/>
          </a:prstGeom>
        </p:spPr>
        <p:txBody>
          <a:bodyPr vert="horz" lIns="90658" tIns="45334" rIns="90658" bIns="453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457200" y="6359153"/>
            <a:ext cx="2133600" cy="365125"/>
          </a:xfrm>
          <a:prstGeom prst="rect">
            <a:avLst/>
          </a:prstGeom>
        </p:spPr>
        <p:txBody>
          <a:bodyPr vert="horz" lIns="90658" tIns="45334" rIns="90658" bIns="45334" rtlCol="0" anchor="ctr"/>
          <a:lstStyle>
            <a:lvl1pPr algn="l">
              <a:defRPr sz="1200">
                <a:solidFill>
                  <a:schemeClr val="tx1">
                    <a:tint val="75000"/>
                  </a:schemeClr>
                </a:solidFill>
              </a:defRPr>
            </a:lvl1pPr>
          </a:lstStyle>
          <a:p>
            <a:pPr defTabSz="914400"/>
            <a:fld id="{8BA321DB-7808-4447-A130-E2901279B4D3}" type="datetimeFigureOut">
              <a:rPr lang="it-IT" smtClean="0">
                <a:solidFill>
                  <a:prstClr val="black">
                    <a:tint val="75000"/>
                  </a:prstClr>
                </a:solidFill>
                <a:latin typeface="Calibri"/>
                <a:ea typeface="ヒラギノ明朝 Pro W3" charset="0"/>
                <a:cs typeface="ヒラギノ明朝 Pro W3" charset="0"/>
                <a:sym typeface="American Typewriter" charset="0"/>
              </a:rPr>
              <a:pPr defTabSz="914400"/>
              <a:t>06/06/22</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3124201" y="6359153"/>
            <a:ext cx="2895600" cy="365125"/>
          </a:xfrm>
          <a:prstGeom prst="rect">
            <a:avLst/>
          </a:prstGeom>
        </p:spPr>
        <p:txBody>
          <a:bodyPr vert="horz" lIns="90658" tIns="45334" rIns="90658" bIns="45334" rtlCol="0" anchor="ctr"/>
          <a:lstStyle>
            <a:lvl1pPr algn="ctr">
              <a:defRPr sz="1200">
                <a:solidFill>
                  <a:schemeClr val="tx1">
                    <a:tint val="75000"/>
                  </a:schemeClr>
                </a:solidFill>
              </a:defRPr>
            </a:lvl1pPr>
          </a:lstStyle>
          <a:p>
            <a:pPr defTabSz="914400"/>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6553201" y="6359153"/>
            <a:ext cx="2133600" cy="365125"/>
          </a:xfrm>
          <a:prstGeom prst="rect">
            <a:avLst/>
          </a:prstGeom>
        </p:spPr>
        <p:txBody>
          <a:bodyPr vert="horz" lIns="90658" tIns="45334" rIns="90658" bIns="45334" rtlCol="0" anchor="ctr"/>
          <a:lstStyle>
            <a:lvl1pPr algn="r">
              <a:defRPr sz="1200">
                <a:solidFill>
                  <a:schemeClr val="tx1">
                    <a:tint val="75000"/>
                  </a:schemeClr>
                </a:solidFill>
              </a:defRPr>
            </a:lvl1pPr>
          </a:lstStyle>
          <a:p>
            <a:pPr defTabSz="914400"/>
            <a:fld id="{693629CF-497B-4EF2-8081-837CE1FFEA55}" type="slidenum">
              <a:rPr lang="it-IT" smtClean="0">
                <a:solidFill>
                  <a:prstClr val="black">
                    <a:tint val="75000"/>
                  </a:prstClr>
                </a:solidFill>
                <a:latin typeface="Calibri"/>
                <a:ea typeface="ヒラギノ明朝 Pro W3" charset="0"/>
                <a:cs typeface="ヒラギノ明朝 Pro W3" charset="0"/>
                <a:sym typeface="American Typewriter" charset="0"/>
              </a:rPr>
              <a:pPr defTabSz="914400"/>
              <a:t>‹#›</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2655854476"/>
      </p:ext>
    </p:extLst>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ctr" defTabSz="906608" rtl="0" eaLnBrk="1" latinLnBrk="0" hangingPunct="1">
        <a:spcBef>
          <a:spcPct val="0"/>
        </a:spcBef>
        <a:buNone/>
        <a:defRPr sz="4400" kern="1200">
          <a:solidFill>
            <a:schemeClr val="tx1"/>
          </a:solidFill>
          <a:latin typeface="+mj-lt"/>
          <a:ea typeface="+mj-ea"/>
          <a:cs typeface="+mj-cs"/>
        </a:defRPr>
      </a:lvl1pPr>
    </p:titleStyle>
    <p:bodyStyle>
      <a:lvl1pPr marL="339984" indent="-339984" algn="l" defTabSz="90660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6618" indent="-283319" algn="l" defTabSz="90660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3262" indent="-226661" algn="l" defTabSz="90660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6564"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9878"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3175"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6482"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9782"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3103" indent="-226661" algn="l" defTabSz="90660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06608" rtl="0" eaLnBrk="1" latinLnBrk="0" hangingPunct="1">
        <a:defRPr sz="1800" kern="1200">
          <a:solidFill>
            <a:schemeClr val="tx1"/>
          </a:solidFill>
          <a:latin typeface="+mn-lt"/>
          <a:ea typeface="+mn-ea"/>
          <a:cs typeface="+mn-cs"/>
        </a:defRPr>
      </a:lvl1pPr>
      <a:lvl2pPr marL="453304" algn="l" defTabSz="906608" rtl="0" eaLnBrk="1" latinLnBrk="0" hangingPunct="1">
        <a:defRPr sz="1800" kern="1200">
          <a:solidFill>
            <a:schemeClr val="tx1"/>
          </a:solidFill>
          <a:latin typeface="+mn-lt"/>
          <a:ea typeface="+mn-ea"/>
          <a:cs typeface="+mn-cs"/>
        </a:defRPr>
      </a:lvl2pPr>
      <a:lvl3pPr marL="906608" algn="l" defTabSz="906608" rtl="0" eaLnBrk="1" latinLnBrk="0" hangingPunct="1">
        <a:defRPr sz="1800" kern="1200">
          <a:solidFill>
            <a:schemeClr val="tx1"/>
          </a:solidFill>
          <a:latin typeface="+mn-lt"/>
          <a:ea typeface="+mn-ea"/>
          <a:cs typeface="+mn-cs"/>
        </a:defRPr>
      </a:lvl3pPr>
      <a:lvl4pPr marL="1359914" algn="l" defTabSz="906608" rtl="0" eaLnBrk="1" latinLnBrk="0" hangingPunct="1">
        <a:defRPr sz="1800" kern="1200">
          <a:solidFill>
            <a:schemeClr val="tx1"/>
          </a:solidFill>
          <a:latin typeface="+mn-lt"/>
          <a:ea typeface="+mn-ea"/>
          <a:cs typeface="+mn-cs"/>
        </a:defRPr>
      </a:lvl4pPr>
      <a:lvl5pPr marL="1813194" algn="l" defTabSz="906608" rtl="0" eaLnBrk="1" latinLnBrk="0" hangingPunct="1">
        <a:defRPr sz="1800" kern="1200">
          <a:solidFill>
            <a:schemeClr val="tx1"/>
          </a:solidFill>
          <a:latin typeface="+mn-lt"/>
          <a:ea typeface="+mn-ea"/>
          <a:cs typeface="+mn-cs"/>
        </a:defRPr>
      </a:lvl5pPr>
      <a:lvl6pPr marL="2266522" algn="l" defTabSz="906608" rtl="0" eaLnBrk="1" latinLnBrk="0" hangingPunct="1">
        <a:defRPr sz="1800" kern="1200">
          <a:solidFill>
            <a:schemeClr val="tx1"/>
          </a:solidFill>
          <a:latin typeface="+mn-lt"/>
          <a:ea typeface="+mn-ea"/>
          <a:cs typeface="+mn-cs"/>
        </a:defRPr>
      </a:lvl6pPr>
      <a:lvl7pPr marL="2719828" algn="l" defTabSz="906608" rtl="0" eaLnBrk="1" latinLnBrk="0" hangingPunct="1">
        <a:defRPr sz="1800" kern="1200">
          <a:solidFill>
            <a:schemeClr val="tx1"/>
          </a:solidFill>
          <a:latin typeface="+mn-lt"/>
          <a:ea typeface="+mn-ea"/>
          <a:cs typeface="+mn-cs"/>
        </a:defRPr>
      </a:lvl7pPr>
      <a:lvl8pPr marL="3173133" algn="l" defTabSz="906608" rtl="0" eaLnBrk="1" latinLnBrk="0" hangingPunct="1">
        <a:defRPr sz="1800" kern="1200">
          <a:solidFill>
            <a:schemeClr val="tx1"/>
          </a:solidFill>
          <a:latin typeface="+mn-lt"/>
          <a:ea typeface="+mn-ea"/>
          <a:cs typeface="+mn-cs"/>
        </a:defRPr>
      </a:lvl8pPr>
      <a:lvl9pPr marL="3626436" algn="l" defTabSz="90660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628650" y="365126"/>
            <a:ext cx="78867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628650" y="1825625"/>
            <a:ext cx="78867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628650" y="6356353"/>
            <a:ext cx="2057400" cy="365125"/>
          </a:xfrm>
          <a:prstGeom prst="rect">
            <a:avLst/>
          </a:prstGeom>
        </p:spPr>
        <p:txBody>
          <a:bodyPr vert="horz" lIns="91428" tIns="45718" rIns="91428" bIns="45718"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3028950" y="6356353"/>
            <a:ext cx="3086100" cy="365125"/>
          </a:xfrm>
          <a:prstGeom prst="rect">
            <a:avLst/>
          </a:prstGeom>
        </p:spPr>
        <p:txBody>
          <a:bodyPr vert="horz" lIns="91428" tIns="45718" rIns="91428" bIns="45718" rtlCol="0" anchor="ctr"/>
          <a:lstStyle>
            <a:lvl1pPr algn="ctr">
              <a:defRPr sz="900">
                <a:solidFill>
                  <a:schemeClr val="tx1">
                    <a:tint val="75000"/>
                  </a:schemeClr>
                </a:solidFill>
              </a:defRPr>
            </a:lvl1pPr>
          </a:lstStyle>
          <a:p>
            <a:r>
              <a:rPr lang="hr-HR"/>
              <a:t>EuPRAXIA ESFRI Hearing, 15/04/2021 </a:t>
            </a:r>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6457950" y="6356353"/>
            <a:ext cx="2057400" cy="365125"/>
          </a:xfrm>
          <a:prstGeom prst="rect">
            <a:avLst/>
          </a:prstGeom>
        </p:spPr>
        <p:txBody>
          <a:bodyPr vert="horz" lIns="91428" tIns="45718" rIns="91428" bIns="45718"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2731273502"/>
      </p:ext>
    </p:extLst>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Lst>
  <p:hf hd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98" rtl="0" eaLnBrk="1" latinLnBrk="0" hangingPunct="1">
        <a:defRPr sz="1425" kern="1200">
          <a:solidFill>
            <a:schemeClr val="tx1"/>
          </a:solidFill>
          <a:latin typeface="+mn-lt"/>
          <a:ea typeface="+mn-ea"/>
          <a:cs typeface="+mn-cs"/>
        </a:defRPr>
      </a:lvl1pPr>
      <a:lvl2pPr marL="342848" algn="l" defTabSz="685698" rtl="0" eaLnBrk="1" latinLnBrk="0" hangingPunct="1">
        <a:defRPr sz="1425" kern="1200">
          <a:solidFill>
            <a:schemeClr val="tx1"/>
          </a:solidFill>
          <a:latin typeface="+mn-lt"/>
          <a:ea typeface="+mn-ea"/>
          <a:cs typeface="+mn-cs"/>
        </a:defRPr>
      </a:lvl2pPr>
      <a:lvl3pPr marL="685698" algn="l" defTabSz="685698" rtl="0" eaLnBrk="1" latinLnBrk="0" hangingPunct="1">
        <a:defRPr sz="1425" kern="1200">
          <a:solidFill>
            <a:schemeClr val="tx1"/>
          </a:solidFill>
          <a:latin typeface="+mn-lt"/>
          <a:ea typeface="+mn-ea"/>
          <a:cs typeface="+mn-cs"/>
        </a:defRPr>
      </a:lvl3pPr>
      <a:lvl4pPr marL="1028547" algn="l" defTabSz="685698" rtl="0" eaLnBrk="1" latinLnBrk="0" hangingPunct="1">
        <a:defRPr sz="1425" kern="1200">
          <a:solidFill>
            <a:schemeClr val="tx1"/>
          </a:solidFill>
          <a:latin typeface="+mn-lt"/>
          <a:ea typeface="+mn-ea"/>
          <a:cs typeface="+mn-cs"/>
        </a:defRPr>
      </a:lvl4pPr>
      <a:lvl5pPr marL="1371396" algn="l" defTabSz="685698" rtl="0" eaLnBrk="1" latinLnBrk="0" hangingPunct="1">
        <a:defRPr sz="1425" kern="1200">
          <a:solidFill>
            <a:schemeClr val="tx1"/>
          </a:solidFill>
          <a:latin typeface="+mn-lt"/>
          <a:ea typeface="+mn-ea"/>
          <a:cs typeface="+mn-cs"/>
        </a:defRPr>
      </a:lvl5pPr>
      <a:lvl6pPr marL="1714247" algn="l" defTabSz="685698" rtl="0" eaLnBrk="1" latinLnBrk="0" hangingPunct="1">
        <a:defRPr sz="1425" kern="1200">
          <a:solidFill>
            <a:schemeClr val="tx1"/>
          </a:solidFill>
          <a:latin typeface="+mn-lt"/>
          <a:ea typeface="+mn-ea"/>
          <a:cs typeface="+mn-cs"/>
        </a:defRPr>
      </a:lvl6pPr>
      <a:lvl7pPr marL="2057093" algn="l" defTabSz="685698" rtl="0" eaLnBrk="1" latinLnBrk="0" hangingPunct="1">
        <a:defRPr sz="1425" kern="1200">
          <a:solidFill>
            <a:schemeClr val="tx1"/>
          </a:solidFill>
          <a:latin typeface="+mn-lt"/>
          <a:ea typeface="+mn-ea"/>
          <a:cs typeface="+mn-cs"/>
        </a:defRPr>
      </a:lvl7pPr>
      <a:lvl8pPr marL="2399940" algn="l" defTabSz="685698" rtl="0" eaLnBrk="1" latinLnBrk="0" hangingPunct="1">
        <a:defRPr sz="1425" kern="1200">
          <a:solidFill>
            <a:schemeClr val="tx1"/>
          </a:solidFill>
          <a:latin typeface="+mn-lt"/>
          <a:ea typeface="+mn-ea"/>
          <a:cs typeface="+mn-cs"/>
        </a:defRPr>
      </a:lvl8pPr>
      <a:lvl9pPr marL="2742788" algn="l" defTabSz="685698" rtl="0" eaLnBrk="1" latinLnBrk="0" hangingPunct="1">
        <a:defRPr sz="14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600216"/>
            <a:ext cx="8229600" cy="4525963"/>
          </a:xfrm>
          <a:prstGeom prst="rect">
            <a:avLst/>
          </a:prstGeom>
        </p:spPr>
        <p:txBody>
          <a:bodyPr vert="horz" lIns="91411" tIns="45706" rIns="91411"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7180"/>
            <a:ext cx="2133600" cy="365125"/>
          </a:xfrm>
          <a:prstGeom prst="rect">
            <a:avLst/>
          </a:prstGeom>
        </p:spPr>
        <p:txBody>
          <a:bodyPr vert="horz" lIns="91411" tIns="45706" rIns="91411" bIns="45706" rtlCol="0" anchor="ctr"/>
          <a:lstStyle>
            <a:lvl1pPr algn="l">
              <a:defRPr sz="900">
                <a:solidFill>
                  <a:schemeClr val="tx1">
                    <a:tint val="75000"/>
                  </a:schemeClr>
                </a:solidFill>
              </a:defRPr>
            </a:lvl1pPr>
          </a:lstStyle>
          <a:p>
            <a:pPr defTabSz="342794"/>
            <a:fld id="{D429EE78-665E-094F-869F-89275B9F68A0}" type="datetime1">
              <a:rPr lang="it-IT" smtClean="0">
                <a:solidFill>
                  <a:prstClr val="black">
                    <a:tint val="75000"/>
                  </a:prstClr>
                </a:solidFill>
                <a:ea typeface="ヒラギノ明朝 Pro W3" charset="0"/>
                <a:cs typeface="ヒラギノ明朝 Pro W3" charset="0"/>
                <a:sym typeface="American Typewriter" charset="0"/>
              </a:rPr>
              <a:pPr defTabSz="342794"/>
              <a:t>06/06/22</a:t>
            </a:fld>
            <a:endParaRPr lang="en-US">
              <a:solidFill>
                <a:prstClr val="black">
                  <a:tint val="75000"/>
                </a:prstClr>
              </a:solidFill>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3124201" y="6357180"/>
            <a:ext cx="2895600" cy="365125"/>
          </a:xfrm>
          <a:prstGeom prst="rect">
            <a:avLst/>
          </a:prstGeom>
        </p:spPr>
        <p:txBody>
          <a:bodyPr vert="horz" lIns="91411" tIns="45706" rIns="91411" bIns="45706" rtlCol="0" anchor="ctr"/>
          <a:lstStyle>
            <a:lvl1pPr algn="ctr">
              <a:defRPr sz="900">
                <a:solidFill>
                  <a:schemeClr val="tx1">
                    <a:tint val="75000"/>
                  </a:schemeClr>
                </a:solidFill>
              </a:defRPr>
            </a:lvl1pPr>
          </a:lstStyle>
          <a:p>
            <a:pPr defTabSz="342794"/>
            <a:endParaRPr lang="en-US">
              <a:solidFill>
                <a:prstClr val="black">
                  <a:tint val="75000"/>
                </a:prstClr>
              </a:solidFill>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6553200" y="6357180"/>
            <a:ext cx="2133600" cy="365125"/>
          </a:xfrm>
          <a:prstGeom prst="rect">
            <a:avLst/>
          </a:prstGeom>
        </p:spPr>
        <p:txBody>
          <a:bodyPr vert="horz" lIns="91411" tIns="45706" rIns="91411" bIns="45706" rtlCol="0" anchor="ctr"/>
          <a:lstStyle>
            <a:lvl1pPr algn="r">
              <a:defRPr sz="900">
                <a:solidFill>
                  <a:schemeClr val="tx1">
                    <a:tint val="75000"/>
                  </a:schemeClr>
                </a:solidFill>
              </a:defRPr>
            </a:lvl1pPr>
          </a:lstStyle>
          <a:p>
            <a:pPr defTabSz="342794"/>
            <a:fld id="{3FBD5587-D624-9B4C-AAC5-9A84E3BA50A5}" type="slidenum">
              <a:rPr lang="en-US" smtClean="0">
                <a:solidFill>
                  <a:prstClr val="black">
                    <a:tint val="75000"/>
                  </a:prstClr>
                </a:solidFill>
                <a:ea typeface="ヒラギノ明朝 Pro W3" charset="0"/>
                <a:cs typeface="ヒラギノ明朝 Pro W3" charset="0"/>
                <a:sym typeface="American Typewriter" charset="0"/>
              </a:rPr>
              <a:pPr defTabSz="342794"/>
              <a:t>‹#›</a:t>
            </a:fld>
            <a:endParaRPr lang="en-US">
              <a:solidFill>
                <a:prstClr val="black">
                  <a:tint val="75000"/>
                </a:prstClr>
              </a:solidFill>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4141727867"/>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hdr="0" ftr="0" dt="0"/>
  <p:txStyles>
    <p:titleStyle>
      <a:lvl1pPr algn="ctr" defTabSz="342794" rtl="0" eaLnBrk="1" latinLnBrk="0" hangingPunct="1">
        <a:spcBef>
          <a:spcPct val="0"/>
        </a:spcBef>
        <a:buNone/>
        <a:defRPr sz="3300" kern="1200">
          <a:solidFill>
            <a:schemeClr val="tx1"/>
          </a:solidFill>
          <a:latin typeface="+mj-lt"/>
          <a:ea typeface="+mj-ea"/>
          <a:cs typeface="+mj-cs"/>
        </a:defRPr>
      </a:lvl1pPr>
    </p:titleStyle>
    <p:bodyStyle>
      <a:lvl1pPr marL="257097" indent="-257097" algn="l" defTabSz="342794" rtl="0" eaLnBrk="1" latinLnBrk="0" hangingPunct="1">
        <a:spcBef>
          <a:spcPct val="20000"/>
        </a:spcBef>
        <a:buFont typeface="Arial"/>
        <a:buChar char="•"/>
        <a:defRPr sz="2400" kern="1200">
          <a:solidFill>
            <a:schemeClr val="tx1"/>
          </a:solidFill>
          <a:latin typeface="+mn-lt"/>
          <a:ea typeface="+mn-ea"/>
          <a:cs typeface="+mn-cs"/>
        </a:defRPr>
      </a:lvl1pPr>
      <a:lvl2pPr marL="557042" indent="-214247" algn="l" defTabSz="342794" rtl="0" eaLnBrk="1" latinLnBrk="0" hangingPunct="1">
        <a:spcBef>
          <a:spcPct val="20000"/>
        </a:spcBef>
        <a:buFont typeface="Arial"/>
        <a:buChar char="–"/>
        <a:defRPr sz="2100" kern="1200">
          <a:solidFill>
            <a:schemeClr val="tx1"/>
          </a:solidFill>
          <a:latin typeface="+mn-lt"/>
          <a:ea typeface="+mn-ea"/>
          <a:cs typeface="+mn-cs"/>
        </a:defRPr>
      </a:lvl2pPr>
      <a:lvl3pPr marL="856985" indent="-171397" algn="l" defTabSz="342794" rtl="0" eaLnBrk="1" latinLnBrk="0" hangingPunct="1">
        <a:spcBef>
          <a:spcPct val="20000"/>
        </a:spcBef>
        <a:buFont typeface="Arial"/>
        <a:buChar char="•"/>
        <a:defRPr sz="1800" kern="1200">
          <a:solidFill>
            <a:schemeClr val="tx1"/>
          </a:solidFill>
          <a:latin typeface="+mn-lt"/>
          <a:ea typeface="+mn-ea"/>
          <a:cs typeface="+mn-cs"/>
        </a:defRPr>
      </a:lvl3pPr>
      <a:lvl4pPr marL="1199781" indent="-171397" algn="l" defTabSz="342794" rtl="0" eaLnBrk="1" latinLnBrk="0" hangingPunct="1">
        <a:spcBef>
          <a:spcPct val="20000"/>
        </a:spcBef>
        <a:buFont typeface="Arial"/>
        <a:buChar char="–"/>
        <a:defRPr sz="1500" kern="1200">
          <a:solidFill>
            <a:schemeClr val="tx1"/>
          </a:solidFill>
          <a:latin typeface="+mn-lt"/>
          <a:ea typeface="+mn-ea"/>
          <a:cs typeface="+mn-cs"/>
        </a:defRPr>
      </a:lvl4pPr>
      <a:lvl5pPr marL="1542578" indent="-171397" algn="l" defTabSz="342794" rtl="0" eaLnBrk="1" latinLnBrk="0" hangingPunct="1">
        <a:spcBef>
          <a:spcPct val="20000"/>
        </a:spcBef>
        <a:buFont typeface="Arial"/>
        <a:buChar char="»"/>
        <a:defRPr sz="1500" kern="1200">
          <a:solidFill>
            <a:schemeClr val="tx1"/>
          </a:solidFill>
          <a:latin typeface="+mn-lt"/>
          <a:ea typeface="+mn-ea"/>
          <a:cs typeface="+mn-cs"/>
        </a:defRPr>
      </a:lvl5pPr>
      <a:lvl6pPr marL="1885373" indent="-171397" algn="l" defTabSz="342794" rtl="0" eaLnBrk="1" latinLnBrk="0" hangingPunct="1">
        <a:spcBef>
          <a:spcPct val="20000"/>
        </a:spcBef>
        <a:buFont typeface="Arial"/>
        <a:buChar char="•"/>
        <a:defRPr sz="1500" kern="1200">
          <a:solidFill>
            <a:schemeClr val="tx1"/>
          </a:solidFill>
          <a:latin typeface="+mn-lt"/>
          <a:ea typeface="+mn-ea"/>
          <a:cs typeface="+mn-cs"/>
        </a:defRPr>
      </a:lvl6pPr>
      <a:lvl7pPr marL="2228166" indent="-171397" algn="l" defTabSz="342794" rtl="0" eaLnBrk="1" latinLnBrk="0" hangingPunct="1">
        <a:spcBef>
          <a:spcPct val="20000"/>
        </a:spcBef>
        <a:buFont typeface="Arial"/>
        <a:buChar char="•"/>
        <a:defRPr sz="1500" kern="1200">
          <a:solidFill>
            <a:schemeClr val="tx1"/>
          </a:solidFill>
          <a:latin typeface="+mn-lt"/>
          <a:ea typeface="+mn-ea"/>
          <a:cs typeface="+mn-cs"/>
        </a:defRPr>
      </a:lvl7pPr>
      <a:lvl8pPr marL="2570962" indent="-171397" algn="l" defTabSz="342794" rtl="0" eaLnBrk="1" latinLnBrk="0" hangingPunct="1">
        <a:spcBef>
          <a:spcPct val="20000"/>
        </a:spcBef>
        <a:buFont typeface="Arial"/>
        <a:buChar char="•"/>
        <a:defRPr sz="1500" kern="1200">
          <a:solidFill>
            <a:schemeClr val="tx1"/>
          </a:solidFill>
          <a:latin typeface="+mn-lt"/>
          <a:ea typeface="+mn-ea"/>
          <a:cs typeface="+mn-cs"/>
        </a:defRPr>
      </a:lvl8pPr>
      <a:lvl9pPr marL="2913755" indent="-171397" algn="l" defTabSz="34279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94" rtl="0" eaLnBrk="1" latinLnBrk="0" hangingPunct="1">
        <a:defRPr sz="1350" kern="1200">
          <a:solidFill>
            <a:schemeClr val="tx1"/>
          </a:solidFill>
          <a:latin typeface="+mn-lt"/>
          <a:ea typeface="+mn-ea"/>
          <a:cs typeface="+mn-cs"/>
        </a:defRPr>
      </a:lvl1pPr>
      <a:lvl2pPr marL="342794" algn="l" defTabSz="342794" rtl="0" eaLnBrk="1" latinLnBrk="0" hangingPunct="1">
        <a:defRPr sz="1350" kern="1200">
          <a:solidFill>
            <a:schemeClr val="tx1"/>
          </a:solidFill>
          <a:latin typeface="+mn-lt"/>
          <a:ea typeface="+mn-ea"/>
          <a:cs typeface="+mn-cs"/>
        </a:defRPr>
      </a:lvl2pPr>
      <a:lvl3pPr marL="685589" algn="l" defTabSz="342794" rtl="0" eaLnBrk="1" latinLnBrk="0" hangingPunct="1">
        <a:defRPr sz="1350" kern="1200">
          <a:solidFill>
            <a:schemeClr val="tx1"/>
          </a:solidFill>
          <a:latin typeface="+mn-lt"/>
          <a:ea typeface="+mn-ea"/>
          <a:cs typeface="+mn-cs"/>
        </a:defRPr>
      </a:lvl3pPr>
      <a:lvl4pPr marL="1028385" algn="l" defTabSz="342794" rtl="0" eaLnBrk="1" latinLnBrk="0" hangingPunct="1">
        <a:defRPr sz="1350" kern="1200">
          <a:solidFill>
            <a:schemeClr val="tx1"/>
          </a:solidFill>
          <a:latin typeface="+mn-lt"/>
          <a:ea typeface="+mn-ea"/>
          <a:cs typeface="+mn-cs"/>
        </a:defRPr>
      </a:lvl4pPr>
      <a:lvl5pPr marL="1371179" algn="l" defTabSz="342794" rtl="0" eaLnBrk="1" latinLnBrk="0" hangingPunct="1">
        <a:defRPr sz="1350" kern="1200">
          <a:solidFill>
            <a:schemeClr val="tx1"/>
          </a:solidFill>
          <a:latin typeface="+mn-lt"/>
          <a:ea typeface="+mn-ea"/>
          <a:cs typeface="+mn-cs"/>
        </a:defRPr>
      </a:lvl5pPr>
      <a:lvl6pPr marL="1713974" algn="l" defTabSz="342794" rtl="0" eaLnBrk="1" latinLnBrk="0" hangingPunct="1">
        <a:defRPr sz="1350" kern="1200">
          <a:solidFill>
            <a:schemeClr val="tx1"/>
          </a:solidFill>
          <a:latin typeface="+mn-lt"/>
          <a:ea typeface="+mn-ea"/>
          <a:cs typeface="+mn-cs"/>
        </a:defRPr>
      </a:lvl6pPr>
      <a:lvl7pPr marL="2056770" algn="l" defTabSz="342794" rtl="0" eaLnBrk="1" latinLnBrk="0" hangingPunct="1">
        <a:defRPr sz="1350" kern="1200">
          <a:solidFill>
            <a:schemeClr val="tx1"/>
          </a:solidFill>
          <a:latin typeface="+mn-lt"/>
          <a:ea typeface="+mn-ea"/>
          <a:cs typeface="+mn-cs"/>
        </a:defRPr>
      </a:lvl7pPr>
      <a:lvl8pPr marL="2399562" algn="l" defTabSz="342794" rtl="0" eaLnBrk="1" latinLnBrk="0" hangingPunct="1">
        <a:defRPr sz="1350" kern="1200">
          <a:solidFill>
            <a:schemeClr val="tx1"/>
          </a:solidFill>
          <a:latin typeface="+mn-lt"/>
          <a:ea typeface="+mn-ea"/>
          <a:cs typeface="+mn-cs"/>
        </a:defRPr>
      </a:lvl8pPr>
      <a:lvl9pPr marL="2742359" algn="l" defTabSz="342794"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300F7-8F37-2D41-8044-1FDBE68E5A12}" type="datetimeFigureOut">
              <a:rPr lang="en-US" smtClean="0"/>
              <a:t>6/6/22</a:t>
            </a:fld>
            <a:endParaRPr lang="en-US" dirty="0"/>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BC714-A048-9A4D-B3CB-B3758975589C}" type="slidenum">
              <a:rPr lang="en-US" smtClean="0"/>
              <a:t>‹#›</a:t>
            </a:fld>
            <a:endParaRPr lang="en-US" dirty="0"/>
          </a:p>
        </p:txBody>
      </p:sp>
    </p:spTree>
    <p:extLst>
      <p:ext uri="{BB962C8B-B14F-4D97-AF65-F5344CB8AC3E}">
        <p14:creationId xmlns:p14="http://schemas.microsoft.com/office/powerpoint/2010/main" val="2652379069"/>
      </p:ext>
    </p:extLst>
  </p:cSld>
  <p:clrMap bg1="lt1" tx1="dk1" bg2="lt2" tx2="dk2" accent1="accent1" accent2="accent2" accent3="accent3" accent4="accent4" accent5="accent5" accent6="accent6" hlink="hlink" folHlink="folHlink"/>
  <p:sldLayoutIdLst>
    <p:sldLayoutId id="2147486500" r:id="rId1"/>
    <p:sldLayoutId id="2147486501" r:id="rId2"/>
    <p:sldLayoutId id="2147486502" r:id="rId3"/>
    <p:sldLayoutId id="2147486503" r:id="rId4"/>
    <p:sldLayoutId id="2147486504" r:id="rId5"/>
    <p:sldLayoutId id="2147486505" r:id="rId6"/>
    <p:sldLayoutId id="2147486506" r:id="rId7"/>
    <p:sldLayoutId id="2147486507" r:id="rId8"/>
    <p:sldLayoutId id="2147486508" r:id="rId9"/>
    <p:sldLayoutId id="2147486509" r:id="rId10"/>
    <p:sldLayoutId id="21474865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64B53233-28A5-4BE6-9ECF-91943AB1B905}" type="datetimeFigureOut">
              <a:rPr lang="en-US" smtClean="0">
                <a:solidFill>
                  <a:prstClr val="black">
                    <a:tint val="75000"/>
                  </a:prstClr>
                </a:solidFill>
              </a:rPr>
              <a:pPr/>
              <a:t>6/6/22</a:t>
            </a:fld>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5ECE81E3-3265-45EE-A2C3-C9AF2D303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782900"/>
      </p:ext>
    </p:extLst>
  </p:cSld>
  <p:clrMap bg1="lt1" tx1="dk1" bg2="lt2" tx2="dk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Lst>
  <p:txStyles>
    <p:titleStyle>
      <a:lvl1pPr algn="ctr" defTabSz="844083" rtl="0" eaLnBrk="1" latinLnBrk="0" hangingPunct="1">
        <a:spcBef>
          <a:spcPct val="0"/>
        </a:spcBef>
        <a:buNone/>
        <a:defRPr sz="2215"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16531" indent="-316531" algn="l" defTabSz="844083" rtl="0" eaLnBrk="1" latinLnBrk="0" hangingPunct="1">
        <a:spcBef>
          <a:spcPct val="20000"/>
        </a:spcBef>
        <a:buFont typeface="Arial" panose="020B0604020202020204" pitchFamily="34" charset="0"/>
        <a:buChar char="•"/>
        <a:defRPr sz="2954"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17" indent="-263776" algn="l" defTabSz="844083" rtl="0" eaLnBrk="1" latinLnBrk="0" hangingPunct="1">
        <a:spcBef>
          <a:spcPct val="20000"/>
        </a:spcBef>
        <a:buFont typeface="Arial" panose="020B0604020202020204" pitchFamily="34" charset="0"/>
        <a:buChar char="–"/>
        <a:defRPr sz="2585"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055103" indent="-211021" algn="l" defTabSz="844083" rtl="0" eaLnBrk="1" latinLnBrk="0" hangingPunct="1">
        <a:spcBef>
          <a:spcPct val="20000"/>
        </a:spcBef>
        <a:buFont typeface="Arial" panose="020B0604020202020204" pitchFamily="34" charset="0"/>
        <a:buChar char="•"/>
        <a:defRPr sz="2215"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477145" indent="-211021" algn="l" defTabSz="844083" rtl="0" eaLnBrk="1" latinLnBrk="0" hangingPunct="1">
        <a:spcBef>
          <a:spcPct val="20000"/>
        </a:spcBef>
        <a:buFont typeface="Arial" panose="020B0604020202020204" pitchFamily="34" charset="0"/>
        <a:buChar char="–"/>
        <a:defRPr sz="1846"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99186" indent="-211021" algn="l" defTabSz="844083" rtl="0" eaLnBrk="1" latinLnBrk="0" hangingPunct="1">
        <a:spcBef>
          <a:spcPct val="20000"/>
        </a:spcBef>
        <a:buFont typeface="Arial" panose="020B0604020202020204" pitchFamily="34" charset="0"/>
        <a:buChar char="»"/>
        <a:defRPr sz="1846"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321227"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sz="1846" kern="1200">
          <a:solidFill>
            <a:schemeClr val="tx1"/>
          </a:solidFill>
          <a:latin typeface="+mn-lt"/>
          <a:ea typeface="+mn-ea"/>
          <a:cs typeface="+mn-cs"/>
        </a:defRPr>
      </a:lvl9pPr>
    </p:bodyStyle>
    <p:otherStyle>
      <a:defPPr>
        <a:defRPr lang="it-IT"/>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379"/>
            <a:ext cx="8229600" cy="4525963"/>
          </a:xfrm>
          <a:prstGeom prst="rect">
            <a:avLst/>
          </a:prstGeom>
        </p:spPr>
        <p:txBody>
          <a:bodyPr vert="horz" lIns="90644" tIns="45323" rIns="90644" bIns="45323"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7476"/>
            <a:ext cx="2133600" cy="365125"/>
          </a:xfrm>
          <a:prstGeom prst="rect">
            <a:avLst/>
          </a:prstGeom>
        </p:spPr>
        <p:txBody>
          <a:bodyPr vert="horz" lIns="90644" tIns="45323" rIns="90644" bIns="45323" rtlCol="0" anchor="ctr"/>
          <a:lstStyle>
            <a:lvl1pPr algn="l">
              <a:defRPr sz="1200">
                <a:solidFill>
                  <a:schemeClr val="tx1">
                    <a:tint val="75000"/>
                  </a:schemeClr>
                </a:solidFill>
              </a:defRPr>
            </a:lvl1pPr>
          </a:lstStyle>
          <a:p>
            <a:pPr defTabSz="906547"/>
            <a:fld id="{64B53233-28A5-4BE6-9ECF-91943AB1B905}" type="datetimeFigureOut">
              <a:rPr lang="en-US" smtClean="0">
                <a:solidFill>
                  <a:prstClr val="black">
                    <a:tint val="75000"/>
                  </a:prstClr>
                </a:solidFill>
                <a:latin typeface="Calibri"/>
                <a:ea typeface="ＭＳ Ｐゴシック" charset="0"/>
                <a:cs typeface="ＭＳ Ｐゴシック" charset="0"/>
              </a:rPr>
              <a:pPr defTabSz="906547"/>
              <a:t>6/6/22</a:t>
            </a:fld>
            <a:endParaRPr lang="en-US">
              <a:solidFill>
                <a:prstClr val="black">
                  <a:tint val="75000"/>
                </a:prstClr>
              </a:solidFill>
              <a:latin typeface="Calibri"/>
              <a:ea typeface="ＭＳ Ｐゴシック" charset="0"/>
              <a:cs typeface="ＭＳ Ｐゴシック" charset="0"/>
            </a:endParaRPr>
          </a:p>
        </p:txBody>
      </p:sp>
      <p:sp>
        <p:nvSpPr>
          <p:cNvPr id="5" name="Segnaposto piè di pagina 4"/>
          <p:cNvSpPr>
            <a:spLocks noGrp="1"/>
          </p:cNvSpPr>
          <p:nvPr>
            <p:ph type="ftr" sz="quarter" idx="3"/>
          </p:nvPr>
        </p:nvSpPr>
        <p:spPr>
          <a:xfrm>
            <a:off x="3124201" y="6357476"/>
            <a:ext cx="2895600" cy="365125"/>
          </a:xfrm>
          <a:prstGeom prst="rect">
            <a:avLst/>
          </a:prstGeom>
        </p:spPr>
        <p:txBody>
          <a:bodyPr vert="horz" lIns="90644" tIns="45323" rIns="90644" bIns="45323" rtlCol="0" anchor="ctr"/>
          <a:lstStyle>
            <a:lvl1pPr algn="ctr">
              <a:defRPr sz="1200">
                <a:solidFill>
                  <a:schemeClr val="tx1">
                    <a:tint val="75000"/>
                  </a:schemeClr>
                </a:solidFill>
              </a:defRPr>
            </a:lvl1pPr>
          </a:lstStyle>
          <a:p>
            <a:pPr defTabSz="906547"/>
            <a:endParaRPr lang="en-US">
              <a:solidFill>
                <a:prstClr val="black">
                  <a:tint val="75000"/>
                </a:prstClr>
              </a:solidFill>
              <a:latin typeface="Calibri"/>
              <a:ea typeface="ＭＳ Ｐゴシック" charset="0"/>
              <a:cs typeface="ＭＳ Ｐゴシック" charset="0"/>
            </a:endParaRPr>
          </a:p>
        </p:txBody>
      </p:sp>
      <p:sp>
        <p:nvSpPr>
          <p:cNvPr id="6" name="Segnaposto numero diapositiva 5"/>
          <p:cNvSpPr>
            <a:spLocks noGrp="1"/>
          </p:cNvSpPr>
          <p:nvPr>
            <p:ph type="sldNum" sz="quarter" idx="4"/>
          </p:nvPr>
        </p:nvSpPr>
        <p:spPr>
          <a:xfrm>
            <a:off x="6553200" y="6357476"/>
            <a:ext cx="2133600" cy="365125"/>
          </a:xfrm>
          <a:prstGeom prst="rect">
            <a:avLst/>
          </a:prstGeom>
        </p:spPr>
        <p:txBody>
          <a:bodyPr vert="horz" lIns="90644" tIns="45323" rIns="90644" bIns="45323" rtlCol="0" anchor="ctr"/>
          <a:lstStyle>
            <a:lvl1pPr algn="r">
              <a:defRPr sz="1200">
                <a:solidFill>
                  <a:schemeClr val="tx1">
                    <a:tint val="75000"/>
                  </a:schemeClr>
                </a:solidFill>
              </a:defRPr>
            </a:lvl1pPr>
          </a:lstStyle>
          <a:p>
            <a:pPr defTabSz="906547"/>
            <a:fld id="{5ECE81E3-3265-45EE-A2C3-C9AF2D303D91}" type="slidenum">
              <a:rPr lang="en-US" smtClean="0">
                <a:solidFill>
                  <a:prstClr val="black">
                    <a:tint val="75000"/>
                  </a:prstClr>
                </a:solidFill>
                <a:latin typeface="Calibri"/>
                <a:ea typeface="ＭＳ Ｐゴシック" charset="0"/>
                <a:cs typeface="ＭＳ Ｐゴシック" charset="0"/>
              </a:rPr>
              <a:pPr defTabSz="906547"/>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57533513"/>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6547"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39992" indent="-339992" algn="l" defTabSz="906547" rtl="0" eaLnBrk="1" latinLnBrk="0" hangingPunct="1">
        <a:spcBef>
          <a:spcPct val="20000"/>
        </a:spcBef>
        <a:buFont typeface="Arial" panose="020B0604020202020204" pitchFamily="34" charset="0"/>
        <a:buChar char="•"/>
        <a:defRPr sz="32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36572" indent="-283358" algn="l" defTabSz="906547" rtl="0" eaLnBrk="1" latinLnBrk="0" hangingPunct="1">
        <a:spcBef>
          <a:spcPct val="20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33228" indent="-226611" algn="l" defTabSz="906547"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586504" indent="-226611" algn="l" defTabSz="906547"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39799" indent="-226611" algn="l" defTabSz="906547"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493079" indent="-226611" algn="l" defTabSz="9065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6354" indent="-226611" algn="l" defTabSz="9065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9641" indent="-226611" algn="l" defTabSz="9065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2913" indent="-226611" algn="l" defTabSz="90654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06547" rtl="0" eaLnBrk="1" latinLnBrk="0" hangingPunct="1">
        <a:defRPr sz="1800" kern="1200">
          <a:solidFill>
            <a:schemeClr val="tx1"/>
          </a:solidFill>
          <a:latin typeface="+mn-lt"/>
          <a:ea typeface="+mn-ea"/>
          <a:cs typeface="+mn-cs"/>
        </a:defRPr>
      </a:lvl1pPr>
      <a:lvl2pPr marL="453270" algn="l" defTabSz="906547" rtl="0" eaLnBrk="1" latinLnBrk="0" hangingPunct="1">
        <a:defRPr sz="1800" kern="1200">
          <a:solidFill>
            <a:schemeClr val="tx1"/>
          </a:solidFill>
          <a:latin typeface="+mn-lt"/>
          <a:ea typeface="+mn-ea"/>
          <a:cs typeface="+mn-cs"/>
        </a:defRPr>
      </a:lvl2pPr>
      <a:lvl3pPr marL="906547" algn="l" defTabSz="906547" rtl="0" eaLnBrk="1" latinLnBrk="0" hangingPunct="1">
        <a:defRPr sz="1800" kern="1200">
          <a:solidFill>
            <a:schemeClr val="tx1"/>
          </a:solidFill>
          <a:latin typeface="+mn-lt"/>
          <a:ea typeface="+mn-ea"/>
          <a:cs typeface="+mn-cs"/>
        </a:defRPr>
      </a:lvl3pPr>
      <a:lvl4pPr marL="1359857" algn="l" defTabSz="906547" rtl="0" eaLnBrk="1" latinLnBrk="0" hangingPunct="1">
        <a:defRPr sz="1800" kern="1200">
          <a:solidFill>
            <a:schemeClr val="tx1"/>
          </a:solidFill>
          <a:latin typeface="+mn-lt"/>
          <a:ea typeface="+mn-ea"/>
          <a:cs typeface="+mn-cs"/>
        </a:defRPr>
      </a:lvl4pPr>
      <a:lvl5pPr marL="1813142" algn="l" defTabSz="906547" rtl="0" eaLnBrk="1" latinLnBrk="0" hangingPunct="1">
        <a:defRPr sz="1800" kern="1200">
          <a:solidFill>
            <a:schemeClr val="tx1"/>
          </a:solidFill>
          <a:latin typeface="+mn-lt"/>
          <a:ea typeface="+mn-ea"/>
          <a:cs typeface="+mn-cs"/>
        </a:defRPr>
      </a:lvl5pPr>
      <a:lvl6pPr marL="2266461" algn="l" defTabSz="906547" rtl="0" eaLnBrk="1" latinLnBrk="0" hangingPunct="1">
        <a:defRPr sz="1800" kern="1200">
          <a:solidFill>
            <a:schemeClr val="tx1"/>
          </a:solidFill>
          <a:latin typeface="+mn-lt"/>
          <a:ea typeface="+mn-ea"/>
          <a:cs typeface="+mn-cs"/>
        </a:defRPr>
      </a:lvl6pPr>
      <a:lvl7pPr marL="2719707" algn="l" defTabSz="906547" rtl="0" eaLnBrk="1" latinLnBrk="0" hangingPunct="1">
        <a:defRPr sz="1800" kern="1200">
          <a:solidFill>
            <a:schemeClr val="tx1"/>
          </a:solidFill>
          <a:latin typeface="+mn-lt"/>
          <a:ea typeface="+mn-ea"/>
          <a:cs typeface="+mn-cs"/>
        </a:defRPr>
      </a:lvl7pPr>
      <a:lvl8pPr marL="3172993" algn="l" defTabSz="906547" rtl="0" eaLnBrk="1" latinLnBrk="0" hangingPunct="1">
        <a:defRPr sz="1800" kern="1200">
          <a:solidFill>
            <a:schemeClr val="tx1"/>
          </a:solidFill>
          <a:latin typeface="+mn-lt"/>
          <a:ea typeface="+mn-ea"/>
          <a:cs typeface="+mn-cs"/>
        </a:defRPr>
      </a:lvl8pPr>
      <a:lvl9pPr marL="3626268" algn="l" defTabSz="90654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70402" y="74752"/>
            <a:ext cx="9001000" cy="669674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0644" tIns="45323" rIns="90644" bIns="45323" rtlCol="0" anchor="ctr"/>
          <a:lstStyle/>
          <a:p>
            <a:pPr algn="ctr" defTabSz="906547"/>
            <a:endParaRPr lang="en-GB">
              <a:solidFill>
                <a:prstClr val="white"/>
              </a:solidFill>
              <a:latin typeface="Calibri"/>
            </a:endParaRPr>
          </a:p>
        </p:txBody>
      </p:sp>
      <p:pic>
        <p:nvPicPr>
          <p:cNvPr id="10" name="Picture 2" descr="H:\Work\Presentations\General Images\ox_logo_blue_po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2237" y="5843587"/>
            <a:ext cx="734219" cy="87788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0849" y="6168348"/>
            <a:ext cx="1228275" cy="573976"/>
          </a:xfrm>
          <a:prstGeom prst="rect">
            <a:avLst/>
          </a:prstGeom>
        </p:spPr>
      </p:pic>
      <p:sp>
        <p:nvSpPr>
          <p:cNvPr id="5" name="Footer Placeholder 4"/>
          <p:cNvSpPr>
            <a:spLocks noGrp="1"/>
          </p:cNvSpPr>
          <p:nvPr userDrawn="1">
            <p:ph type="ftr" sz="quarter" idx="3"/>
          </p:nvPr>
        </p:nvSpPr>
        <p:spPr>
          <a:xfrm>
            <a:off x="2725322" y="6331332"/>
            <a:ext cx="3960440" cy="365125"/>
          </a:xfrm>
          <a:prstGeom prst="rect">
            <a:avLst/>
          </a:prstGeom>
        </p:spPr>
        <p:txBody>
          <a:bodyPr vert="horz" lIns="90644" tIns="45323" rIns="90644" bIns="45323" rtlCol="0" anchor="ctr"/>
          <a:lstStyle>
            <a:lvl1pPr algn="ctr">
              <a:defRPr sz="1200">
                <a:solidFill>
                  <a:schemeClr val="tx2"/>
                </a:solidFill>
                <a:latin typeface="Sylfaen" pitchFamily="18" charset="0"/>
              </a:defRPr>
            </a:lvl1pPr>
          </a:lstStyle>
          <a:p>
            <a:pPr defTabSz="906547"/>
            <a:r>
              <a:rPr lang="en-GB">
                <a:solidFill>
                  <a:srgbClr val="1F497D"/>
                </a:solidFill>
                <a:ea typeface="ＭＳ Ｐゴシック" charset="0"/>
                <a:cs typeface="ＭＳ Ｐゴシック" charset="0"/>
              </a:rPr>
              <a:t>MSci Particle Accelerators Course</a:t>
            </a:r>
          </a:p>
        </p:txBody>
      </p:sp>
      <p:sp>
        <p:nvSpPr>
          <p:cNvPr id="6" name="Slide Number Placeholder 5"/>
          <p:cNvSpPr>
            <a:spLocks noGrp="1"/>
          </p:cNvSpPr>
          <p:nvPr userDrawn="1">
            <p:ph type="sldNum" sz="quarter" idx="4"/>
          </p:nvPr>
        </p:nvSpPr>
        <p:spPr>
          <a:xfrm>
            <a:off x="7236296" y="6328904"/>
            <a:ext cx="432048" cy="365125"/>
          </a:xfrm>
          <a:prstGeom prst="rect">
            <a:avLst/>
          </a:prstGeom>
        </p:spPr>
        <p:txBody>
          <a:bodyPr vert="horz" lIns="90644" tIns="45323" rIns="90644" bIns="45323" rtlCol="0" anchor="ctr"/>
          <a:lstStyle>
            <a:lvl1pPr algn="r">
              <a:defRPr sz="1200">
                <a:solidFill>
                  <a:schemeClr val="tx2"/>
                </a:solidFill>
                <a:latin typeface="Sylfaen" pitchFamily="18" charset="0"/>
              </a:defRPr>
            </a:lvl1pPr>
          </a:lstStyle>
          <a:p>
            <a:pPr defTabSz="906547"/>
            <a:fld id="{AEA12F3A-FFB3-4C32-878A-64CC0D3B0E22}" type="slidenum">
              <a:rPr lang="en-GB" smtClean="0">
                <a:solidFill>
                  <a:srgbClr val="1F497D"/>
                </a:solidFill>
                <a:ea typeface="ＭＳ Ｐゴシック" charset="0"/>
                <a:cs typeface="ＭＳ Ｐゴシック" charset="0"/>
              </a:rPr>
              <a:pPr defTabSz="906547"/>
              <a:t>‹#›</a:t>
            </a:fld>
            <a:endParaRPr lang="en-GB">
              <a:solidFill>
                <a:srgbClr val="1F497D"/>
              </a:solidFill>
              <a:ea typeface="ＭＳ Ｐゴシック" charset="0"/>
              <a:cs typeface="ＭＳ Ｐゴシック" charset="0"/>
            </a:endParaRPr>
          </a:p>
        </p:txBody>
      </p:sp>
    </p:spTree>
    <p:extLst>
      <p:ext uri="{BB962C8B-B14F-4D97-AF65-F5344CB8AC3E}">
        <p14:creationId xmlns:p14="http://schemas.microsoft.com/office/powerpoint/2010/main" val="2914374735"/>
      </p:ext>
    </p:extLst>
  </p:cSld>
  <p:clrMap bg1="lt1" tx1="dk1" bg2="lt2" tx2="dk2" accent1="accent1" accent2="accent2" accent3="accent3" accent4="accent4" accent5="accent5" accent6="accent6" hlink="hlink" folHlink="folHlink"/>
  <p:sldLayoutIdLst>
    <p:sldLayoutId id="2147484590" r:id="rId1"/>
  </p:sldLayoutIdLst>
  <p:hf hdr="0" dt="0"/>
  <p:txStyles>
    <p:titleStyle>
      <a:lvl1pPr algn="ctr" defTabSz="906547" rtl="0" eaLnBrk="1" latinLnBrk="0" hangingPunct="1">
        <a:spcBef>
          <a:spcPct val="0"/>
        </a:spcBef>
        <a:buNone/>
        <a:defRPr sz="4400" kern="1200">
          <a:solidFill>
            <a:schemeClr val="tx1"/>
          </a:solidFill>
          <a:latin typeface="+mj-lt"/>
          <a:ea typeface="+mj-ea"/>
          <a:cs typeface="+mj-cs"/>
        </a:defRPr>
      </a:lvl1pPr>
    </p:titleStyle>
    <p:bodyStyle>
      <a:lvl1pPr marL="339992" indent="-339992" algn="l" defTabSz="90654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6572" indent="-283358" algn="l" defTabSz="90654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3228" indent="-226611" algn="l" defTabSz="90654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6504"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9799"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3079"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6354"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9641"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2913" indent="-226611" algn="l" defTabSz="90654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6547" rtl="0" eaLnBrk="1" latinLnBrk="0" hangingPunct="1">
        <a:defRPr sz="1800" kern="1200">
          <a:solidFill>
            <a:schemeClr val="tx1"/>
          </a:solidFill>
          <a:latin typeface="+mn-lt"/>
          <a:ea typeface="+mn-ea"/>
          <a:cs typeface="+mn-cs"/>
        </a:defRPr>
      </a:lvl1pPr>
      <a:lvl2pPr marL="453270" algn="l" defTabSz="906547" rtl="0" eaLnBrk="1" latinLnBrk="0" hangingPunct="1">
        <a:defRPr sz="1800" kern="1200">
          <a:solidFill>
            <a:schemeClr val="tx1"/>
          </a:solidFill>
          <a:latin typeface="+mn-lt"/>
          <a:ea typeface="+mn-ea"/>
          <a:cs typeface="+mn-cs"/>
        </a:defRPr>
      </a:lvl2pPr>
      <a:lvl3pPr marL="906547" algn="l" defTabSz="906547" rtl="0" eaLnBrk="1" latinLnBrk="0" hangingPunct="1">
        <a:defRPr sz="1800" kern="1200">
          <a:solidFill>
            <a:schemeClr val="tx1"/>
          </a:solidFill>
          <a:latin typeface="+mn-lt"/>
          <a:ea typeface="+mn-ea"/>
          <a:cs typeface="+mn-cs"/>
        </a:defRPr>
      </a:lvl3pPr>
      <a:lvl4pPr marL="1359857" algn="l" defTabSz="906547" rtl="0" eaLnBrk="1" latinLnBrk="0" hangingPunct="1">
        <a:defRPr sz="1800" kern="1200">
          <a:solidFill>
            <a:schemeClr val="tx1"/>
          </a:solidFill>
          <a:latin typeface="+mn-lt"/>
          <a:ea typeface="+mn-ea"/>
          <a:cs typeface="+mn-cs"/>
        </a:defRPr>
      </a:lvl4pPr>
      <a:lvl5pPr marL="1813142" algn="l" defTabSz="906547" rtl="0" eaLnBrk="1" latinLnBrk="0" hangingPunct="1">
        <a:defRPr sz="1800" kern="1200">
          <a:solidFill>
            <a:schemeClr val="tx1"/>
          </a:solidFill>
          <a:latin typeface="+mn-lt"/>
          <a:ea typeface="+mn-ea"/>
          <a:cs typeface="+mn-cs"/>
        </a:defRPr>
      </a:lvl5pPr>
      <a:lvl6pPr marL="2266461" algn="l" defTabSz="906547" rtl="0" eaLnBrk="1" latinLnBrk="0" hangingPunct="1">
        <a:defRPr sz="1800" kern="1200">
          <a:solidFill>
            <a:schemeClr val="tx1"/>
          </a:solidFill>
          <a:latin typeface="+mn-lt"/>
          <a:ea typeface="+mn-ea"/>
          <a:cs typeface="+mn-cs"/>
        </a:defRPr>
      </a:lvl6pPr>
      <a:lvl7pPr marL="2719707" algn="l" defTabSz="906547" rtl="0" eaLnBrk="1" latinLnBrk="0" hangingPunct="1">
        <a:defRPr sz="1800" kern="1200">
          <a:solidFill>
            <a:schemeClr val="tx1"/>
          </a:solidFill>
          <a:latin typeface="+mn-lt"/>
          <a:ea typeface="+mn-ea"/>
          <a:cs typeface="+mn-cs"/>
        </a:defRPr>
      </a:lvl7pPr>
      <a:lvl8pPr marL="3172993" algn="l" defTabSz="906547" rtl="0" eaLnBrk="1" latinLnBrk="0" hangingPunct="1">
        <a:defRPr sz="1800" kern="1200">
          <a:solidFill>
            <a:schemeClr val="tx1"/>
          </a:solidFill>
          <a:latin typeface="+mn-lt"/>
          <a:ea typeface="+mn-ea"/>
          <a:cs typeface="+mn-cs"/>
        </a:defRPr>
      </a:lvl8pPr>
      <a:lvl9pPr marL="3626268" algn="l" defTabSz="90654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4" descr="rotated"/>
          <p:cNvPicPr>
            <a:picLocks noChangeAspect="1" noChangeArrowheads="1"/>
          </p:cNvPicPr>
          <p:nvPr userDrawn="1"/>
        </p:nvPicPr>
        <p:blipFill>
          <a:blip r:embed="rId2">
            <a:extLst>
              <a:ext uri="{28A0092B-C50C-407E-A947-70E740481C1C}">
                <a14:useLocalDpi xmlns:a14="http://schemas.microsoft.com/office/drawing/2010/main" val="0"/>
              </a:ext>
            </a:extLst>
          </a:blip>
          <a:srcRect t="10715" b="26192"/>
          <a:stretch>
            <a:fillRect/>
          </a:stretch>
        </p:blipFill>
        <p:spPr bwMode="auto">
          <a:xfrm>
            <a:off x="-1543" y="0"/>
            <a:ext cx="9144001"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CasellaDiTesto 8"/>
          <p:cNvSpPr txBox="1">
            <a:spLocks noChangeArrowheads="1"/>
          </p:cNvSpPr>
          <p:nvPr userDrawn="1"/>
        </p:nvSpPr>
        <p:spPr bwMode="auto">
          <a:xfrm>
            <a:off x="6918955" y="6603195"/>
            <a:ext cx="2256983" cy="264677"/>
          </a:xfrm>
          <a:prstGeom prst="rect">
            <a:avLst/>
          </a:prstGeom>
          <a:noFill/>
          <a:ln>
            <a:noFill/>
          </a:ln>
        </p:spPr>
        <p:txBody>
          <a:bodyPr wrap="none" lIns="90637" tIns="45320" rIns="90637" bIns="4532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453239" eaLnBrk="1" fontAlgn="base" hangingPunct="1">
              <a:spcBef>
                <a:spcPct val="0"/>
              </a:spcBef>
              <a:spcAft>
                <a:spcPct val="0"/>
              </a:spcAft>
              <a:defRPr/>
            </a:pPr>
            <a:r>
              <a:rPr lang="en-GB" sz="1100" b="1">
                <a:solidFill>
                  <a:srgbClr val="000000"/>
                </a:solidFill>
              </a:rPr>
              <a:t>Andrea.Mostacci@uniroma1.it</a:t>
            </a:r>
          </a:p>
        </p:txBody>
      </p:sp>
    </p:spTree>
    <p:extLst>
      <p:ext uri="{BB962C8B-B14F-4D97-AF65-F5344CB8AC3E}">
        <p14:creationId xmlns:p14="http://schemas.microsoft.com/office/powerpoint/2010/main" val="2826278921"/>
      </p:ext>
    </p:extLst>
  </p:cSld>
  <p:clrMap bg1="lt1" tx1="dk1" bg2="lt2" tx2="dk2" accent1="accent1" accent2="accent2" accent3="accent3" accent4="accent4" accent5="accent5" accent6="accent6" hlink="hlink" folHlink="folHlink"/>
  <p:hf hdr="0" ftr="0" dt="0"/>
  <p:txStyles>
    <p:titleStyle>
      <a:lvl1pPr algn="ctr" defTabSz="453239"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3239"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3239"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3239"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3239" rtl="0" eaLnBrk="0" fontAlgn="base" hangingPunct="0">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3239" algn="ctr" defTabSz="453239"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6pPr>
      <a:lvl7pPr marL="906488" algn="ctr" defTabSz="453239"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7pPr>
      <a:lvl8pPr marL="1359763" algn="ctr" defTabSz="453239"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8pPr>
      <a:lvl9pPr marL="1813019" algn="ctr" defTabSz="453239" rtl="0" fontAlgn="base">
        <a:spcBef>
          <a:spcPct val="0"/>
        </a:spcBef>
        <a:spcAft>
          <a:spcPct val="0"/>
        </a:spcAft>
        <a:defRPr sz="4400">
          <a:solidFill>
            <a:schemeClr val="tx1"/>
          </a:solidFill>
          <a:latin typeface="Calibri" pitchFamily="34" charset="0"/>
          <a:ea typeface="ヒラギノ角ゴ Pro W3" charset="-128"/>
          <a:cs typeface="ヒラギノ角ゴ Pro W3" charset="-128"/>
        </a:defRPr>
      </a:lvl9pPr>
    </p:titleStyle>
    <p:bodyStyle>
      <a:lvl1pPr marL="339970" indent="-339970" algn="l" defTabSz="453239" rtl="0" eaLnBrk="0" fontAlgn="base" hangingPunct="0">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36523" indent="-283344" algn="l" defTabSz="453239" rtl="0" eaLnBrk="0" fontAlgn="base" hangingPunct="0">
        <a:spcBef>
          <a:spcPct val="20000"/>
        </a:spcBef>
        <a:spcAft>
          <a:spcPct val="0"/>
        </a:spcAft>
        <a:buFont typeface="Arial" charset="0"/>
        <a:buChar char="–"/>
        <a:defRPr sz="2800" kern="1200">
          <a:solidFill>
            <a:schemeClr val="tx1"/>
          </a:solidFill>
          <a:latin typeface="+mn-lt"/>
          <a:ea typeface="ヒラギノ角ゴ Pro W3" charset="-128"/>
          <a:cs typeface="ヒラギノ角ゴ Pro W3" charset="0"/>
        </a:defRPr>
      </a:lvl2pPr>
      <a:lvl3pPr marL="1133155" indent="-226596" algn="l" defTabSz="453239"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0"/>
        </a:defRPr>
      </a:lvl3pPr>
      <a:lvl4pPr marL="1586403" indent="-226596" algn="l" defTabSz="453239"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39659" indent="-226596" algn="l" defTabSz="453239"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5pPr>
      <a:lvl6pPr marL="2492906" indent="-226596" algn="l" defTabSz="453239" rtl="0" eaLnBrk="1" latinLnBrk="0" hangingPunct="1">
        <a:spcBef>
          <a:spcPct val="20000"/>
        </a:spcBef>
        <a:buFont typeface="Arial"/>
        <a:buChar char="•"/>
        <a:defRPr sz="2000" kern="1200">
          <a:solidFill>
            <a:schemeClr val="tx1"/>
          </a:solidFill>
          <a:latin typeface="+mn-lt"/>
          <a:ea typeface="+mn-ea"/>
          <a:cs typeface="+mn-cs"/>
        </a:defRPr>
      </a:lvl6pPr>
      <a:lvl7pPr marL="2946154" indent="-226596" algn="l" defTabSz="453239" rtl="0" eaLnBrk="1" latinLnBrk="0" hangingPunct="1">
        <a:spcBef>
          <a:spcPct val="20000"/>
        </a:spcBef>
        <a:buFont typeface="Arial"/>
        <a:buChar char="•"/>
        <a:defRPr sz="2000" kern="1200">
          <a:solidFill>
            <a:schemeClr val="tx1"/>
          </a:solidFill>
          <a:latin typeface="+mn-lt"/>
          <a:ea typeface="+mn-ea"/>
          <a:cs typeface="+mn-cs"/>
        </a:defRPr>
      </a:lvl7pPr>
      <a:lvl8pPr marL="3399411" indent="-226596" algn="l" defTabSz="453239" rtl="0" eaLnBrk="1" latinLnBrk="0" hangingPunct="1">
        <a:spcBef>
          <a:spcPct val="20000"/>
        </a:spcBef>
        <a:buFont typeface="Arial"/>
        <a:buChar char="•"/>
        <a:defRPr sz="2000" kern="1200">
          <a:solidFill>
            <a:schemeClr val="tx1"/>
          </a:solidFill>
          <a:latin typeface="+mn-lt"/>
          <a:ea typeface="+mn-ea"/>
          <a:cs typeface="+mn-cs"/>
        </a:defRPr>
      </a:lvl8pPr>
      <a:lvl9pPr marL="3852654" indent="-226596" algn="l" defTabSz="4532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3239" rtl="0" eaLnBrk="1" latinLnBrk="0" hangingPunct="1">
        <a:defRPr sz="1800" kern="1200">
          <a:solidFill>
            <a:schemeClr val="tx1"/>
          </a:solidFill>
          <a:latin typeface="+mn-lt"/>
          <a:ea typeface="+mn-ea"/>
          <a:cs typeface="+mn-cs"/>
        </a:defRPr>
      </a:lvl1pPr>
      <a:lvl2pPr marL="453239" algn="l" defTabSz="453239" rtl="0" eaLnBrk="1" latinLnBrk="0" hangingPunct="1">
        <a:defRPr sz="1800" kern="1200">
          <a:solidFill>
            <a:schemeClr val="tx1"/>
          </a:solidFill>
          <a:latin typeface="+mn-lt"/>
          <a:ea typeface="+mn-ea"/>
          <a:cs typeface="+mn-cs"/>
        </a:defRPr>
      </a:lvl2pPr>
      <a:lvl3pPr marL="906488" algn="l" defTabSz="453239" rtl="0" eaLnBrk="1" latinLnBrk="0" hangingPunct="1">
        <a:defRPr sz="1800" kern="1200">
          <a:solidFill>
            <a:schemeClr val="tx1"/>
          </a:solidFill>
          <a:latin typeface="+mn-lt"/>
          <a:ea typeface="+mn-ea"/>
          <a:cs typeface="+mn-cs"/>
        </a:defRPr>
      </a:lvl3pPr>
      <a:lvl4pPr marL="1359763" algn="l" defTabSz="453239" rtl="0" eaLnBrk="1" latinLnBrk="0" hangingPunct="1">
        <a:defRPr sz="1800" kern="1200">
          <a:solidFill>
            <a:schemeClr val="tx1"/>
          </a:solidFill>
          <a:latin typeface="+mn-lt"/>
          <a:ea typeface="+mn-ea"/>
          <a:cs typeface="+mn-cs"/>
        </a:defRPr>
      </a:lvl4pPr>
      <a:lvl5pPr marL="1813019" algn="l" defTabSz="453239" rtl="0" eaLnBrk="1" latinLnBrk="0" hangingPunct="1">
        <a:defRPr sz="1800" kern="1200">
          <a:solidFill>
            <a:schemeClr val="tx1"/>
          </a:solidFill>
          <a:latin typeface="+mn-lt"/>
          <a:ea typeface="+mn-ea"/>
          <a:cs typeface="+mn-cs"/>
        </a:defRPr>
      </a:lvl5pPr>
      <a:lvl6pPr marL="2266312" algn="l" defTabSz="453239" rtl="0" eaLnBrk="1" latinLnBrk="0" hangingPunct="1">
        <a:defRPr sz="1800" kern="1200">
          <a:solidFill>
            <a:schemeClr val="tx1"/>
          </a:solidFill>
          <a:latin typeface="+mn-lt"/>
          <a:ea typeface="+mn-ea"/>
          <a:cs typeface="+mn-cs"/>
        </a:defRPr>
      </a:lvl6pPr>
      <a:lvl7pPr marL="2719523" algn="l" defTabSz="453239" rtl="0" eaLnBrk="1" latinLnBrk="0" hangingPunct="1">
        <a:defRPr sz="1800" kern="1200">
          <a:solidFill>
            <a:schemeClr val="tx1"/>
          </a:solidFill>
          <a:latin typeface="+mn-lt"/>
          <a:ea typeface="+mn-ea"/>
          <a:cs typeface="+mn-cs"/>
        </a:defRPr>
      </a:lvl7pPr>
      <a:lvl8pPr marL="3172784" algn="l" defTabSz="453239" rtl="0" eaLnBrk="1" latinLnBrk="0" hangingPunct="1">
        <a:defRPr sz="1800" kern="1200">
          <a:solidFill>
            <a:schemeClr val="tx1"/>
          </a:solidFill>
          <a:latin typeface="+mn-lt"/>
          <a:ea typeface="+mn-ea"/>
          <a:cs typeface="+mn-cs"/>
        </a:defRPr>
      </a:lvl8pPr>
      <a:lvl9pPr marL="3626027" algn="l" defTabSz="4532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500" tIns="45252" rIns="90500" bIns="45252"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457200" y="1600409"/>
            <a:ext cx="8229600" cy="4525963"/>
          </a:xfrm>
          <a:prstGeom prst="rect">
            <a:avLst/>
          </a:prstGeom>
        </p:spPr>
        <p:txBody>
          <a:bodyPr vert="horz" lIns="90500" tIns="45252" rIns="90500" bIns="452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457200" y="6360192"/>
            <a:ext cx="2133600" cy="365125"/>
          </a:xfrm>
          <a:prstGeom prst="rect">
            <a:avLst/>
          </a:prstGeom>
        </p:spPr>
        <p:txBody>
          <a:bodyPr vert="horz" lIns="90500" tIns="45252" rIns="90500" bIns="45252" rtlCol="0" anchor="ctr"/>
          <a:lstStyle>
            <a:lvl1pPr algn="l">
              <a:defRPr sz="1200">
                <a:solidFill>
                  <a:schemeClr val="tx1">
                    <a:tint val="75000"/>
                  </a:schemeClr>
                </a:solidFill>
              </a:defRPr>
            </a:lvl1pPr>
          </a:lstStyle>
          <a:p>
            <a:pPr defTabSz="906547"/>
            <a:fld id="{8BA321DB-7808-4447-A130-E2901279B4D3}" type="datetimeFigureOut">
              <a:rPr lang="it-IT" smtClean="0">
                <a:solidFill>
                  <a:prstClr val="black">
                    <a:tint val="75000"/>
                  </a:prstClr>
                </a:solidFill>
                <a:latin typeface="Calibri"/>
                <a:ea typeface="ヒラギノ明朝 Pro W3" charset="0"/>
                <a:cs typeface="ヒラギノ明朝 Pro W3" charset="0"/>
                <a:sym typeface="American Typewriter" charset="0"/>
              </a:rPr>
              <a:pPr defTabSz="906547"/>
              <a:t>06/06/22</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5" name="Footer Placeholder 4"/>
          <p:cNvSpPr>
            <a:spLocks noGrp="1"/>
          </p:cNvSpPr>
          <p:nvPr>
            <p:ph type="ftr" sz="quarter" idx="3"/>
          </p:nvPr>
        </p:nvSpPr>
        <p:spPr>
          <a:xfrm>
            <a:off x="3124202" y="6360192"/>
            <a:ext cx="2895600" cy="365125"/>
          </a:xfrm>
          <a:prstGeom prst="rect">
            <a:avLst/>
          </a:prstGeom>
        </p:spPr>
        <p:txBody>
          <a:bodyPr vert="horz" lIns="90500" tIns="45252" rIns="90500" bIns="45252" rtlCol="0" anchor="ctr"/>
          <a:lstStyle>
            <a:lvl1pPr algn="ctr">
              <a:defRPr sz="1200">
                <a:solidFill>
                  <a:schemeClr val="tx1">
                    <a:tint val="75000"/>
                  </a:schemeClr>
                </a:solidFill>
              </a:defRPr>
            </a:lvl1pPr>
          </a:lstStyle>
          <a:p>
            <a:pPr defTabSz="906547"/>
            <a:endParaRPr lang="it-IT">
              <a:solidFill>
                <a:prstClr val="black">
                  <a:tint val="75000"/>
                </a:prstClr>
              </a:solidFill>
              <a:latin typeface="Calibri"/>
              <a:ea typeface="ヒラギノ明朝 Pro W3" charset="0"/>
              <a:cs typeface="ヒラギノ明朝 Pro W3" charset="0"/>
              <a:sym typeface="American Typewriter" charset="0"/>
            </a:endParaRPr>
          </a:p>
        </p:txBody>
      </p:sp>
      <p:sp>
        <p:nvSpPr>
          <p:cNvPr id="6" name="Slide Number Placeholder 5"/>
          <p:cNvSpPr>
            <a:spLocks noGrp="1"/>
          </p:cNvSpPr>
          <p:nvPr>
            <p:ph type="sldNum" sz="quarter" idx="4"/>
          </p:nvPr>
        </p:nvSpPr>
        <p:spPr>
          <a:xfrm>
            <a:off x="6553201" y="6360192"/>
            <a:ext cx="2133600" cy="365125"/>
          </a:xfrm>
          <a:prstGeom prst="rect">
            <a:avLst/>
          </a:prstGeom>
        </p:spPr>
        <p:txBody>
          <a:bodyPr vert="horz" lIns="90500" tIns="45252" rIns="90500" bIns="45252" rtlCol="0" anchor="ctr"/>
          <a:lstStyle>
            <a:lvl1pPr algn="r">
              <a:defRPr sz="1200">
                <a:solidFill>
                  <a:schemeClr val="tx1">
                    <a:tint val="75000"/>
                  </a:schemeClr>
                </a:solidFill>
              </a:defRPr>
            </a:lvl1pPr>
          </a:lstStyle>
          <a:p>
            <a:pPr defTabSz="906547"/>
            <a:fld id="{693629CF-497B-4EF2-8081-837CE1FFEA55}" type="slidenum">
              <a:rPr lang="it-IT" smtClean="0">
                <a:solidFill>
                  <a:prstClr val="black">
                    <a:tint val="75000"/>
                  </a:prstClr>
                </a:solidFill>
                <a:latin typeface="Calibri"/>
                <a:ea typeface="ヒラギノ明朝 Pro W3" charset="0"/>
                <a:cs typeface="ヒラギノ明朝 Pro W3" charset="0"/>
                <a:sym typeface="American Typewriter" charset="0"/>
              </a:rPr>
              <a:pPr defTabSz="906547"/>
              <a:t>‹#›</a:t>
            </a:fld>
            <a:endParaRPr lang="it-IT">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153859966"/>
      </p:ext>
    </p:extLst>
  </p:cSld>
  <p:clrMap bg1="lt1" tx1="dk1" bg2="lt2" tx2="dk2" accent1="accent1" accent2="accent2" accent3="accent3" accent4="accent4" accent5="accent5" accent6="accent6" hlink="hlink" folHlink="folHlink"/>
  <p:sldLayoutIdLst>
    <p:sldLayoutId id="2147485322" r:id="rId1"/>
    <p:sldLayoutId id="2147485323" r:id="rId2"/>
    <p:sldLayoutId id="2147485324" r:id="rId3"/>
    <p:sldLayoutId id="2147485325" r:id="rId4"/>
    <p:sldLayoutId id="2147485326" r:id="rId5"/>
    <p:sldLayoutId id="2147485327" r:id="rId6"/>
    <p:sldLayoutId id="2147485328" r:id="rId7"/>
    <p:sldLayoutId id="2147485329" r:id="rId8"/>
    <p:sldLayoutId id="2147485330" r:id="rId9"/>
    <p:sldLayoutId id="2147485331" r:id="rId10"/>
    <p:sldLayoutId id="2147485332" r:id="rId11"/>
  </p:sldLayoutIdLst>
  <p:txStyles>
    <p:titleStyle>
      <a:lvl1pPr algn="ctr" defTabSz="905124" rtl="0" eaLnBrk="1" latinLnBrk="0" hangingPunct="1">
        <a:spcBef>
          <a:spcPct val="0"/>
        </a:spcBef>
        <a:buNone/>
        <a:defRPr sz="4400" kern="1200">
          <a:solidFill>
            <a:schemeClr val="tx1"/>
          </a:solidFill>
          <a:latin typeface="+mj-lt"/>
          <a:ea typeface="+mj-ea"/>
          <a:cs typeface="+mj-cs"/>
        </a:defRPr>
      </a:lvl1pPr>
    </p:titleStyle>
    <p:bodyStyle>
      <a:lvl1pPr marL="339456" indent="-339456" algn="l" defTabSz="90512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5407" indent="-282915" algn="l" defTabSz="90512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1450" indent="-226251" algn="l" defTabSz="90512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4020"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36592"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89141"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1723"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4300"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6868"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05124" rtl="0" eaLnBrk="1" latinLnBrk="0" hangingPunct="1">
        <a:defRPr sz="1800" kern="1200">
          <a:solidFill>
            <a:schemeClr val="tx1"/>
          </a:solidFill>
          <a:latin typeface="+mn-lt"/>
          <a:ea typeface="+mn-ea"/>
          <a:cs typeface="+mn-cs"/>
        </a:defRPr>
      </a:lvl1pPr>
      <a:lvl2pPr marL="452570" algn="l" defTabSz="905124" rtl="0" eaLnBrk="1" latinLnBrk="0" hangingPunct="1">
        <a:defRPr sz="1800" kern="1200">
          <a:solidFill>
            <a:schemeClr val="tx1"/>
          </a:solidFill>
          <a:latin typeface="+mn-lt"/>
          <a:ea typeface="+mn-ea"/>
          <a:cs typeface="+mn-cs"/>
        </a:defRPr>
      </a:lvl2pPr>
      <a:lvl3pPr marL="905124" algn="l" defTabSz="905124" rtl="0" eaLnBrk="1" latinLnBrk="0" hangingPunct="1">
        <a:defRPr sz="1800" kern="1200">
          <a:solidFill>
            <a:schemeClr val="tx1"/>
          </a:solidFill>
          <a:latin typeface="+mn-lt"/>
          <a:ea typeface="+mn-ea"/>
          <a:cs typeface="+mn-cs"/>
        </a:defRPr>
      </a:lvl3pPr>
      <a:lvl4pPr marL="1357725" algn="l" defTabSz="905124" rtl="0" eaLnBrk="1" latinLnBrk="0" hangingPunct="1">
        <a:defRPr sz="1800" kern="1200">
          <a:solidFill>
            <a:schemeClr val="tx1"/>
          </a:solidFill>
          <a:latin typeface="+mn-lt"/>
          <a:ea typeface="+mn-ea"/>
          <a:cs typeface="+mn-cs"/>
        </a:defRPr>
      </a:lvl4pPr>
      <a:lvl5pPr marL="1810288" algn="l" defTabSz="905124" rtl="0" eaLnBrk="1" latinLnBrk="0" hangingPunct="1">
        <a:defRPr sz="1800" kern="1200">
          <a:solidFill>
            <a:schemeClr val="tx1"/>
          </a:solidFill>
          <a:latin typeface="+mn-lt"/>
          <a:ea typeface="+mn-ea"/>
          <a:cs typeface="+mn-cs"/>
        </a:defRPr>
      </a:lvl5pPr>
      <a:lvl6pPr marL="2262903" algn="l" defTabSz="905124" rtl="0" eaLnBrk="1" latinLnBrk="0" hangingPunct="1">
        <a:defRPr sz="1800" kern="1200">
          <a:solidFill>
            <a:schemeClr val="tx1"/>
          </a:solidFill>
          <a:latin typeface="+mn-lt"/>
          <a:ea typeface="+mn-ea"/>
          <a:cs typeface="+mn-cs"/>
        </a:defRPr>
      </a:lvl6pPr>
      <a:lvl7pPr marL="2715444" algn="l" defTabSz="905124" rtl="0" eaLnBrk="1" latinLnBrk="0" hangingPunct="1">
        <a:defRPr sz="1800" kern="1200">
          <a:solidFill>
            <a:schemeClr val="tx1"/>
          </a:solidFill>
          <a:latin typeface="+mn-lt"/>
          <a:ea typeface="+mn-ea"/>
          <a:cs typeface="+mn-cs"/>
        </a:defRPr>
      </a:lvl7pPr>
      <a:lvl8pPr marL="3168008" algn="l" defTabSz="905124" rtl="0" eaLnBrk="1" latinLnBrk="0" hangingPunct="1">
        <a:defRPr sz="1800" kern="1200">
          <a:solidFill>
            <a:schemeClr val="tx1"/>
          </a:solidFill>
          <a:latin typeface="+mn-lt"/>
          <a:ea typeface="+mn-ea"/>
          <a:cs typeface="+mn-cs"/>
        </a:defRPr>
      </a:lvl8pPr>
      <a:lvl9pPr marL="3620577" algn="l" defTabSz="90512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0540" tIns="45270" rIns="90540" bIns="4527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379"/>
            <a:ext cx="8229600" cy="4525963"/>
          </a:xfrm>
          <a:prstGeom prst="rect">
            <a:avLst/>
          </a:prstGeom>
        </p:spPr>
        <p:txBody>
          <a:bodyPr vert="horz" lIns="90540" tIns="45270" rIns="90540" bIns="4527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60110"/>
            <a:ext cx="2133600" cy="365125"/>
          </a:xfrm>
          <a:prstGeom prst="rect">
            <a:avLst/>
          </a:prstGeom>
        </p:spPr>
        <p:txBody>
          <a:bodyPr vert="horz" lIns="90540" tIns="45270" rIns="90540" bIns="45270" rtlCol="0" anchor="ctr"/>
          <a:lstStyle>
            <a:lvl1pPr algn="l">
              <a:defRPr sz="1200">
                <a:solidFill>
                  <a:schemeClr val="tx1">
                    <a:tint val="75000"/>
                  </a:schemeClr>
                </a:solidFill>
              </a:defRPr>
            </a:lvl1pPr>
          </a:lstStyle>
          <a:p>
            <a:pPr defTabSz="906547"/>
            <a:fld id="{C994FD87-49C1-4C20-85DE-E15DB280348C}" type="datetimeFigureOut">
              <a:rPr lang="en-US" smtClean="0">
                <a:solidFill>
                  <a:prstClr val="black">
                    <a:tint val="75000"/>
                  </a:prstClr>
                </a:solidFill>
                <a:latin typeface="Calibri"/>
                <a:ea typeface="ヒラギノ明朝 Pro W3" charset="0"/>
                <a:cs typeface="ヒラギノ明朝 Pro W3" charset="0"/>
                <a:sym typeface="American Typewriter" charset="0"/>
              </a:rPr>
              <a:pPr defTabSz="906547"/>
              <a:t>6/6/22</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5" name="Segnaposto piè di pagina 4"/>
          <p:cNvSpPr>
            <a:spLocks noGrp="1"/>
          </p:cNvSpPr>
          <p:nvPr>
            <p:ph type="ftr" sz="quarter" idx="3"/>
          </p:nvPr>
        </p:nvSpPr>
        <p:spPr>
          <a:xfrm>
            <a:off x="3124201" y="6360110"/>
            <a:ext cx="2895600" cy="365125"/>
          </a:xfrm>
          <a:prstGeom prst="rect">
            <a:avLst/>
          </a:prstGeom>
        </p:spPr>
        <p:txBody>
          <a:bodyPr vert="horz" lIns="90540" tIns="45270" rIns="90540" bIns="45270" rtlCol="0" anchor="ctr"/>
          <a:lstStyle>
            <a:lvl1pPr algn="ctr">
              <a:defRPr sz="1200">
                <a:solidFill>
                  <a:schemeClr val="tx1">
                    <a:tint val="75000"/>
                  </a:schemeClr>
                </a:solidFill>
              </a:defRPr>
            </a:lvl1pPr>
          </a:lstStyle>
          <a:p>
            <a:pPr defTabSz="906547"/>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6" name="Segnaposto numero diapositiva 5"/>
          <p:cNvSpPr>
            <a:spLocks noGrp="1"/>
          </p:cNvSpPr>
          <p:nvPr>
            <p:ph type="sldNum" sz="quarter" idx="4"/>
          </p:nvPr>
        </p:nvSpPr>
        <p:spPr>
          <a:xfrm>
            <a:off x="6553200" y="6360110"/>
            <a:ext cx="2133600" cy="365125"/>
          </a:xfrm>
          <a:prstGeom prst="rect">
            <a:avLst/>
          </a:prstGeom>
        </p:spPr>
        <p:txBody>
          <a:bodyPr vert="horz" lIns="90540" tIns="45270" rIns="90540" bIns="45270" rtlCol="0" anchor="ctr"/>
          <a:lstStyle>
            <a:lvl1pPr algn="r">
              <a:defRPr sz="1200">
                <a:solidFill>
                  <a:schemeClr val="tx1">
                    <a:tint val="75000"/>
                  </a:schemeClr>
                </a:solidFill>
              </a:defRPr>
            </a:lvl1pPr>
          </a:lstStyle>
          <a:p>
            <a:pPr defTabSz="906547"/>
            <a:fld id="{616CF54E-0820-4743-A749-3D0ECB99AEF4}" type="slidenum">
              <a:rPr lang="en-US" smtClean="0">
                <a:solidFill>
                  <a:prstClr val="black">
                    <a:tint val="75000"/>
                  </a:prstClr>
                </a:solidFill>
                <a:latin typeface="Calibri"/>
                <a:ea typeface="ヒラギノ明朝 Pro W3" charset="0"/>
                <a:cs typeface="ヒラギノ明朝 Pro W3" charset="0"/>
                <a:sym typeface="American Typewriter" charset="0"/>
              </a:rPr>
              <a:pPr defTabSz="906547"/>
              <a:t>‹#›</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757203330"/>
      </p:ext>
    </p:extLst>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 id="2147485353" r:id="rId8"/>
    <p:sldLayoutId id="2147485354" r:id="rId9"/>
    <p:sldLayoutId id="2147485355" r:id="rId10"/>
    <p:sldLayoutId id="2147485356" r:id="rId11"/>
  </p:sldLayoutIdLst>
  <p:txStyles>
    <p:titleStyle>
      <a:lvl1pPr algn="ctr" defTabSz="905525" rtl="0" eaLnBrk="1" latinLnBrk="0" hangingPunct="1">
        <a:spcBef>
          <a:spcPct val="0"/>
        </a:spcBef>
        <a:buNone/>
        <a:defRPr sz="4400" kern="1200">
          <a:solidFill>
            <a:schemeClr val="tx1"/>
          </a:solidFill>
          <a:latin typeface="+mj-lt"/>
          <a:ea typeface="+mj-ea"/>
          <a:cs typeface="+mj-cs"/>
        </a:defRPr>
      </a:lvl1pPr>
    </p:titleStyle>
    <p:bodyStyle>
      <a:lvl1pPr marL="339603" indent="-339603" algn="l" defTabSz="90552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5734" indent="-283041" algn="l" defTabSz="90552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1950" indent="-226355" algn="l" defTabSz="90552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4720"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7485"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0249"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3016"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5787"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8562" indent="-226355" algn="l" defTabSz="9055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5525" rtl="0" eaLnBrk="1" latinLnBrk="0" hangingPunct="1">
        <a:defRPr sz="1800" kern="1200">
          <a:solidFill>
            <a:schemeClr val="tx1"/>
          </a:solidFill>
          <a:latin typeface="+mn-lt"/>
          <a:ea typeface="+mn-ea"/>
          <a:cs typeface="+mn-cs"/>
        </a:defRPr>
      </a:lvl1pPr>
      <a:lvl2pPr marL="452766" algn="l" defTabSz="905525" rtl="0" eaLnBrk="1" latinLnBrk="0" hangingPunct="1">
        <a:defRPr sz="1800" kern="1200">
          <a:solidFill>
            <a:schemeClr val="tx1"/>
          </a:solidFill>
          <a:latin typeface="+mn-lt"/>
          <a:ea typeface="+mn-ea"/>
          <a:cs typeface="+mn-cs"/>
        </a:defRPr>
      </a:lvl2pPr>
      <a:lvl3pPr marL="905525" algn="l" defTabSz="905525" rtl="0" eaLnBrk="1" latinLnBrk="0" hangingPunct="1">
        <a:defRPr sz="1800" kern="1200">
          <a:solidFill>
            <a:schemeClr val="tx1"/>
          </a:solidFill>
          <a:latin typeface="+mn-lt"/>
          <a:ea typeface="+mn-ea"/>
          <a:cs typeface="+mn-cs"/>
        </a:defRPr>
      </a:lvl3pPr>
      <a:lvl4pPr marL="1358320" algn="l" defTabSz="905525" rtl="0" eaLnBrk="1" latinLnBrk="0" hangingPunct="1">
        <a:defRPr sz="1800" kern="1200">
          <a:solidFill>
            <a:schemeClr val="tx1"/>
          </a:solidFill>
          <a:latin typeface="+mn-lt"/>
          <a:ea typeface="+mn-ea"/>
          <a:cs typeface="+mn-cs"/>
        </a:defRPr>
      </a:lvl4pPr>
      <a:lvl5pPr marL="1811084" algn="l" defTabSz="905525" rtl="0" eaLnBrk="1" latinLnBrk="0" hangingPunct="1">
        <a:defRPr sz="1800" kern="1200">
          <a:solidFill>
            <a:schemeClr val="tx1"/>
          </a:solidFill>
          <a:latin typeface="+mn-lt"/>
          <a:ea typeface="+mn-ea"/>
          <a:cs typeface="+mn-cs"/>
        </a:defRPr>
      </a:lvl5pPr>
      <a:lvl6pPr marL="2263895" algn="l" defTabSz="905525" rtl="0" eaLnBrk="1" latinLnBrk="0" hangingPunct="1">
        <a:defRPr sz="1800" kern="1200">
          <a:solidFill>
            <a:schemeClr val="tx1"/>
          </a:solidFill>
          <a:latin typeface="+mn-lt"/>
          <a:ea typeface="+mn-ea"/>
          <a:cs typeface="+mn-cs"/>
        </a:defRPr>
      </a:lvl6pPr>
      <a:lvl7pPr marL="2716632" algn="l" defTabSz="905525" rtl="0" eaLnBrk="1" latinLnBrk="0" hangingPunct="1">
        <a:defRPr sz="1800" kern="1200">
          <a:solidFill>
            <a:schemeClr val="tx1"/>
          </a:solidFill>
          <a:latin typeface="+mn-lt"/>
          <a:ea typeface="+mn-ea"/>
          <a:cs typeface="+mn-cs"/>
        </a:defRPr>
      </a:lvl7pPr>
      <a:lvl8pPr marL="3169405" algn="l" defTabSz="905525" rtl="0" eaLnBrk="1" latinLnBrk="0" hangingPunct="1">
        <a:defRPr sz="1800" kern="1200">
          <a:solidFill>
            <a:schemeClr val="tx1"/>
          </a:solidFill>
          <a:latin typeface="+mn-lt"/>
          <a:ea typeface="+mn-ea"/>
          <a:cs typeface="+mn-cs"/>
        </a:defRPr>
      </a:lvl8pPr>
      <a:lvl9pPr marL="3622176" algn="l" defTabSz="9055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409"/>
            <a:ext cx="8229600" cy="4525963"/>
          </a:xfrm>
          <a:prstGeom prst="rect">
            <a:avLst/>
          </a:prstGeom>
        </p:spPr>
        <p:txBody>
          <a:bodyPr vert="horz" lIns="90500" tIns="45252" rIns="90500" bIns="45252"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8977"/>
            <a:ext cx="2133600" cy="365125"/>
          </a:xfrm>
          <a:prstGeom prst="rect">
            <a:avLst/>
          </a:prstGeom>
        </p:spPr>
        <p:txBody>
          <a:bodyPr vert="horz" lIns="90500" tIns="45252" rIns="90500" bIns="45252" rtlCol="0" anchor="ctr"/>
          <a:lstStyle>
            <a:lvl1pPr algn="l">
              <a:defRPr sz="1200">
                <a:solidFill>
                  <a:schemeClr val="tx1">
                    <a:tint val="75000"/>
                  </a:schemeClr>
                </a:solidFill>
              </a:defRPr>
            </a:lvl1pPr>
          </a:lstStyle>
          <a:p>
            <a:pPr defTabSz="906547"/>
            <a:fld id="{64B53233-28A5-4BE6-9ECF-91943AB1B905}" type="datetimeFigureOut">
              <a:rPr lang="en-US" smtClean="0">
                <a:solidFill>
                  <a:prstClr val="black">
                    <a:tint val="75000"/>
                  </a:prstClr>
                </a:solidFill>
                <a:latin typeface="Calibri"/>
                <a:ea typeface="ヒラギノ明朝 Pro W3" charset="0"/>
                <a:cs typeface="ヒラギノ明朝 Pro W3" charset="0"/>
                <a:sym typeface="American Typewriter" charset="0"/>
              </a:rPr>
              <a:pPr defTabSz="906547"/>
              <a:t>6/6/22</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5" name="Segnaposto piè di pagina 4"/>
          <p:cNvSpPr>
            <a:spLocks noGrp="1"/>
          </p:cNvSpPr>
          <p:nvPr>
            <p:ph type="ftr" sz="quarter" idx="3"/>
          </p:nvPr>
        </p:nvSpPr>
        <p:spPr>
          <a:xfrm>
            <a:off x="3124202" y="6358977"/>
            <a:ext cx="2895600" cy="365125"/>
          </a:xfrm>
          <a:prstGeom prst="rect">
            <a:avLst/>
          </a:prstGeom>
        </p:spPr>
        <p:txBody>
          <a:bodyPr vert="horz" lIns="90500" tIns="45252" rIns="90500" bIns="45252" rtlCol="0" anchor="ctr"/>
          <a:lstStyle>
            <a:lvl1pPr algn="ctr">
              <a:defRPr sz="1200">
                <a:solidFill>
                  <a:schemeClr val="tx1">
                    <a:tint val="75000"/>
                  </a:schemeClr>
                </a:solidFill>
              </a:defRPr>
            </a:lvl1pPr>
          </a:lstStyle>
          <a:p>
            <a:pPr defTabSz="906547"/>
            <a:endParaRPr lang="en-US">
              <a:solidFill>
                <a:prstClr val="black">
                  <a:tint val="75000"/>
                </a:prstClr>
              </a:solidFill>
              <a:latin typeface="Calibri"/>
              <a:ea typeface="ヒラギノ明朝 Pro W3" charset="0"/>
              <a:cs typeface="ヒラギノ明朝 Pro W3" charset="0"/>
              <a:sym typeface="American Typewriter" charset="0"/>
            </a:endParaRPr>
          </a:p>
        </p:txBody>
      </p:sp>
      <p:sp>
        <p:nvSpPr>
          <p:cNvPr id="6" name="Segnaposto numero diapositiva 5"/>
          <p:cNvSpPr>
            <a:spLocks noGrp="1"/>
          </p:cNvSpPr>
          <p:nvPr>
            <p:ph type="sldNum" sz="quarter" idx="4"/>
          </p:nvPr>
        </p:nvSpPr>
        <p:spPr>
          <a:xfrm>
            <a:off x="6553201" y="6358977"/>
            <a:ext cx="2133600" cy="365125"/>
          </a:xfrm>
          <a:prstGeom prst="rect">
            <a:avLst/>
          </a:prstGeom>
        </p:spPr>
        <p:txBody>
          <a:bodyPr vert="horz" lIns="90500" tIns="45252" rIns="90500" bIns="45252" rtlCol="0" anchor="ctr"/>
          <a:lstStyle>
            <a:lvl1pPr algn="r">
              <a:defRPr sz="1200">
                <a:solidFill>
                  <a:schemeClr val="tx1">
                    <a:tint val="75000"/>
                  </a:schemeClr>
                </a:solidFill>
              </a:defRPr>
            </a:lvl1pPr>
          </a:lstStyle>
          <a:p>
            <a:pPr defTabSz="906547"/>
            <a:fld id="{5ECE81E3-3265-45EE-A2C3-C9AF2D303D91}" type="slidenum">
              <a:rPr lang="en-US" smtClean="0">
                <a:solidFill>
                  <a:prstClr val="black">
                    <a:tint val="75000"/>
                  </a:prstClr>
                </a:solidFill>
                <a:latin typeface="Calibri"/>
                <a:ea typeface="ヒラギノ明朝 Pro W3" charset="0"/>
                <a:cs typeface="ヒラギノ明朝 Pro W3" charset="0"/>
                <a:sym typeface="American Typewriter" charset="0"/>
              </a:rPr>
              <a:pPr defTabSz="906547"/>
              <a:t>‹#›</a:t>
            </a:fld>
            <a:endParaRPr lang="en-US">
              <a:solidFill>
                <a:prstClr val="black">
                  <a:tint val="75000"/>
                </a:prstClr>
              </a:solidFill>
              <a:latin typeface="Calibri"/>
              <a:ea typeface="ヒラギノ明朝 Pro W3" charset="0"/>
              <a:cs typeface="ヒラギノ明朝 Pro W3" charset="0"/>
              <a:sym typeface="American Typewriter" charset="0"/>
            </a:endParaRPr>
          </a:p>
        </p:txBody>
      </p:sp>
    </p:spTree>
    <p:extLst>
      <p:ext uri="{BB962C8B-B14F-4D97-AF65-F5344CB8AC3E}">
        <p14:creationId xmlns:p14="http://schemas.microsoft.com/office/powerpoint/2010/main" val="3076817928"/>
      </p:ext>
    </p:extLst>
  </p:cSld>
  <p:clrMap bg1="lt1" tx1="dk1" bg2="lt2" tx2="dk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Lst>
  <p:txStyles>
    <p:titleStyle>
      <a:lvl1pPr algn="ctr" defTabSz="905124"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39456" indent="-339456" algn="l" defTabSz="905124"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35407" indent="-282915" algn="l" defTabSz="905124"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31450" indent="-226251" algn="l" defTabSz="905124"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584020" indent="-226251" algn="l" defTabSz="905124"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36592" indent="-226251" algn="l" defTabSz="905124"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489141"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41723"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94300"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46868" indent="-226251" algn="l" defTabSz="9051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05124" rtl="0" eaLnBrk="1" latinLnBrk="0" hangingPunct="1">
        <a:defRPr sz="1800" kern="1200">
          <a:solidFill>
            <a:schemeClr val="tx1"/>
          </a:solidFill>
          <a:latin typeface="+mn-lt"/>
          <a:ea typeface="+mn-ea"/>
          <a:cs typeface="+mn-cs"/>
        </a:defRPr>
      </a:lvl1pPr>
      <a:lvl2pPr marL="452570" algn="l" defTabSz="905124" rtl="0" eaLnBrk="1" latinLnBrk="0" hangingPunct="1">
        <a:defRPr sz="1800" kern="1200">
          <a:solidFill>
            <a:schemeClr val="tx1"/>
          </a:solidFill>
          <a:latin typeface="+mn-lt"/>
          <a:ea typeface="+mn-ea"/>
          <a:cs typeface="+mn-cs"/>
        </a:defRPr>
      </a:lvl2pPr>
      <a:lvl3pPr marL="905124" algn="l" defTabSz="905124" rtl="0" eaLnBrk="1" latinLnBrk="0" hangingPunct="1">
        <a:defRPr sz="1800" kern="1200">
          <a:solidFill>
            <a:schemeClr val="tx1"/>
          </a:solidFill>
          <a:latin typeface="+mn-lt"/>
          <a:ea typeface="+mn-ea"/>
          <a:cs typeface="+mn-cs"/>
        </a:defRPr>
      </a:lvl3pPr>
      <a:lvl4pPr marL="1357725" algn="l" defTabSz="905124" rtl="0" eaLnBrk="1" latinLnBrk="0" hangingPunct="1">
        <a:defRPr sz="1800" kern="1200">
          <a:solidFill>
            <a:schemeClr val="tx1"/>
          </a:solidFill>
          <a:latin typeface="+mn-lt"/>
          <a:ea typeface="+mn-ea"/>
          <a:cs typeface="+mn-cs"/>
        </a:defRPr>
      </a:lvl4pPr>
      <a:lvl5pPr marL="1810288" algn="l" defTabSz="905124" rtl="0" eaLnBrk="1" latinLnBrk="0" hangingPunct="1">
        <a:defRPr sz="1800" kern="1200">
          <a:solidFill>
            <a:schemeClr val="tx1"/>
          </a:solidFill>
          <a:latin typeface="+mn-lt"/>
          <a:ea typeface="+mn-ea"/>
          <a:cs typeface="+mn-cs"/>
        </a:defRPr>
      </a:lvl5pPr>
      <a:lvl6pPr marL="2262903" algn="l" defTabSz="905124" rtl="0" eaLnBrk="1" latinLnBrk="0" hangingPunct="1">
        <a:defRPr sz="1800" kern="1200">
          <a:solidFill>
            <a:schemeClr val="tx1"/>
          </a:solidFill>
          <a:latin typeface="+mn-lt"/>
          <a:ea typeface="+mn-ea"/>
          <a:cs typeface="+mn-cs"/>
        </a:defRPr>
      </a:lvl6pPr>
      <a:lvl7pPr marL="2715444" algn="l" defTabSz="905124" rtl="0" eaLnBrk="1" latinLnBrk="0" hangingPunct="1">
        <a:defRPr sz="1800" kern="1200">
          <a:solidFill>
            <a:schemeClr val="tx1"/>
          </a:solidFill>
          <a:latin typeface="+mn-lt"/>
          <a:ea typeface="+mn-ea"/>
          <a:cs typeface="+mn-cs"/>
        </a:defRPr>
      </a:lvl7pPr>
      <a:lvl8pPr marL="3168008" algn="l" defTabSz="905124" rtl="0" eaLnBrk="1" latinLnBrk="0" hangingPunct="1">
        <a:defRPr sz="1800" kern="1200">
          <a:solidFill>
            <a:schemeClr val="tx1"/>
          </a:solidFill>
          <a:latin typeface="+mn-lt"/>
          <a:ea typeface="+mn-ea"/>
          <a:cs typeface="+mn-cs"/>
        </a:defRPr>
      </a:lvl8pPr>
      <a:lvl9pPr marL="3620577" algn="l" defTabSz="90512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152400"/>
            <a:ext cx="8229600" cy="990600"/>
          </a:xfrm>
          <a:prstGeom prst="rect">
            <a:avLst/>
          </a:prstGeom>
        </p:spPr>
        <p:txBody>
          <a:bodyPr vert="horz" lIns="90099" tIns="45050" rIns="90099" bIns="45050" anchor="b" anchorCtr="0">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219200"/>
            <a:ext cx="8229600" cy="4910328"/>
          </a:xfrm>
          <a:prstGeom prst="rect">
            <a:avLst/>
          </a:prstGeom>
        </p:spPr>
        <p:txBody>
          <a:bodyPr vert="horz" lIns="90099" tIns="45050" rIns="90099" bIns="45050">
            <a:normAutofit/>
          </a:bodyPr>
          <a:lstStyle/>
          <a:p>
            <a:pPr lvl="0" eaLnBrk="1" latinLnBrk="0" hangingPunct="1"/>
            <a:r>
              <a:rPr kumimoji="0" lang="it-IT" dirty="0"/>
              <a:t>Fare clic per modificare stili del testo dello schema</a:t>
            </a:r>
          </a:p>
          <a:p>
            <a:pPr lvl="1" eaLnBrk="1" latinLnBrk="0" hangingPunct="1"/>
            <a:r>
              <a:rPr kumimoji="0" lang="it-IT" dirty="0"/>
              <a:t>Secondo livello</a:t>
            </a:r>
          </a:p>
          <a:p>
            <a:pPr lvl="2" eaLnBrk="1" latinLnBrk="0" hangingPunct="1"/>
            <a:r>
              <a:rPr kumimoji="0" lang="it-IT" dirty="0"/>
              <a:t>Terzo livello</a:t>
            </a:r>
          </a:p>
          <a:p>
            <a:pPr lvl="3" eaLnBrk="1" latinLnBrk="0" hangingPunct="1"/>
            <a:r>
              <a:rPr kumimoji="0" lang="it-IT" dirty="0"/>
              <a:t>Quarto livello</a:t>
            </a:r>
          </a:p>
          <a:p>
            <a:pPr lvl="4" eaLnBrk="1" latinLnBrk="0" hangingPunct="1"/>
            <a:r>
              <a:rPr kumimoji="0" lang="it-IT" dirty="0"/>
              <a:t>Quinto livello</a:t>
            </a:r>
            <a:endParaRPr kumimoji="0" lang="en-US" dirty="0"/>
          </a:p>
        </p:txBody>
      </p:sp>
      <p:sp>
        <p:nvSpPr>
          <p:cNvPr id="14" name="Segnaposto data 13"/>
          <p:cNvSpPr>
            <a:spLocks noGrp="1"/>
          </p:cNvSpPr>
          <p:nvPr>
            <p:ph type="dt" sz="half" idx="2"/>
          </p:nvPr>
        </p:nvSpPr>
        <p:spPr>
          <a:xfrm>
            <a:off x="6400800" y="6356350"/>
            <a:ext cx="2289048" cy="365760"/>
          </a:xfrm>
          <a:prstGeom prst="rect">
            <a:avLst/>
          </a:prstGeom>
        </p:spPr>
        <p:txBody>
          <a:bodyPr vert="horz" lIns="90099" tIns="45050" rIns="90099" bIns="45050"/>
          <a:lstStyle>
            <a:lvl1pPr algn="l" eaLnBrk="1" latinLnBrk="0" hangingPunct="1">
              <a:defRPr kumimoji="0" sz="1400">
                <a:solidFill>
                  <a:schemeClr val="tx2"/>
                </a:solidFill>
              </a:defRPr>
            </a:lvl1pPr>
          </a:lstStyle>
          <a:p>
            <a:pPr defTabSz="906547"/>
            <a:fld id="{E8A455F4-9CC6-47D5-9282-9C3F9127D2D4}" type="datetimeFigureOut">
              <a:rPr lang="en-US" smtClean="0">
                <a:solidFill>
                  <a:srgbClr val="464653"/>
                </a:solidFill>
                <a:latin typeface="Franklin Gothic Book"/>
                <a:ea typeface="ＭＳ Ｐゴシック" charset="0"/>
                <a:cs typeface="ＭＳ Ｐゴシック" charset="0"/>
              </a:rPr>
              <a:pPr defTabSz="906547"/>
              <a:t>6/6/22</a:t>
            </a:fld>
            <a:endParaRPr lang="en-US">
              <a:solidFill>
                <a:srgbClr val="464653"/>
              </a:solidFill>
              <a:latin typeface="Franklin Gothic Book"/>
              <a:ea typeface="ＭＳ Ｐゴシック" charset="0"/>
              <a:cs typeface="ＭＳ Ｐゴシック" charset="0"/>
            </a:endParaRPr>
          </a:p>
        </p:txBody>
      </p:sp>
      <p:sp>
        <p:nvSpPr>
          <p:cNvPr id="3" name="Segnaposto piè di pagina 2"/>
          <p:cNvSpPr>
            <a:spLocks noGrp="1"/>
          </p:cNvSpPr>
          <p:nvPr>
            <p:ph type="ftr" sz="quarter" idx="3"/>
          </p:nvPr>
        </p:nvSpPr>
        <p:spPr>
          <a:xfrm>
            <a:off x="2898649" y="6356350"/>
            <a:ext cx="3505200" cy="365760"/>
          </a:xfrm>
          <a:prstGeom prst="rect">
            <a:avLst/>
          </a:prstGeom>
        </p:spPr>
        <p:txBody>
          <a:bodyPr vert="horz" lIns="90099" tIns="45050" rIns="90099" bIns="45050"/>
          <a:lstStyle>
            <a:lvl1pPr algn="r" eaLnBrk="1" latinLnBrk="0" hangingPunct="1">
              <a:defRPr kumimoji="0" sz="1400">
                <a:solidFill>
                  <a:schemeClr val="tx2"/>
                </a:solidFill>
              </a:defRPr>
            </a:lvl1pPr>
          </a:lstStyle>
          <a:p>
            <a:pPr defTabSz="906547"/>
            <a:endParaRPr lang="en-US">
              <a:solidFill>
                <a:srgbClr val="464653"/>
              </a:solidFill>
              <a:latin typeface="Franklin Gothic Book"/>
              <a:ea typeface="ＭＳ Ｐゴシック" charset="0"/>
              <a:cs typeface="ＭＳ Ｐゴシック" charset="0"/>
            </a:endParaRPr>
          </a:p>
        </p:txBody>
      </p:sp>
      <p:sp>
        <p:nvSpPr>
          <p:cNvPr id="23" name="Segnaposto numero diapositiva 22"/>
          <p:cNvSpPr>
            <a:spLocks noGrp="1"/>
          </p:cNvSpPr>
          <p:nvPr>
            <p:ph type="sldNum" sz="quarter" idx="4"/>
          </p:nvPr>
        </p:nvSpPr>
        <p:spPr>
          <a:xfrm>
            <a:off x="612648" y="6356350"/>
            <a:ext cx="1981200" cy="365760"/>
          </a:xfrm>
          <a:prstGeom prst="rect">
            <a:avLst/>
          </a:prstGeom>
        </p:spPr>
        <p:txBody>
          <a:bodyPr vert="horz" lIns="90099" tIns="45050" rIns="90099" bIns="45050"/>
          <a:lstStyle>
            <a:lvl1pPr algn="l" eaLnBrk="1" latinLnBrk="0" hangingPunct="1">
              <a:defRPr kumimoji="0" sz="1400">
                <a:solidFill>
                  <a:schemeClr val="tx2"/>
                </a:solidFill>
              </a:defRPr>
            </a:lvl1pPr>
          </a:lstStyle>
          <a:p>
            <a:pPr defTabSz="906547"/>
            <a:r>
              <a:rPr lang="en-US">
                <a:solidFill>
                  <a:srgbClr val="464653"/>
                </a:solidFill>
                <a:latin typeface="Franklin Gothic Book"/>
                <a:ea typeface="ＭＳ Ｐゴシック" charset="0"/>
                <a:cs typeface="ＭＳ Ｐゴシック" charset="0"/>
              </a:rPr>
              <a:t>A. Cianchi</a:t>
            </a:r>
          </a:p>
        </p:txBody>
      </p:sp>
      <p:sp>
        <p:nvSpPr>
          <p:cNvPr id="28" name="Connettore 1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29" name="Connettore 1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0099" tIns="45050" rIns="90099" bIns="45050"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10" name="Triangolo isoscele 9"/>
          <p:cNvSpPr>
            <a:spLocks noChangeAspect="1"/>
          </p:cNvSpPr>
          <p:nvPr/>
        </p:nvSpPr>
        <p:spPr>
          <a:xfrm rot="5400000">
            <a:off x="420394"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0099" tIns="45050" rIns="90099" bIns="45050"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2357388231"/>
      </p:ext>
    </p:extLst>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0358" indent="-270358" algn="l" rtl="0" eaLnBrk="1" latinLnBrk="0" hangingPunct="1">
        <a:spcBef>
          <a:spcPts val="600"/>
        </a:spcBef>
        <a:buClr>
          <a:schemeClr val="accent1"/>
        </a:buClr>
        <a:buSzPct val="76000"/>
        <a:buFont typeface="Wingdings 3"/>
        <a:buChar char=""/>
        <a:defRPr kumimoji="0" sz="2600" kern="1200">
          <a:solidFill>
            <a:schemeClr val="tx1"/>
          </a:solidFill>
          <a:latin typeface="+mj-lt"/>
          <a:ea typeface="+mn-ea"/>
          <a:cs typeface="+mn-cs"/>
        </a:defRPr>
      </a:lvl1pPr>
      <a:lvl2pPr marL="540738" indent="-270358" algn="l" rtl="0" eaLnBrk="1" latinLnBrk="0" hangingPunct="1">
        <a:spcBef>
          <a:spcPts val="500"/>
        </a:spcBef>
        <a:buClr>
          <a:schemeClr val="accent2"/>
        </a:buClr>
        <a:buSzPct val="76000"/>
        <a:buFont typeface="Wingdings 3"/>
        <a:buChar char=""/>
        <a:defRPr kumimoji="0" sz="2300" kern="1200">
          <a:solidFill>
            <a:schemeClr val="tx2"/>
          </a:solidFill>
          <a:latin typeface="+mj-lt"/>
          <a:ea typeface="+mn-ea"/>
          <a:cs typeface="+mn-cs"/>
        </a:defRPr>
      </a:lvl2pPr>
      <a:lvl3pPr marL="811122" indent="-225249"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j-lt"/>
          <a:ea typeface="+mn-ea"/>
          <a:cs typeface="+mn-cs"/>
        </a:defRPr>
      </a:lvl3pPr>
      <a:lvl4pPr marL="1081503" indent="-225249"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j-lt"/>
          <a:ea typeface="+mn-ea"/>
          <a:cs typeface="+mn-cs"/>
        </a:defRPr>
      </a:lvl4pPr>
      <a:lvl5pPr marL="1351894" indent="-225249" algn="l" rtl="0" eaLnBrk="1" latinLnBrk="0" hangingPunct="1">
        <a:spcBef>
          <a:spcPts val="300"/>
        </a:spcBef>
        <a:buClr>
          <a:schemeClr val="accent2"/>
        </a:buClr>
        <a:buSzPct val="70000"/>
        <a:buFont typeface="Wingdings"/>
        <a:buChar char=""/>
        <a:defRPr kumimoji="0" sz="1600" kern="1200">
          <a:solidFill>
            <a:schemeClr val="tx1"/>
          </a:solidFill>
          <a:latin typeface="+mj-lt"/>
          <a:ea typeface="+mn-ea"/>
          <a:cs typeface="+mn-cs"/>
        </a:defRPr>
      </a:lvl5pPr>
      <a:lvl6pPr marL="1622277" indent="-180258"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02511" indent="-180258"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1982738" indent="-180258"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63009" indent="-180258"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0623" algn="l" rtl="0" eaLnBrk="1" latinLnBrk="0" hangingPunct="1">
        <a:defRPr kumimoji="0" kern="1200">
          <a:solidFill>
            <a:schemeClr val="tx1"/>
          </a:solidFill>
          <a:latin typeface="+mn-lt"/>
          <a:ea typeface="+mn-ea"/>
          <a:cs typeface="+mn-cs"/>
        </a:defRPr>
      </a:lvl2pPr>
      <a:lvl3pPr marL="901232" algn="l" rtl="0" eaLnBrk="1" latinLnBrk="0" hangingPunct="1">
        <a:defRPr kumimoji="0" kern="1200">
          <a:solidFill>
            <a:schemeClr val="tx1"/>
          </a:solidFill>
          <a:latin typeface="+mn-lt"/>
          <a:ea typeface="+mn-ea"/>
          <a:cs typeface="+mn-cs"/>
        </a:defRPr>
      </a:lvl3pPr>
      <a:lvl4pPr marL="1351894" algn="l" rtl="0" eaLnBrk="1" latinLnBrk="0" hangingPunct="1">
        <a:defRPr kumimoji="0" kern="1200">
          <a:solidFill>
            <a:schemeClr val="tx1"/>
          </a:solidFill>
          <a:latin typeface="+mn-lt"/>
          <a:ea typeface="+mn-ea"/>
          <a:cs typeface="+mn-cs"/>
        </a:defRPr>
      </a:lvl4pPr>
      <a:lvl5pPr marL="1802511" algn="l" rtl="0" eaLnBrk="1" latinLnBrk="0" hangingPunct="1">
        <a:defRPr kumimoji="0" kern="1200">
          <a:solidFill>
            <a:schemeClr val="tx1"/>
          </a:solidFill>
          <a:latin typeface="+mn-lt"/>
          <a:ea typeface="+mn-ea"/>
          <a:cs typeface="+mn-cs"/>
        </a:defRPr>
      </a:lvl5pPr>
      <a:lvl6pPr marL="2253130" algn="l" rtl="0" eaLnBrk="1" latinLnBrk="0" hangingPunct="1">
        <a:defRPr kumimoji="0" kern="1200">
          <a:solidFill>
            <a:schemeClr val="tx1"/>
          </a:solidFill>
          <a:latin typeface="+mn-lt"/>
          <a:ea typeface="+mn-ea"/>
          <a:cs typeface="+mn-cs"/>
        </a:defRPr>
      </a:lvl6pPr>
      <a:lvl7pPr marL="2703750" algn="l" rtl="0" eaLnBrk="1" latinLnBrk="0" hangingPunct="1">
        <a:defRPr kumimoji="0" kern="1200">
          <a:solidFill>
            <a:schemeClr val="tx1"/>
          </a:solidFill>
          <a:latin typeface="+mn-lt"/>
          <a:ea typeface="+mn-ea"/>
          <a:cs typeface="+mn-cs"/>
        </a:defRPr>
      </a:lvl7pPr>
      <a:lvl8pPr marL="3154391" algn="l" rtl="0" eaLnBrk="1" latinLnBrk="0" hangingPunct="1">
        <a:defRPr kumimoji="0" kern="1200">
          <a:solidFill>
            <a:schemeClr val="tx1"/>
          </a:solidFill>
          <a:latin typeface="+mn-lt"/>
          <a:ea typeface="+mn-ea"/>
          <a:cs typeface="+mn-cs"/>
        </a:defRPr>
      </a:lvl8pPr>
      <a:lvl9pPr marL="3604991"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152400"/>
            <a:ext cx="8229600" cy="990600"/>
          </a:xfrm>
          <a:prstGeom prst="rect">
            <a:avLst/>
          </a:prstGeom>
        </p:spPr>
        <p:txBody>
          <a:bodyPr vert="horz" lIns="89957" tIns="44979" rIns="89957" bIns="44979" anchor="b" anchorCtr="0">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219200"/>
            <a:ext cx="8229600" cy="4910328"/>
          </a:xfrm>
          <a:prstGeom prst="rect">
            <a:avLst/>
          </a:prstGeom>
        </p:spPr>
        <p:txBody>
          <a:bodyPr vert="horz" lIns="89957" tIns="44979" rIns="89957" bIns="44979">
            <a:normAutofit/>
          </a:bodyPr>
          <a:lstStyle/>
          <a:p>
            <a:pPr lvl="0" eaLnBrk="1" latinLnBrk="0" hangingPunct="1"/>
            <a:r>
              <a:rPr kumimoji="0" lang="it-IT" dirty="0"/>
              <a:t>Fare clic per modificare stili del testo dello schema</a:t>
            </a:r>
          </a:p>
          <a:p>
            <a:pPr lvl="1" eaLnBrk="1" latinLnBrk="0" hangingPunct="1"/>
            <a:r>
              <a:rPr kumimoji="0" lang="it-IT" dirty="0"/>
              <a:t>Secondo livello</a:t>
            </a:r>
          </a:p>
          <a:p>
            <a:pPr lvl="2" eaLnBrk="1" latinLnBrk="0" hangingPunct="1"/>
            <a:r>
              <a:rPr kumimoji="0" lang="it-IT" dirty="0"/>
              <a:t>Terzo livello</a:t>
            </a:r>
          </a:p>
          <a:p>
            <a:pPr lvl="3" eaLnBrk="1" latinLnBrk="0" hangingPunct="1"/>
            <a:r>
              <a:rPr kumimoji="0" lang="it-IT" dirty="0"/>
              <a:t>Quarto livello</a:t>
            </a:r>
          </a:p>
          <a:p>
            <a:pPr lvl="4" eaLnBrk="1" latinLnBrk="0" hangingPunct="1"/>
            <a:r>
              <a:rPr kumimoji="0" lang="it-IT" dirty="0"/>
              <a:t>Quinto livello</a:t>
            </a:r>
            <a:endParaRPr kumimoji="0" lang="en-US" dirty="0"/>
          </a:p>
        </p:txBody>
      </p:sp>
      <p:sp>
        <p:nvSpPr>
          <p:cNvPr id="14" name="Segnaposto data 13"/>
          <p:cNvSpPr>
            <a:spLocks noGrp="1"/>
          </p:cNvSpPr>
          <p:nvPr>
            <p:ph type="dt" sz="half" idx="2"/>
          </p:nvPr>
        </p:nvSpPr>
        <p:spPr>
          <a:xfrm>
            <a:off x="6400800" y="6356350"/>
            <a:ext cx="2289048" cy="365760"/>
          </a:xfrm>
          <a:prstGeom prst="rect">
            <a:avLst/>
          </a:prstGeom>
        </p:spPr>
        <p:txBody>
          <a:bodyPr vert="horz" lIns="89957" tIns="44979" rIns="89957" bIns="44979"/>
          <a:lstStyle>
            <a:lvl1pPr algn="l" eaLnBrk="1" latinLnBrk="0" hangingPunct="1">
              <a:defRPr kumimoji="0" sz="1400">
                <a:solidFill>
                  <a:schemeClr val="tx2"/>
                </a:solidFill>
              </a:defRPr>
            </a:lvl1pPr>
          </a:lstStyle>
          <a:p>
            <a:pPr defTabSz="906547"/>
            <a:fld id="{E8A455F4-9CC6-47D5-9282-9C3F9127D2D4}" type="datetimeFigureOut">
              <a:rPr lang="en-US" smtClean="0">
                <a:solidFill>
                  <a:srgbClr val="464653"/>
                </a:solidFill>
                <a:latin typeface="Franklin Gothic Book"/>
                <a:ea typeface="ＭＳ Ｐゴシック" charset="0"/>
                <a:cs typeface="ＭＳ Ｐゴシック" charset="0"/>
              </a:rPr>
              <a:pPr defTabSz="906547"/>
              <a:t>6/6/22</a:t>
            </a:fld>
            <a:endParaRPr lang="en-US">
              <a:solidFill>
                <a:srgbClr val="464653"/>
              </a:solidFill>
              <a:latin typeface="Franklin Gothic Book"/>
              <a:ea typeface="ＭＳ Ｐゴシック" charset="0"/>
              <a:cs typeface="ＭＳ Ｐゴシック" charset="0"/>
            </a:endParaRPr>
          </a:p>
        </p:txBody>
      </p:sp>
      <p:sp>
        <p:nvSpPr>
          <p:cNvPr id="3" name="Segnaposto piè di pagina 2"/>
          <p:cNvSpPr>
            <a:spLocks noGrp="1"/>
          </p:cNvSpPr>
          <p:nvPr>
            <p:ph type="ftr" sz="quarter" idx="3"/>
          </p:nvPr>
        </p:nvSpPr>
        <p:spPr>
          <a:xfrm>
            <a:off x="2898649" y="6356350"/>
            <a:ext cx="3505200" cy="365760"/>
          </a:xfrm>
          <a:prstGeom prst="rect">
            <a:avLst/>
          </a:prstGeom>
        </p:spPr>
        <p:txBody>
          <a:bodyPr vert="horz" lIns="89957" tIns="44979" rIns="89957" bIns="44979"/>
          <a:lstStyle>
            <a:lvl1pPr algn="r" eaLnBrk="1" latinLnBrk="0" hangingPunct="1">
              <a:defRPr kumimoji="0" sz="1400">
                <a:solidFill>
                  <a:schemeClr val="tx2"/>
                </a:solidFill>
              </a:defRPr>
            </a:lvl1pPr>
          </a:lstStyle>
          <a:p>
            <a:pPr defTabSz="906547"/>
            <a:endParaRPr lang="en-US">
              <a:solidFill>
                <a:srgbClr val="464653"/>
              </a:solidFill>
              <a:latin typeface="Franklin Gothic Book"/>
              <a:ea typeface="ＭＳ Ｐゴシック" charset="0"/>
              <a:cs typeface="ＭＳ Ｐゴシック" charset="0"/>
            </a:endParaRPr>
          </a:p>
        </p:txBody>
      </p:sp>
      <p:sp>
        <p:nvSpPr>
          <p:cNvPr id="23" name="Segnaposto numero diapositiva 22"/>
          <p:cNvSpPr>
            <a:spLocks noGrp="1"/>
          </p:cNvSpPr>
          <p:nvPr>
            <p:ph type="sldNum" sz="quarter" idx="4"/>
          </p:nvPr>
        </p:nvSpPr>
        <p:spPr>
          <a:xfrm>
            <a:off x="612648" y="6356350"/>
            <a:ext cx="1981200" cy="365760"/>
          </a:xfrm>
          <a:prstGeom prst="rect">
            <a:avLst/>
          </a:prstGeom>
        </p:spPr>
        <p:txBody>
          <a:bodyPr vert="horz" lIns="89957" tIns="44979" rIns="89957" bIns="44979"/>
          <a:lstStyle>
            <a:lvl1pPr algn="l" eaLnBrk="1" latinLnBrk="0" hangingPunct="1">
              <a:defRPr kumimoji="0" sz="1400">
                <a:solidFill>
                  <a:schemeClr val="tx2"/>
                </a:solidFill>
              </a:defRPr>
            </a:lvl1pPr>
          </a:lstStyle>
          <a:p>
            <a:pPr defTabSz="906547"/>
            <a:r>
              <a:rPr lang="en-US">
                <a:solidFill>
                  <a:srgbClr val="464653"/>
                </a:solidFill>
                <a:latin typeface="Franklin Gothic Book"/>
                <a:ea typeface="ＭＳ Ｐゴシック" charset="0"/>
                <a:cs typeface="ＭＳ Ｐゴシック" charset="0"/>
              </a:rPr>
              <a:t>A. Cianchi</a:t>
            </a:r>
          </a:p>
        </p:txBody>
      </p:sp>
      <p:sp>
        <p:nvSpPr>
          <p:cNvPr id="28" name="Connettore 1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29" name="Connettore 1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89957" tIns="44979" rIns="89957" bIns="44979" anchor="t" compatLnSpc="1"/>
          <a:lstStyle/>
          <a:p>
            <a:pPr defTabSz="906547"/>
            <a:endParaRPr lang="en-US">
              <a:solidFill>
                <a:prstClr val="black"/>
              </a:solidFill>
              <a:latin typeface="Franklin Gothic Book"/>
              <a:ea typeface="ＭＳ Ｐゴシック" charset="0"/>
              <a:cs typeface="ＭＳ Ｐゴシック" charset="0"/>
            </a:endParaRPr>
          </a:p>
        </p:txBody>
      </p:sp>
      <p:sp>
        <p:nvSpPr>
          <p:cNvPr id="10" name="Triangolo isoscele 9"/>
          <p:cNvSpPr>
            <a:spLocks noChangeAspect="1"/>
          </p:cNvSpPr>
          <p:nvPr/>
        </p:nvSpPr>
        <p:spPr>
          <a:xfrm rot="5400000">
            <a:off x="420223"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89957" tIns="44979" rIns="89957" bIns="44979" anchor="ctr"/>
          <a:lstStyle/>
          <a:p>
            <a:pPr algn="ctr" defTabSz="906547"/>
            <a:endParaRPr lang="en-US">
              <a:solidFill>
                <a:prstClr val="white"/>
              </a:solidFill>
              <a:latin typeface="Franklin Gothic Book"/>
            </a:endParaRPr>
          </a:p>
        </p:txBody>
      </p:sp>
    </p:spTree>
    <p:extLst>
      <p:ext uri="{BB962C8B-B14F-4D97-AF65-F5344CB8AC3E}">
        <p14:creationId xmlns:p14="http://schemas.microsoft.com/office/powerpoint/2010/main" val="318896775"/>
      </p:ext>
    </p:extLst>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69940" indent="-269940" algn="l" rtl="0" eaLnBrk="1" latinLnBrk="0" hangingPunct="1">
        <a:spcBef>
          <a:spcPts val="600"/>
        </a:spcBef>
        <a:buClr>
          <a:schemeClr val="accent1"/>
        </a:buClr>
        <a:buSzPct val="76000"/>
        <a:buFont typeface="Wingdings 3"/>
        <a:buChar char=""/>
        <a:defRPr kumimoji="0" sz="2600" kern="1200">
          <a:solidFill>
            <a:schemeClr val="tx1"/>
          </a:solidFill>
          <a:latin typeface="+mj-lt"/>
          <a:ea typeface="+mn-ea"/>
          <a:cs typeface="+mn-cs"/>
        </a:defRPr>
      </a:lvl1pPr>
      <a:lvl2pPr marL="539908" indent="-269940" algn="l" rtl="0" eaLnBrk="1" latinLnBrk="0" hangingPunct="1">
        <a:spcBef>
          <a:spcPts val="500"/>
        </a:spcBef>
        <a:buClr>
          <a:schemeClr val="accent2"/>
        </a:buClr>
        <a:buSzPct val="76000"/>
        <a:buFont typeface="Wingdings 3"/>
        <a:buChar char=""/>
        <a:defRPr kumimoji="0" sz="2300" kern="1200">
          <a:solidFill>
            <a:schemeClr val="tx2"/>
          </a:solidFill>
          <a:latin typeface="+mj-lt"/>
          <a:ea typeface="+mn-ea"/>
          <a:cs typeface="+mn-cs"/>
        </a:defRPr>
      </a:lvl2pPr>
      <a:lvl3pPr marL="809876" indent="-224894"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j-lt"/>
          <a:ea typeface="+mn-ea"/>
          <a:cs typeface="+mn-cs"/>
        </a:defRPr>
      </a:lvl3pPr>
      <a:lvl4pPr marL="1079842" indent="-224894"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j-lt"/>
          <a:ea typeface="+mn-ea"/>
          <a:cs typeface="+mn-cs"/>
        </a:defRPr>
      </a:lvl4pPr>
      <a:lvl5pPr marL="1349824" indent="-224894" algn="l" rtl="0" eaLnBrk="1" latinLnBrk="0" hangingPunct="1">
        <a:spcBef>
          <a:spcPts val="300"/>
        </a:spcBef>
        <a:buClr>
          <a:schemeClr val="accent2"/>
        </a:buClr>
        <a:buSzPct val="70000"/>
        <a:buFont typeface="Wingdings"/>
        <a:buChar char=""/>
        <a:defRPr kumimoji="0" sz="1600" kern="1200">
          <a:solidFill>
            <a:schemeClr val="tx1"/>
          </a:solidFill>
          <a:latin typeface="+mj-lt"/>
          <a:ea typeface="+mn-ea"/>
          <a:cs typeface="+mn-cs"/>
        </a:defRPr>
      </a:lvl5pPr>
      <a:lvl6pPr marL="1619787" indent="-179988"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799749" indent="-179988"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1979691" indent="-179988"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59686" indent="-179988"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49933" algn="l" rtl="0" eaLnBrk="1" latinLnBrk="0" hangingPunct="1">
        <a:defRPr kumimoji="0" kern="1200">
          <a:solidFill>
            <a:schemeClr val="tx1"/>
          </a:solidFill>
          <a:latin typeface="+mn-lt"/>
          <a:ea typeface="+mn-ea"/>
          <a:cs typeface="+mn-cs"/>
        </a:defRPr>
      </a:lvl2pPr>
      <a:lvl3pPr marL="899852" algn="l" rtl="0" eaLnBrk="1" latinLnBrk="0" hangingPunct="1">
        <a:defRPr kumimoji="0" kern="1200">
          <a:solidFill>
            <a:schemeClr val="tx1"/>
          </a:solidFill>
          <a:latin typeface="+mn-lt"/>
          <a:ea typeface="+mn-ea"/>
          <a:cs typeface="+mn-cs"/>
        </a:defRPr>
      </a:lvl3pPr>
      <a:lvl4pPr marL="1349824" algn="l" rtl="0" eaLnBrk="1" latinLnBrk="0" hangingPunct="1">
        <a:defRPr kumimoji="0" kern="1200">
          <a:solidFill>
            <a:schemeClr val="tx1"/>
          </a:solidFill>
          <a:latin typeface="+mn-lt"/>
          <a:ea typeface="+mn-ea"/>
          <a:cs typeface="+mn-cs"/>
        </a:defRPr>
      </a:lvl4pPr>
      <a:lvl5pPr marL="1799749" algn="l" rtl="0" eaLnBrk="1" latinLnBrk="0" hangingPunct="1">
        <a:defRPr kumimoji="0" kern="1200">
          <a:solidFill>
            <a:schemeClr val="tx1"/>
          </a:solidFill>
          <a:latin typeface="+mn-lt"/>
          <a:ea typeface="+mn-ea"/>
          <a:cs typeface="+mn-cs"/>
        </a:defRPr>
      </a:lvl5pPr>
      <a:lvl6pPr marL="2249666" algn="l" rtl="0" eaLnBrk="1" latinLnBrk="0" hangingPunct="1">
        <a:defRPr kumimoji="0" kern="1200">
          <a:solidFill>
            <a:schemeClr val="tx1"/>
          </a:solidFill>
          <a:latin typeface="+mn-lt"/>
          <a:ea typeface="+mn-ea"/>
          <a:cs typeface="+mn-cs"/>
        </a:defRPr>
      </a:lvl6pPr>
      <a:lvl7pPr marL="2699601" algn="l" rtl="0" eaLnBrk="1" latinLnBrk="0" hangingPunct="1">
        <a:defRPr kumimoji="0" kern="1200">
          <a:solidFill>
            <a:schemeClr val="tx1"/>
          </a:solidFill>
          <a:latin typeface="+mn-lt"/>
          <a:ea typeface="+mn-ea"/>
          <a:cs typeface="+mn-cs"/>
        </a:defRPr>
      </a:lvl7pPr>
      <a:lvl8pPr marL="3149560" algn="l" rtl="0" eaLnBrk="1" latinLnBrk="0" hangingPunct="1">
        <a:defRPr kumimoji="0" kern="1200">
          <a:solidFill>
            <a:schemeClr val="tx1"/>
          </a:solidFill>
          <a:latin typeface="+mn-lt"/>
          <a:ea typeface="+mn-ea"/>
          <a:cs typeface="+mn-cs"/>
        </a:defRPr>
      </a:lvl8pPr>
      <a:lvl9pPr marL="359945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1.xm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103.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0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3.png"/><Relationship Id="rId7"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8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0.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tiff"/><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7.xml"/><Relationship Id="rId4" Type="http://schemas.openxmlformats.org/officeDocument/2006/relationships/image" Target="../media/image2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0.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908365" y="6066368"/>
            <a:ext cx="1235635" cy="821519"/>
          </a:xfrm>
          <a:prstGeom prst="rect">
            <a:avLst/>
          </a:prstGeom>
        </p:spPr>
      </p:pic>
      <p:sp>
        <p:nvSpPr>
          <p:cNvPr id="8" name="TextBox 7"/>
          <p:cNvSpPr txBox="1"/>
          <p:nvPr/>
        </p:nvSpPr>
        <p:spPr>
          <a:xfrm>
            <a:off x="183527" y="185143"/>
            <a:ext cx="8773898" cy="1384078"/>
          </a:xfrm>
          <a:prstGeom prst="rect">
            <a:avLst/>
          </a:prstGeom>
          <a:noFill/>
        </p:spPr>
        <p:txBody>
          <a:bodyPr wrap="square" lIns="90528" tIns="45266" rIns="90528" bIns="45266" rtlCol="0">
            <a:spAutoFit/>
          </a:bodyPr>
          <a:lstStyle/>
          <a:p>
            <a:pPr algn="ctr" defTabSz="906825" fontAlgn="base">
              <a:spcBef>
                <a:spcPct val="0"/>
              </a:spcBef>
              <a:spcAft>
                <a:spcPct val="0"/>
              </a:spcAft>
              <a:defRPr/>
            </a:pPr>
            <a:r>
              <a:rPr lang="en-GB" sz="3200" dirty="0" err="1">
                <a:solidFill>
                  <a:srgbClr val="FFFF00"/>
                </a:solidFill>
                <a:latin typeface="American Typewriter" charset="0"/>
                <a:ea typeface="ヒラギノ明朝 Pro W3" charset="0"/>
              </a:rPr>
              <a:t>EuPRAXIA@SPARC_LAB</a:t>
            </a:r>
            <a:r>
              <a:rPr lang="en-GB" sz="3200">
                <a:solidFill>
                  <a:srgbClr val="FFFF00"/>
                </a:solidFill>
                <a:latin typeface="American Typewriter" charset="0"/>
                <a:ea typeface="ヒラギノ明朝 Pro W3" charset="0"/>
              </a:rPr>
              <a:t> Project update and related R&amp;D activities</a:t>
            </a:r>
            <a:endParaRPr lang="en-US" sz="3200">
              <a:solidFill>
                <a:srgbClr val="FFFF00"/>
              </a:solidFill>
              <a:latin typeface="American Typewriter" charset="0"/>
              <a:ea typeface="ヒラギノ明朝 Pro W3" charset="0"/>
            </a:endParaRPr>
          </a:p>
          <a:p>
            <a:pPr marL="0" marR="0" lvl="0" indent="0" algn="ctr" defTabSz="90682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srgbClr val="FFFFFF"/>
                </a:solidFill>
                <a:effectLst/>
                <a:uLnTx/>
                <a:uFillTx/>
                <a:latin typeface="Calibri"/>
                <a:ea typeface="+mn-ea"/>
                <a:cs typeface="+mn-cs"/>
              </a:rPr>
              <a:t>Massimo.Ferrario@LNF.INFN.IT</a:t>
            </a:r>
            <a:endParaRPr kumimoji="0" lang="it-IT" sz="20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64796B4-BB36-E041-991A-8BE5FAC9DD2F}"/>
              </a:ext>
            </a:extLst>
          </p:cNvPr>
          <p:cNvPicPr>
            <a:picLocks noChangeAspect="1"/>
          </p:cNvPicPr>
          <p:nvPr/>
        </p:nvPicPr>
        <p:blipFill>
          <a:blip r:embed="rId4"/>
          <a:stretch>
            <a:fillRect/>
          </a:stretch>
        </p:blipFill>
        <p:spPr>
          <a:xfrm>
            <a:off x="109799" y="6242979"/>
            <a:ext cx="970857" cy="468296"/>
          </a:xfrm>
          <a:prstGeom prst="rect">
            <a:avLst/>
          </a:prstGeom>
          <a:noFill/>
        </p:spPr>
      </p:pic>
      <p:pic>
        <p:nvPicPr>
          <p:cNvPr id="9" name="Immagine 5">
            <a:extLst>
              <a:ext uri="{FF2B5EF4-FFF2-40B4-BE49-F238E27FC236}">
                <a16:creationId xmlns:a16="http://schemas.microsoft.com/office/drawing/2014/main" id="{6F1465BC-504E-0F43-B4C0-C06E9E999ADD}"/>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7289"/>
          <a:stretch/>
        </p:blipFill>
        <p:spPr>
          <a:xfrm>
            <a:off x="452919" y="1717532"/>
            <a:ext cx="8385314" cy="4318164"/>
          </a:xfrm>
          <a:prstGeom prst="rect">
            <a:avLst/>
          </a:prstGeom>
        </p:spPr>
      </p:pic>
    </p:spTree>
    <p:extLst>
      <p:ext uri="{BB962C8B-B14F-4D97-AF65-F5344CB8AC3E}">
        <p14:creationId xmlns:p14="http://schemas.microsoft.com/office/powerpoint/2010/main" val="226948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5465" y="31204"/>
            <a:ext cx="9113069" cy="6826796"/>
          </a:xfrm>
          <a:prstGeom prst="rect">
            <a:avLst/>
          </a:prstGeom>
          <a:solidFill>
            <a:schemeClr val="bg1">
              <a:lumMod val="65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alibri"/>
                <a:ea typeface="+mn-ea"/>
                <a:cs typeface="+mn-cs"/>
              </a:rPr>
              <a:t>Eu</a:t>
            </a:r>
          </a:p>
        </p:txBody>
      </p:sp>
      <p:sp>
        <p:nvSpPr>
          <p:cNvPr id="36" name="Left-Right Arrow 35"/>
          <p:cNvSpPr/>
          <p:nvPr/>
        </p:nvSpPr>
        <p:spPr>
          <a:xfrm rot="5400000">
            <a:off x="4833091" y="2192548"/>
            <a:ext cx="701554" cy="25054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6DBF94E0-7CD8-2E4D-9DCB-54D89F16ABE2}"/>
              </a:ext>
            </a:extLst>
          </p:cNvPr>
          <p:cNvGrpSpPr/>
          <p:nvPr/>
        </p:nvGrpSpPr>
        <p:grpSpPr>
          <a:xfrm>
            <a:off x="280961" y="1051021"/>
            <a:ext cx="6103444" cy="5480408"/>
            <a:chOff x="812800" y="850312"/>
            <a:chExt cx="7734300" cy="5480408"/>
          </a:xfrm>
        </p:grpSpPr>
        <p:sp>
          <p:nvSpPr>
            <p:cNvPr id="51" name="Rectangle 50">
              <a:extLst>
                <a:ext uri="{FF2B5EF4-FFF2-40B4-BE49-F238E27FC236}">
                  <a16:creationId xmlns:a16="http://schemas.microsoft.com/office/drawing/2014/main" id="{2305D738-1EA0-254D-A85B-CCE0E1FD6213}"/>
                </a:ext>
              </a:extLst>
            </p:cNvPr>
            <p:cNvSpPr/>
            <p:nvPr/>
          </p:nvSpPr>
          <p:spPr>
            <a:xfrm>
              <a:off x="812800" y="850312"/>
              <a:ext cx="7734300" cy="5480408"/>
            </a:xfrm>
            <a:prstGeom prst="rect">
              <a:avLst/>
            </a:prstGeom>
            <a:solidFill>
              <a:schemeClr val="tx2">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8" name="Rectangle 27"/>
            <p:cNvSpPr/>
            <p:nvPr/>
          </p:nvSpPr>
          <p:spPr>
            <a:xfrm>
              <a:off x="3603588" y="3459213"/>
              <a:ext cx="2222339" cy="17257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D6952330-E8E5-8B4B-8539-4660154861A9}"/>
                </a:ext>
              </a:extLst>
            </p:cNvPr>
            <p:cNvSpPr/>
            <p:nvPr/>
          </p:nvSpPr>
          <p:spPr>
            <a:xfrm>
              <a:off x="6383439" y="2266969"/>
              <a:ext cx="1763594" cy="38523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7" name="Left-Right Arrow 14">
              <a:extLst>
                <a:ext uri="{FF2B5EF4-FFF2-40B4-BE49-F238E27FC236}">
                  <a16:creationId xmlns:a16="http://schemas.microsoft.com/office/drawing/2014/main" id="{9472E771-D21D-D840-9522-DC34B1FFB2F6}"/>
                </a:ext>
              </a:extLst>
            </p:cNvPr>
            <p:cNvSpPr/>
            <p:nvPr/>
          </p:nvSpPr>
          <p:spPr>
            <a:xfrm>
              <a:off x="1478570" y="4611831"/>
              <a:ext cx="474484" cy="238417"/>
            </a:xfrm>
            <a:prstGeom prst="leftRightArrow">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F90FE35C-E8A6-5946-885C-49B98AF1705A}"/>
                </a:ext>
              </a:extLst>
            </p:cNvPr>
            <p:cNvSpPr/>
            <p:nvPr/>
          </p:nvSpPr>
          <p:spPr>
            <a:xfrm>
              <a:off x="1212479" y="2266969"/>
              <a:ext cx="1763595" cy="38523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highlight>
                  <a:srgbClr val="FFFF00"/>
                </a:highlight>
                <a:uLnTx/>
                <a:uFillTx/>
                <a:latin typeface="Calibri"/>
                <a:ea typeface="+mn-ea"/>
                <a:cs typeface="+mn-cs"/>
              </a:endParaRPr>
            </a:p>
          </p:txBody>
        </p:sp>
      </p:grpSp>
      <p:grpSp>
        <p:nvGrpSpPr>
          <p:cNvPr id="20" name="Group 19">
            <a:extLst>
              <a:ext uri="{FF2B5EF4-FFF2-40B4-BE49-F238E27FC236}">
                <a16:creationId xmlns:a16="http://schemas.microsoft.com/office/drawing/2014/main" id="{44E2E2B3-04FC-8243-AF1B-556F946A7C08}"/>
              </a:ext>
            </a:extLst>
          </p:cNvPr>
          <p:cNvGrpSpPr/>
          <p:nvPr/>
        </p:nvGrpSpPr>
        <p:grpSpPr>
          <a:xfrm>
            <a:off x="6699808" y="2085681"/>
            <a:ext cx="2213141" cy="3774790"/>
            <a:chOff x="6640460" y="873232"/>
            <a:chExt cx="2213141" cy="3774790"/>
          </a:xfrm>
        </p:grpSpPr>
        <p:sp>
          <p:nvSpPr>
            <p:cNvPr id="40" name="Rectangle 32">
              <a:extLst>
                <a:ext uri="{FF2B5EF4-FFF2-40B4-BE49-F238E27FC236}">
                  <a16:creationId xmlns:a16="http://schemas.microsoft.com/office/drawing/2014/main" id="{48E2672B-9DEF-41D9-83FD-534E8D593284}"/>
                </a:ext>
              </a:extLst>
            </p:cNvPr>
            <p:cNvSpPr/>
            <p:nvPr/>
          </p:nvSpPr>
          <p:spPr>
            <a:xfrm>
              <a:off x="6640460" y="873232"/>
              <a:ext cx="2213141" cy="838459"/>
            </a:xfrm>
            <a:prstGeom prst="rect">
              <a:avLst/>
            </a:prstGeom>
            <a:solidFill>
              <a:schemeClr val="bg2">
                <a:lumMod val="9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Scientific Advisory Committee</a:t>
              </a:r>
            </a:p>
          </p:txBody>
        </p:sp>
        <p:sp>
          <p:nvSpPr>
            <p:cNvPr id="41" name="Rectangle 32">
              <a:extLst>
                <a:ext uri="{FF2B5EF4-FFF2-40B4-BE49-F238E27FC236}">
                  <a16:creationId xmlns:a16="http://schemas.microsoft.com/office/drawing/2014/main" id="{F45988CE-16A2-4946-9738-3903E9D4E8E8}"/>
                </a:ext>
              </a:extLst>
            </p:cNvPr>
            <p:cNvSpPr/>
            <p:nvPr/>
          </p:nvSpPr>
          <p:spPr>
            <a:xfrm>
              <a:off x="6640460" y="2341398"/>
              <a:ext cx="2213141" cy="838458"/>
            </a:xfrm>
            <a:prstGeom prst="rect">
              <a:avLst/>
            </a:prstGeom>
            <a:solidFill>
              <a:schemeClr val="bg2">
                <a:lumMod val="9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Operating Units Board</a:t>
              </a:r>
            </a:p>
          </p:txBody>
        </p:sp>
        <p:sp>
          <p:nvSpPr>
            <p:cNvPr id="42" name="Rectangle 32">
              <a:extLst>
                <a:ext uri="{FF2B5EF4-FFF2-40B4-BE49-F238E27FC236}">
                  <a16:creationId xmlns:a16="http://schemas.microsoft.com/office/drawing/2014/main" id="{BC941C77-EE1E-4DF1-9908-9A18C4A107E6}"/>
                </a:ext>
              </a:extLst>
            </p:cNvPr>
            <p:cNvSpPr/>
            <p:nvPr/>
          </p:nvSpPr>
          <p:spPr>
            <a:xfrm>
              <a:off x="6640460" y="3809564"/>
              <a:ext cx="2213141" cy="838458"/>
            </a:xfrm>
            <a:prstGeom prst="rect">
              <a:avLst/>
            </a:prstGeom>
            <a:solidFill>
              <a:schemeClr val="bg2">
                <a:lumMod val="9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Scientific and Technical Board</a:t>
              </a:r>
            </a:p>
          </p:txBody>
        </p:sp>
      </p:grpSp>
      <p:sp>
        <p:nvSpPr>
          <p:cNvPr id="33" name="Rectangle 32"/>
          <p:cNvSpPr/>
          <p:nvPr/>
        </p:nvSpPr>
        <p:spPr>
          <a:xfrm>
            <a:off x="398502" y="1213220"/>
            <a:ext cx="5868363" cy="987842"/>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WP1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 MANAGEMENT &amp; DISSEMINATION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A. </a:t>
            </a:r>
            <a:r>
              <a:rPr lang="en-US" dirty="0" err="1">
                <a:solidFill>
                  <a:srgbClr val="FF0000"/>
                </a:solidFill>
                <a:latin typeface="Calibri"/>
              </a:rPr>
              <a:t>Falone</a:t>
            </a:r>
            <a:r>
              <a:rPr lang="en-US" dirty="0">
                <a:solidFill>
                  <a:srgbClr val="FF0000"/>
                </a:solidFill>
                <a:latin typeface="Calibri"/>
              </a:rPr>
              <a:t> (LNF)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18DE489-71D6-9B4E-9EA6-6C5E02026DA5}"/>
              </a:ext>
            </a:extLst>
          </p:cNvPr>
          <p:cNvSpPr/>
          <p:nvPr/>
        </p:nvSpPr>
        <p:spPr>
          <a:xfrm>
            <a:off x="2482508" y="3669378"/>
            <a:ext cx="1753736"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WP2</a:t>
            </a:r>
            <a:r>
              <a:rPr kumimoji="0" lang="en-US" sz="1800" b="0"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BETATRON RADIATION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SOURCE</a:t>
            </a:r>
          </a:p>
          <a:p>
            <a:pPr marL="342900" marR="0" lvl="0" indent="-342900" algn="ctr" defTabSz="457200" rtl="0" eaLnBrk="1" fontAlgn="auto" latinLnBrk="0" hangingPunct="1">
              <a:lnSpc>
                <a:spcPct val="100000"/>
              </a:lnSpc>
              <a:spcBef>
                <a:spcPts val="0"/>
              </a:spcBef>
              <a:spcAft>
                <a:spcPts val="0"/>
              </a:spcAft>
              <a:buClrTx/>
              <a:buSzTx/>
              <a:buFontTx/>
              <a:buAutoNum type="alphaUcPeriod"/>
              <a:tabLst/>
              <a:defRPr/>
            </a:pPr>
            <a:r>
              <a:rPr lang="en-US" dirty="0" err="1">
                <a:solidFill>
                  <a:srgbClr val="FF0000"/>
                </a:solidFill>
                <a:latin typeface="Calibri"/>
              </a:rPr>
              <a:t>Cianchi</a:t>
            </a:r>
            <a:r>
              <a:rPr lang="en-US" dirty="0">
                <a:solidFill>
                  <a:srgbClr val="FF0000"/>
                </a:solidFill>
                <a:latin typeface="Calibri"/>
              </a:rPr>
              <a:t> </a:t>
            </a:r>
          </a:p>
          <a:p>
            <a:pPr marR="0" lvl="0" algn="ctr" defTabSz="457200" rtl="0" eaLnBrk="1" fontAlgn="auto" latinLnBrk="0" hangingPunct="1">
              <a:lnSpc>
                <a:spcPct val="100000"/>
              </a:lnSpc>
              <a:spcBef>
                <a:spcPts val="0"/>
              </a:spcBef>
              <a:spcAft>
                <a:spcPts val="0"/>
              </a:spcAft>
              <a:buClrTx/>
              <a:buSzTx/>
              <a:tabLst/>
              <a:defRPr/>
            </a:pPr>
            <a:r>
              <a:rPr lang="en-US" dirty="0">
                <a:solidFill>
                  <a:srgbClr val="FF0000"/>
                </a:solidFill>
                <a:latin typeface="Calibri"/>
              </a:rPr>
              <a:t>(Uni-</a:t>
            </a:r>
            <a:r>
              <a:rPr lang="en-US" dirty="0" err="1">
                <a:solidFill>
                  <a:srgbClr val="FF0000"/>
                </a:solidFill>
                <a:latin typeface="Calibri"/>
              </a:rPr>
              <a:t>ToV</a:t>
            </a:r>
            <a:r>
              <a:rPr lang="en-US" dirty="0">
                <a:solidFill>
                  <a:srgbClr val="FF0000"/>
                </a:solidFill>
                <a:latin typeface="Calibri"/>
              </a:rPr>
              <a:t>)</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C2EE31D-1FFB-694B-934E-64985C94464F}"/>
              </a:ext>
            </a:extLst>
          </p:cNvPr>
          <p:cNvSpPr/>
          <p:nvPr/>
        </p:nvSpPr>
        <p:spPr>
          <a:xfrm>
            <a:off x="604605" y="3637154"/>
            <a:ext cx="1391723" cy="203132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WP3</a:t>
            </a:r>
            <a:r>
              <a:rPr kumimoji="0" lang="en-US" sz="1800" b="0"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HIGH POWER LASER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BEAM LINE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P. </a:t>
            </a:r>
            <a:r>
              <a:rPr lang="en-US" dirty="0" err="1">
                <a:solidFill>
                  <a:srgbClr val="FF0000"/>
                </a:solidFill>
                <a:latin typeface="Calibri"/>
              </a:rPr>
              <a:t>Cirrone</a:t>
            </a:r>
            <a:r>
              <a:rPr lang="en-US" dirty="0">
                <a:solidFill>
                  <a:srgbClr val="FF0000"/>
                </a:solidFill>
                <a:latin typeface="Calibri"/>
              </a:rPr>
              <a:t> (LNS)</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2F515217-004B-D44E-9668-7E60F281FCE8}"/>
              </a:ext>
            </a:extLst>
          </p:cNvPr>
          <p:cNvSpPr/>
          <p:nvPr/>
        </p:nvSpPr>
        <p:spPr>
          <a:xfrm>
            <a:off x="4669457" y="3498655"/>
            <a:ext cx="1391723"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WP4</a:t>
            </a:r>
            <a:r>
              <a:rPr kumimoji="0" lang="en-US" sz="1800" b="0"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HIGH REPETITION 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LASER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BEAM LINE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L. </a:t>
            </a:r>
            <a:r>
              <a:rPr lang="en-US" dirty="0" err="1">
                <a:solidFill>
                  <a:srgbClr val="FF0000"/>
                </a:solidFill>
                <a:latin typeface="Calibri"/>
              </a:rPr>
              <a:t>Labate</a:t>
            </a:r>
            <a:r>
              <a:rPr lang="en-US" dirty="0">
                <a:solidFill>
                  <a:srgbClr val="FF0000"/>
                </a:solidFill>
                <a:latin typeface="Calibri"/>
              </a:rPr>
              <a:t> (CNR-INO)</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Right Arrow 16">
            <a:extLst>
              <a:ext uri="{FF2B5EF4-FFF2-40B4-BE49-F238E27FC236}">
                <a16:creationId xmlns:a16="http://schemas.microsoft.com/office/drawing/2014/main" id="{6C990F90-4172-2442-AF84-C95188FB5E68}"/>
              </a:ext>
            </a:extLst>
          </p:cNvPr>
          <p:cNvSpPr/>
          <p:nvPr/>
        </p:nvSpPr>
        <p:spPr>
          <a:xfrm>
            <a:off x="1992144" y="4266681"/>
            <a:ext cx="482123" cy="2620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9" name="Left-right Arrow 18">
            <a:extLst>
              <a:ext uri="{FF2B5EF4-FFF2-40B4-BE49-F238E27FC236}">
                <a16:creationId xmlns:a16="http://schemas.microsoft.com/office/drawing/2014/main" id="{DC25BC10-8057-6045-B49D-7E62A8563892}"/>
              </a:ext>
            </a:extLst>
          </p:cNvPr>
          <p:cNvSpPr/>
          <p:nvPr/>
        </p:nvSpPr>
        <p:spPr>
          <a:xfrm>
            <a:off x="1991066" y="2842608"/>
            <a:ext cx="2685908" cy="27302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Left-right Arrow 58">
            <a:extLst>
              <a:ext uri="{FF2B5EF4-FFF2-40B4-BE49-F238E27FC236}">
                <a16:creationId xmlns:a16="http://schemas.microsoft.com/office/drawing/2014/main" id="{6BD27E66-F3B3-BB49-BEDF-6FBED5F5BEDD}"/>
              </a:ext>
            </a:extLst>
          </p:cNvPr>
          <p:cNvSpPr/>
          <p:nvPr/>
        </p:nvSpPr>
        <p:spPr>
          <a:xfrm>
            <a:off x="1986374" y="5692727"/>
            <a:ext cx="2685908" cy="27302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a:extLst>
              <a:ext uri="{FF2B5EF4-FFF2-40B4-BE49-F238E27FC236}">
                <a16:creationId xmlns:a16="http://schemas.microsoft.com/office/drawing/2014/main" id="{908C23C9-4A67-BF43-B585-3B6C5B205152}"/>
              </a:ext>
            </a:extLst>
          </p:cNvPr>
          <p:cNvSpPr/>
          <p:nvPr/>
        </p:nvSpPr>
        <p:spPr>
          <a:xfrm rot="10800000">
            <a:off x="4243760" y="4256332"/>
            <a:ext cx="446243" cy="2724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TextBox 1">
            <a:extLst>
              <a:ext uri="{FF2B5EF4-FFF2-40B4-BE49-F238E27FC236}">
                <a16:creationId xmlns:a16="http://schemas.microsoft.com/office/drawing/2014/main" id="{90E8E816-5E91-3C36-93B3-E9966148EA77}"/>
              </a:ext>
            </a:extLst>
          </p:cNvPr>
          <p:cNvSpPr txBox="1"/>
          <p:nvPr/>
        </p:nvSpPr>
        <p:spPr>
          <a:xfrm>
            <a:off x="302635" y="259863"/>
            <a:ext cx="5587492" cy="646331"/>
          </a:xfrm>
          <a:prstGeom prst="rect">
            <a:avLst/>
          </a:prstGeom>
          <a:noFill/>
        </p:spPr>
        <p:txBody>
          <a:bodyPr wrap="none" rtlCol="0">
            <a:spAutoFit/>
          </a:bodyPr>
          <a:lstStyle/>
          <a:p>
            <a:r>
              <a:rPr lang="en-IT" b="1" dirty="0"/>
              <a:t>Scientific Coordinator: </a:t>
            </a:r>
            <a:r>
              <a:rPr lang="en-IT" dirty="0">
                <a:solidFill>
                  <a:srgbClr val="FFFF00"/>
                </a:solidFill>
              </a:rPr>
              <a:t>M. Ferrario (INFN-LNF)</a:t>
            </a:r>
          </a:p>
          <a:p>
            <a:r>
              <a:rPr lang="en-IT" b="1" dirty="0"/>
              <a:t>EuPRAXIA Project Integration</a:t>
            </a:r>
            <a:r>
              <a:rPr lang="en-IT" dirty="0"/>
              <a:t>: </a:t>
            </a:r>
            <a:r>
              <a:rPr lang="en-IT" dirty="0">
                <a:solidFill>
                  <a:srgbClr val="FFFF00"/>
                </a:solidFill>
              </a:rPr>
              <a:t>R. Assmann (DESY &amp; INFN)</a:t>
            </a:r>
          </a:p>
        </p:txBody>
      </p:sp>
      <p:sp>
        <p:nvSpPr>
          <p:cNvPr id="3" name="Frame 2">
            <a:extLst>
              <a:ext uri="{FF2B5EF4-FFF2-40B4-BE49-F238E27FC236}">
                <a16:creationId xmlns:a16="http://schemas.microsoft.com/office/drawing/2014/main" id="{6DFB51AB-C10D-2B77-579A-C397667A8F39}"/>
              </a:ext>
            </a:extLst>
          </p:cNvPr>
          <p:cNvSpPr/>
          <p:nvPr/>
        </p:nvSpPr>
        <p:spPr>
          <a:xfrm>
            <a:off x="6699808" y="2085681"/>
            <a:ext cx="2213141" cy="893438"/>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solidFill>
                <a:schemeClr val="tx1"/>
              </a:solidFill>
            </a:endParaRPr>
          </a:p>
        </p:txBody>
      </p:sp>
    </p:spTree>
    <p:extLst>
      <p:ext uri="{BB962C8B-B14F-4D97-AF65-F5344CB8AC3E}">
        <p14:creationId xmlns:p14="http://schemas.microsoft.com/office/powerpoint/2010/main" val="37463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12640B-A910-C914-B1DE-5F4DF6C5784C}"/>
              </a:ext>
            </a:extLst>
          </p:cNvPr>
          <p:cNvSpPr>
            <a:spLocks noGrp="1"/>
          </p:cNvSpPr>
          <p:nvPr>
            <p:ph idx="1"/>
          </p:nvPr>
        </p:nvSpPr>
        <p:spPr>
          <a:xfrm>
            <a:off x="457200" y="166254"/>
            <a:ext cx="8229600" cy="6602681"/>
          </a:xfrm>
        </p:spPr>
        <p:txBody>
          <a:bodyPr>
            <a:noAutofit/>
          </a:bodyPr>
          <a:lstStyle/>
          <a:p>
            <a:pPr marL="0" indent="0" algn="just">
              <a:buNone/>
            </a:pPr>
            <a:r>
              <a:rPr lang="en-US" sz="2000" b="1" dirty="0">
                <a:solidFill>
                  <a:srgbClr val="FFFF00"/>
                </a:solidFill>
              </a:rPr>
              <a:t>Abstract: </a:t>
            </a:r>
            <a:r>
              <a:rPr lang="en-US" sz="1600" dirty="0">
                <a:solidFill>
                  <a:schemeClr val="bg1"/>
                </a:solidFill>
              </a:rPr>
              <a:t>Advanced Photon Sources are key components for the successful operation of the EuPRAXIA facilities. They act, for example, as drivers for plasma waves in ultra high-gradient accelerators or as plasma-based sources of ultra-short pulses of high intensity x-rays. Those developments enable the production of unique ultra-short particle and photon beams with a variety of applications in ultra-fast science, highly accurate medical imaging, material diagnosis and medical treatment. The proposed EuPRAXIA Advanced Photon Sources “</a:t>
            </a:r>
            <a:r>
              <a:rPr lang="en-US" sz="1600" dirty="0" err="1">
                <a:solidFill>
                  <a:schemeClr val="bg1"/>
                </a:solidFill>
              </a:rPr>
              <a:t>EuAPS</a:t>
            </a:r>
            <a:r>
              <a:rPr lang="en-US" sz="1600" dirty="0">
                <a:solidFill>
                  <a:schemeClr val="bg1"/>
                </a:solidFill>
              </a:rPr>
              <a:t>” project bundles several frontier science aspects in this domain, to be pursued in Italian research centers and universities. Several Italian facilities will be set up, strengthening and ensuring international competitiveness of the involved institutes and its users. </a:t>
            </a:r>
            <a:endParaRPr lang="en-IT" sz="1600" dirty="0">
              <a:solidFill>
                <a:schemeClr val="bg1"/>
              </a:solidFill>
            </a:endParaRPr>
          </a:p>
          <a:p>
            <a:pPr marL="0" indent="0" algn="just">
              <a:buNone/>
            </a:pPr>
            <a:r>
              <a:rPr lang="en-US" sz="2000" dirty="0">
                <a:solidFill>
                  <a:srgbClr val="FFFF00"/>
                </a:solidFill>
              </a:rPr>
              <a:t>The proposal includes a laser-driven “betatron” X Ray facility to be tested and put in operation at the SPARC_LAB test facility. </a:t>
            </a:r>
            <a:r>
              <a:rPr lang="en-US" sz="1600" dirty="0">
                <a:solidFill>
                  <a:schemeClr val="bg1"/>
                </a:solidFill>
              </a:rPr>
              <a:t>This already proven concept, part of the EuPRAXIA science goals, has inherent advantages in resolution due to the short (point-like) emission lengths in a plasma. </a:t>
            </a:r>
            <a:r>
              <a:rPr lang="en-US" sz="1600" dirty="0">
                <a:solidFill>
                  <a:srgbClr val="FFFF00"/>
                </a:solidFill>
              </a:rPr>
              <a:t>Advanced photon diagnostics tools will be developed at CNR-ISM to fully characterize x-ray betatron radiation, while University of </a:t>
            </a:r>
            <a:r>
              <a:rPr lang="en-US" sz="2000" dirty="0">
                <a:solidFill>
                  <a:srgbClr val="FFFF00"/>
                </a:solidFill>
              </a:rPr>
              <a:t>Tor </a:t>
            </a:r>
            <a:r>
              <a:rPr lang="en-US" sz="2000" dirty="0" err="1">
                <a:solidFill>
                  <a:srgbClr val="FFFF00"/>
                </a:solidFill>
              </a:rPr>
              <a:t>Vergata</a:t>
            </a:r>
            <a:r>
              <a:rPr lang="en-US" sz="2000" dirty="0">
                <a:solidFill>
                  <a:srgbClr val="FFFF00"/>
                </a:solidFill>
              </a:rPr>
              <a:t> </a:t>
            </a:r>
            <a:r>
              <a:rPr lang="en-US" sz="1600" dirty="0">
                <a:solidFill>
                  <a:srgbClr val="FFFF00"/>
                </a:solidFill>
              </a:rPr>
              <a:t>will provide the compact and integrated user end station. </a:t>
            </a:r>
            <a:r>
              <a:rPr lang="en-US" sz="1600" dirty="0" err="1">
                <a:solidFill>
                  <a:schemeClr val="bg1"/>
                </a:solidFill>
              </a:rPr>
              <a:t>EuAPS</a:t>
            </a:r>
            <a:r>
              <a:rPr lang="en-US" sz="1600" dirty="0">
                <a:solidFill>
                  <a:schemeClr val="bg1"/>
                </a:solidFill>
              </a:rPr>
              <a:t> includes the development of the required drive lasers. </a:t>
            </a:r>
            <a:r>
              <a:rPr lang="en-US" sz="1600" dirty="0">
                <a:solidFill>
                  <a:srgbClr val="FFFF00"/>
                </a:solidFill>
              </a:rPr>
              <a:t>The work towards High Power (up to 1 PW) and High Repetition Rate (up to 100 Hz) is spear-headed by the </a:t>
            </a:r>
            <a:r>
              <a:rPr lang="en-US" sz="2000" dirty="0">
                <a:solidFill>
                  <a:srgbClr val="FFFF00"/>
                </a:solidFill>
              </a:rPr>
              <a:t>CNR-Pisa</a:t>
            </a:r>
            <a:r>
              <a:rPr lang="en-US" sz="1600" dirty="0">
                <a:solidFill>
                  <a:srgbClr val="FFFF00"/>
                </a:solidFill>
              </a:rPr>
              <a:t> and </a:t>
            </a:r>
            <a:r>
              <a:rPr lang="en-US" sz="2000" dirty="0">
                <a:solidFill>
                  <a:srgbClr val="FFFF00"/>
                </a:solidFill>
              </a:rPr>
              <a:t>INFN-LNS-Catania</a:t>
            </a:r>
            <a:r>
              <a:rPr lang="en-US" sz="1600" dirty="0">
                <a:solidFill>
                  <a:srgbClr val="FFFF00"/>
                </a:solidFill>
              </a:rPr>
              <a:t> laboratories, offering a platform for advanced ultrafast laser-based industrial developments. </a:t>
            </a:r>
            <a:r>
              <a:rPr lang="en-US" sz="1600" dirty="0">
                <a:solidFill>
                  <a:schemeClr val="bg1"/>
                </a:solidFill>
              </a:rPr>
              <a:t>At CNR-Pisa the consortium will establish user access to the next generation of kW scale high repetition rate laser operation. At INFN-LNS-Catania the focus will be placed on high charge secondary particle production with innovative high power lasers. The project will enable the creation of new advanced photon test facilities in both places that operate at internationally competitive levels and will support users from medical applications or other domains. The work in </a:t>
            </a:r>
            <a:r>
              <a:rPr lang="en-US" sz="1600" dirty="0" err="1">
                <a:solidFill>
                  <a:schemeClr val="bg1"/>
                </a:solidFill>
              </a:rPr>
              <a:t>EuAPS</a:t>
            </a:r>
            <a:r>
              <a:rPr lang="en-US" sz="1600" dirty="0">
                <a:solidFill>
                  <a:schemeClr val="bg1"/>
                </a:solidFill>
              </a:rPr>
              <a:t> plays a crucial role in complementing the EuPRAXIA construction project at Frascati, further developing and strengthening the EuPRAXIA high technology, its use case and user basis in Italy and beyond. </a:t>
            </a:r>
            <a:endParaRPr lang="en-IT" sz="1600" dirty="0">
              <a:solidFill>
                <a:schemeClr val="bg1"/>
              </a:solidFill>
            </a:endParaRPr>
          </a:p>
          <a:p>
            <a:pPr algn="just"/>
            <a:endParaRPr lang="en-IT" sz="1600" dirty="0">
              <a:solidFill>
                <a:schemeClr val="bg1"/>
              </a:solidFill>
            </a:endParaRPr>
          </a:p>
        </p:txBody>
      </p:sp>
    </p:spTree>
    <p:extLst>
      <p:ext uri="{BB962C8B-B14F-4D97-AF65-F5344CB8AC3E}">
        <p14:creationId xmlns:p14="http://schemas.microsoft.com/office/powerpoint/2010/main" val="214739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8431-8439-769F-1FF6-D895B566F90B}"/>
              </a:ext>
            </a:extLst>
          </p:cNvPr>
          <p:cNvSpPr>
            <a:spLocks noGrp="1"/>
          </p:cNvSpPr>
          <p:nvPr>
            <p:ph type="title"/>
          </p:nvPr>
        </p:nvSpPr>
        <p:spPr/>
        <p:txBody>
          <a:bodyPr/>
          <a:lstStyle/>
          <a:p>
            <a:r>
              <a:rPr lang="en-IT" dirty="0">
                <a:solidFill>
                  <a:srgbClr val="FFFF00"/>
                </a:solidFill>
              </a:rPr>
              <a:t>Betatron Radiation Source</a:t>
            </a:r>
          </a:p>
        </p:txBody>
      </p:sp>
      <p:pic>
        <p:nvPicPr>
          <p:cNvPr id="4" name="Picture 3">
            <a:extLst>
              <a:ext uri="{FF2B5EF4-FFF2-40B4-BE49-F238E27FC236}">
                <a16:creationId xmlns:a16="http://schemas.microsoft.com/office/drawing/2014/main" id="{8FA621A0-EEDA-D55D-06D7-C0B0379DF5E1}"/>
              </a:ext>
            </a:extLst>
          </p:cNvPr>
          <p:cNvPicPr>
            <a:picLocks noChangeAspect="1"/>
          </p:cNvPicPr>
          <p:nvPr/>
        </p:nvPicPr>
        <p:blipFill>
          <a:blip r:embed="rId2"/>
          <a:stretch>
            <a:fillRect/>
          </a:stretch>
        </p:blipFill>
        <p:spPr>
          <a:xfrm>
            <a:off x="151381" y="1490505"/>
            <a:ext cx="8841237" cy="4166978"/>
          </a:xfrm>
          <a:prstGeom prst="rect">
            <a:avLst/>
          </a:prstGeom>
        </p:spPr>
      </p:pic>
    </p:spTree>
    <p:extLst>
      <p:ext uri="{BB962C8B-B14F-4D97-AF65-F5344CB8AC3E}">
        <p14:creationId xmlns:p14="http://schemas.microsoft.com/office/powerpoint/2010/main" val="306787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92F903E-65A0-44BB-B896-E8114E2915F5}"/>
              </a:ext>
            </a:extLst>
          </p:cNvPr>
          <p:cNvSpPr>
            <a:spLocks noGrp="1"/>
          </p:cNvSpPr>
          <p:nvPr>
            <p:ph type="title"/>
          </p:nvPr>
        </p:nvSpPr>
        <p:spPr>
          <a:xfrm>
            <a:off x="1731256" y="839002"/>
            <a:ext cx="5971310" cy="602342"/>
          </a:xfrm>
        </p:spPr>
        <p:txBody>
          <a:bodyPr/>
          <a:lstStyle/>
          <a:p>
            <a:endParaRPr lang="de-DE"/>
          </a:p>
        </p:txBody>
      </p:sp>
      <p:pic>
        <p:nvPicPr>
          <p:cNvPr id="5" name="Picture 1" descr="A picture containing table, indoor, sitting, small&#10;&#10;Description automatically generated">
            <a:extLst>
              <a:ext uri="{FF2B5EF4-FFF2-40B4-BE49-F238E27FC236}">
                <a16:creationId xmlns:a16="http://schemas.microsoft.com/office/drawing/2014/main" id="{C29E391F-2083-450E-B6FC-69873BA49D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6" name="TextBox 2">
            <a:extLst>
              <a:ext uri="{FF2B5EF4-FFF2-40B4-BE49-F238E27FC236}">
                <a16:creationId xmlns:a16="http://schemas.microsoft.com/office/drawing/2014/main" id="{D2B2CE13-A80A-4B5F-9595-5578AA3B469F}"/>
              </a:ext>
            </a:extLst>
          </p:cNvPr>
          <p:cNvSpPr txBox="1"/>
          <p:nvPr/>
        </p:nvSpPr>
        <p:spPr>
          <a:xfrm>
            <a:off x="2449392" y="1506876"/>
            <a:ext cx="6269601" cy="715581"/>
          </a:xfrm>
          <a:prstGeom prst="rect">
            <a:avLst/>
          </a:prstGeom>
          <a:noFill/>
          <a:ln w="28575">
            <a:noFill/>
          </a:ln>
        </p:spPr>
        <p:txBody>
          <a:bodyPr wrap="square" rtlCol="0">
            <a:spAutoFit/>
          </a:bodyPr>
          <a:lstStyle/>
          <a:p>
            <a:pPr algn="just" defTabSz="685715"/>
            <a:r>
              <a:rPr lang="de-DE" sz="1350" i="1">
                <a:solidFill>
                  <a:prstClr val="black"/>
                </a:solidFill>
                <a:latin typeface="Calibri"/>
              </a:rPr>
              <a:t>Fully plasma-</a:t>
            </a:r>
            <a:r>
              <a:rPr lang="de-DE" sz="1350" i="1" err="1">
                <a:solidFill>
                  <a:prstClr val="black"/>
                </a:solidFill>
                <a:latin typeface="Calibri"/>
              </a:rPr>
              <a:t>based</a:t>
            </a:r>
            <a:r>
              <a:rPr lang="de-DE" sz="1350" i="1">
                <a:solidFill>
                  <a:prstClr val="black"/>
                </a:solidFill>
                <a:latin typeface="Calibri"/>
              </a:rPr>
              <a:t> </a:t>
            </a:r>
            <a:r>
              <a:rPr lang="de-DE" sz="1350" i="1" err="1">
                <a:solidFill>
                  <a:prstClr val="black"/>
                </a:solidFill>
                <a:latin typeface="Calibri"/>
              </a:rPr>
              <a:t>beamline</a:t>
            </a:r>
            <a:r>
              <a:rPr lang="de-DE" sz="1350" i="1">
                <a:solidFill>
                  <a:prstClr val="black"/>
                </a:solidFill>
                <a:latin typeface="Calibri"/>
              </a:rPr>
              <a:t> </a:t>
            </a:r>
            <a:r>
              <a:rPr lang="de-DE" sz="1350" i="1" err="1">
                <a:solidFill>
                  <a:prstClr val="black"/>
                </a:solidFill>
                <a:latin typeface="Calibri"/>
              </a:rPr>
              <a:t>for</a:t>
            </a:r>
            <a:r>
              <a:rPr lang="de-DE" sz="1350" i="1">
                <a:solidFill>
                  <a:prstClr val="black"/>
                </a:solidFill>
                <a:latin typeface="Calibri"/>
              </a:rPr>
              <a:t> </a:t>
            </a:r>
            <a:r>
              <a:rPr lang="de-DE" sz="1350" i="1" err="1">
                <a:solidFill>
                  <a:prstClr val="black"/>
                </a:solidFill>
                <a:latin typeface="Calibri"/>
              </a:rPr>
              <a:t>generating</a:t>
            </a:r>
            <a:r>
              <a:rPr lang="de-DE" sz="1350" i="1">
                <a:solidFill>
                  <a:prstClr val="black"/>
                </a:solidFill>
                <a:latin typeface="Calibri"/>
              </a:rPr>
              <a:t> </a:t>
            </a:r>
            <a:r>
              <a:rPr lang="de-DE" sz="1350" i="1" err="1">
                <a:solidFill>
                  <a:prstClr val="black"/>
                </a:solidFill>
                <a:latin typeface="Calibri"/>
              </a:rPr>
              <a:t>betatron</a:t>
            </a:r>
            <a:r>
              <a:rPr lang="de-DE" sz="1350" i="1">
                <a:solidFill>
                  <a:prstClr val="black"/>
                </a:solidFill>
                <a:latin typeface="Calibri"/>
              </a:rPr>
              <a:t> </a:t>
            </a:r>
            <a:r>
              <a:rPr lang="de-DE" sz="1350" i="1" err="1">
                <a:solidFill>
                  <a:prstClr val="black"/>
                </a:solidFill>
                <a:latin typeface="Calibri"/>
              </a:rPr>
              <a:t>radiation</a:t>
            </a:r>
            <a:r>
              <a:rPr lang="de-DE" sz="1350" i="1">
                <a:solidFill>
                  <a:prstClr val="black"/>
                </a:solidFill>
                <a:latin typeface="Calibri"/>
              </a:rPr>
              <a:t> </a:t>
            </a:r>
            <a:r>
              <a:rPr lang="de-DE" sz="1350" i="1" err="1">
                <a:solidFill>
                  <a:prstClr val="black"/>
                </a:solidFill>
                <a:latin typeface="Calibri"/>
              </a:rPr>
              <a:t>as</a:t>
            </a:r>
            <a:r>
              <a:rPr lang="de-DE" sz="1350" i="1">
                <a:solidFill>
                  <a:prstClr val="black"/>
                </a:solidFill>
                <a:latin typeface="Calibri"/>
              </a:rPr>
              <a:t> a </a:t>
            </a:r>
            <a:r>
              <a:rPr lang="de-DE" sz="1350" b="1" i="1" err="1">
                <a:solidFill>
                  <a:prstClr val="black"/>
                </a:solidFill>
                <a:latin typeface="Calibri"/>
              </a:rPr>
              <a:t>compact</a:t>
            </a:r>
            <a:r>
              <a:rPr lang="de-DE" sz="1350" b="1" i="1">
                <a:solidFill>
                  <a:prstClr val="black"/>
                </a:solidFill>
                <a:latin typeface="Calibri"/>
              </a:rPr>
              <a:t> X-</a:t>
            </a:r>
            <a:r>
              <a:rPr lang="de-DE" sz="1350" b="1" i="1" err="1">
                <a:solidFill>
                  <a:prstClr val="black"/>
                </a:solidFill>
                <a:latin typeface="Calibri"/>
              </a:rPr>
              <a:t>ray</a:t>
            </a:r>
            <a:r>
              <a:rPr lang="de-DE" sz="1350" b="1" i="1">
                <a:solidFill>
                  <a:prstClr val="black"/>
                </a:solidFill>
                <a:latin typeface="Calibri"/>
              </a:rPr>
              <a:t> source </a:t>
            </a:r>
            <a:r>
              <a:rPr lang="de-DE" sz="1350" b="1" i="1" err="1">
                <a:solidFill>
                  <a:prstClr val="black"/>
                </a:solidFill>
                <a:latin typeface="Calibri"/>
              </a:rPr>
              <a:t>for</a:t>
            </a:r>
            <a:r>
              <a:rPr lang="de-DE" sz="1350" b="1" i="1">
                <a:solidFill>
                  <a:prstClr val="black"/>
                </a:solidFill>
                <a:latin typeface="Calibri"/>
              </a:rPr>
              <a:t> </a:t>
            </a:r>
            <a:r>
              <a:rPr lang="de-DE" sz="1350" b="1" i="1" err="1">
                <a:solidFill>
                  <a:prstClr val="black"/>
                </a:solidFill>
                <a:latin typeface="Calibri"/>
              </a:rPr>
              <a:t>medical</a:t>
            </a:r>
            <a:r>
              <a:rPr lang="de-DE" sz="1350" b="1" i="1">
                <a:solidFill>
                  <a:prstClr val="black"/>
                </a:solidFill>
                <a:latin typeface="Calibri"/>
              </a:rPr>
              <a:t> </a:t>
            </a:r>
            <a:r>
              <a:rPr lang="de-DE" sz="1350" b="1" i="1" err="1">
                <a:solidFill>
                  <a:prstClr val="black"/>
                </a:solidFill>
                <a:latin typeface="Calibri"/>
              </a:rPr>
              <a:t>imaging</a:t>
            </a:r>
            <a:r>
              <a:rPr lang="de-DE" sz="1350" b="1" i="1">
                <a:solidFill>
                  <a:prstClr val="black"/>
                </a:solidFill>
                <a:latin typeface="Calibri"/>
              </a:rPr>
              <a:t> and material </a:t>
            </a:r>
            <a:r>
              <a:rPr lang="de-DE" sz="1350" b="1" i="1" err="1">
                <a:solidFill>
                  <a:prstClr val="black"/>
                </a:solidFill>
                <a:latin typeface="Calibri"/>
              </a:rPr>
              <a:t>analysis</a:t>
            </a:r>
            <a:r>
              <a:rPr lang="de-DE" sz="1350" i="1">
                <a:solidFill>
                  <a:prstClr val="black"/>
                </a:solidFill>
                <a:latin typeface="Calibri"/>
              </a:rPr>
              <a:t>. The </a:t>
            </a:r>
            <a:r>
              <a:rPr lang="de-DE" sz="1350" i="1" err="1">
                <a:solidFill>
                  <a:prstClr val="black"/>
                </a:solidFill>
                <a:latin typeface="Calibri"/>
              </a:rPr>
              <a:t>user</a:t>
            </a:r>
            <a:r>
              <a:rPr lang="de-DE" sz="1350" i="1">
                <a:solidFill>
                  <a:prstClr val="black"/>
                </a:solidFill>
                <a:latin typeface="Calibri"/>
              </a:rPr>
              <a:t> </a:t>
            </a:r>
            <a:r>
              <a:rPr lang="de-DE" sz="1350" i="1" err="1">
                <a:solidFill>
                  <a:prstClr val="black"/>
                </a:solidFill>
                <a:latin typeface="Calibri"/>
              </a:rPr>
              <a:t>area</a:t>
            </a:r>
            <a:r>
              <a:rPr lang="de-DE" sz="1350" i="1">
                <a:solidFill>
                  <a:prstClr val="black"/>
                </a:solidFill>
                <a:latin typeface="Calibri"/>
              </a:rPr>
              <a:t> </a:t>
            </a:r>
            <a:r>
              <a:rPr lang="de-DE" sz="1350" i="1" err="1">
                <a:solidFill>
                  <a:prstClr val="black"/>
                </a:solidFill>
                <a:latin typeface="Calibri"/>
              </a:rPr>
              <a:t>is</a:t>
            </a:r>
            <a:r>
              <a:rPr lang="de-DE" sz="1350" i="1">
                <a:solidFill>
                  <a:prstClr val="black"/>
                </a:solidFill>
                <a:latin typeface="Calibri"/>
              </a:rPr>
              <a:t> </a:t>
            </a:r>
            <a:r>
              <a:rPr lang="de-DE" sz="1350" i="1" err="1">
                <a:solidFill>
                  <a:prstClr val="black"/>
                </a:solidFill>
                <a:latin typeface="Calibri"/>
              </a:rPr>
              <a:t>behind</a:t>
            </a:r>
            <a:r>
              <a:rPr lang="de-DE" sz="1350" i="1">
                <a:solidFill>
                  <a:prstClr val="black"/>
                </a:solidFill>
                <a:latin typeface="Calibri"/>
              </a:rPr>
              <a:t> </a:t>
            </a:r>
            <a:r>
              <a:rPr lang="de-DE" sz="1350" i="1" err="1">
                <a:solidFill>
                  <a:prstClr val="black"/>
                </a:solidFill>
                <a:latin typeface="Calibri"/>
              </a:rPr>
              <a:t>the</a:t>
            </a:r>
            <a:r>
              <a:rPr lang="de-DE" sz="1350" i="1">
                <a:solidFill>
                  <a:prstClr val="black"/>
                </a:solidFill>
                <a:latin typeface="Calibri"/>
              </a:rPr>
              <a:t> wall on </a:t>
            </a:r>
            <a:r>
              <a:rPr lang="de-DE" sz="1350" i="1" err="1">
                <a:solidFill>
                  <a:prstClr val="black"/>
                </a:solidFill>
                <a:latin typeface="Calibri"/>
              </a:rPr>
              <a:t>the</a:t>
            </a:r>
            <a:r>
              <a:rPr lang="de-DE" sz="1350" i="1">
                <a:solidFill>
                  <a:prstClr val="black"/>
                </a:solidFill>
                <a:latin typeface="Calibri"/>
              </a:rPr>
              <a:t> </a:t>
            </a:r>
            <a:r>
              <a:rPr lang="de-DE" sz="1350" i="1" err="1">
                <a:solidFill>
                  <a:prstClr val="black"/>
                </a:solidFill>
                <a:latin typeface="Calibri"/>
              </a:rPr>
              <a:t>right</a:t>
            </a:r>
            <a:r>
              <a:rPr lang="de-DE" sz="1350" i="1">
                <a:solidFill>
                  <a:prstClr val="black"/>
                </a:solidFill>
                <a:latin typeface="Calibri"/>
              </a:rPr>
              <a:t>.</a:t>
            </a:r>
            <a:endParaRPr lang="en-GB" sz="1350" i="1">
              <a:solidFill>
                <a:prstClr val="black"/>
              </a:solidFill>
              <a:latin typeface="Calibri"/>
            </a:endParaRPr>
          </a:p>
        </p:txBody>
      </p:sp>
      <p:grpSp>
        <p:nvGrpSpPr>
          <p:cNvPr id="7" name="Group 10">
            <a:extLst>
              <a:ext uri="{FF2B5EF4-FFF2-40B4-BE49-F238E27FC236}">
                <a16:creationId xmlns:a16="http://schemas.microsoft.com/office/drawing/2014/main" id="{51CE4D32-AEC4-4CC8-8331-4867AD29B6C6}"/>
              </a:ext>
            </a:extLst>
          </p:cNvPr>
          <p:cNvGrpSpPr/>
          <p:nvPr/>
        </p:nvGrpSpPr>
        <p:grpSpPr>
          <a:xfrm rot="16200000">
            <a:off x="755165" y="294883"/>
            <a:ext cx="761378" cy="2101126"/>
            <a:chOff x="9706890" y="0"/>
            <a:chExt cx="2485110" cy="6858000"/>
          </a:xfrm>
          <a:solidFill>
            <a:srgbClr val="224B93"/>
          </a:solidFill>
        </p:grpSpPr>
        <p:sp>
          <p:nvSpPr>
            <p:cNvPr id="8" name="Rectangle 11">
              <a:extLst>
                <a:ext uri="{FF2B5EF4-FFF2-40B4-BE49-F238E27FC236}">
                  <a16:creationId xmlns:a16="http://schemas.microsoft.com/office/drawing/2014/main" id="{5E8AB42E-C696-4A1C-B756-79D44094DB1A}"/>
                </a:ext>
              </a:extLst>
            </p:cNvPr>
            <p:cNvSpPr/>
            <p:nvPr/>
          </p:nvSpPr>
          <p:spPr>
            <a:xfrm>
              <a:off x="9706890" y="0"/>
              <a:ext cx="2485110" cy="685800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66"/>
              <a:endParaRPr lang="en-US" sz="1200" err="1">
                <a:solidFill>
                  <a:prstClr val="black"/>
                </a:solidFill>
                <a:latin typeface="Arial"/>
              </a:endParaRPr>
            </a:p>
          </p:txBody>
        </p:sp>
        <p:pic>
          <p:nvPicPr>
            <p:cNvPr id="9" name="Picture 12">
              <a:extLst>
                <a:ext uri="{FF2B5EF4-FFF2-40B4-BE49-F238E27FC236}">
                  <a16:creationId xmlns:a16="http://schemas.microsoft.com/office/drawing/2014/main" id="{3EDE4264-C7CF-443B-9A20-6B9C90C7E4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226017" y="2196221"/>
              <a:ext cx="5461452" cy="2470513"/>
            </a:xfrm>
            <a:prstGeom prst="rect">
              <a:avLst/>
            </a:prstGeom>
            <a:grpFill/>
          </p:spPr>
        </p:pic>
      </p:grpSp>
      <p:sp>
        <p:nvSpPr>
          <p:cNvPr id="10" name="TextBox 9"/>
          <p:cNvSpPr txBox="1"/>
          <p:nvPr/>
        </p:nvSpPr>
        <p:spPr>
          <a:xfrm>
            <a:off x="3278810" y="5591516"/>
            <a:ext cx="2764924" cy="311624"/>
          </a:xfrm>
          <a:prstGeom prst="rect">
            <a:avLst/>
          </a:prstGeom>
          <a:noFill/>
        </p:spPr>
        <p:txBody>
          <a:bodyPr wrap="none" rtlCol="0">
            <a:spAutoFit/>
          </a:bodyPr>
          <a:lstStyle/>
          <a:p>
            <a:pPr defTabSz="685715"/>
            <a:r>
              <a:rPr lang="en-US" sz="1425" i="1" err="1">
                <a:solidFill>
                  <a:prstClr val="white"/>
                </a:solidFill>
                <a:effectLst>
                  <a:glow rad="101600">
                    <a:prstClr val="black">
                      <a:alpha val="75000"/>
                    </a:prstClr>
                  </a:glow>
                </a:effectLst>
                <a:latin typeface="Calibri"/>
              </a:rPr>
              <a:t>EuPRAXIA</a:t>
            </a:r>
            <a:r>
              <a:rPr lang="en-US" sz="1425" i="1">
                <a:solidFill>
                  <a:prstClr val="white"/>
                </a:solidFill>
                <a:effectLst>
                  <a:glow rad="101600">
                    <a:prstClr val="black">
                      <a:alpha val="75000"/>
                    </a:prstClr>
                  </a:glow>
                </a:effectLst>
                <a:latin typeface="Calibri"/>
              </a:rPr>
              <a:t> facility rendering picture</a:t>
            </a:r>
          </a:p>
        </p:txBody>
      </p:sp>
      <p:sp>
        <p:nvSpPr>
          <p:cNvPr id="12" name="TextBox 11">
            <a:extLst>
              <a:ext uri="{FF2B5EF4-FFF2-40B4-BE49-F238E27FC236}">
                <a16:creationId xmlns:a16="http://schemas.microsoft.com/office/drawing/2014/main" id="{F5CD1BBE-AF96-9746-A13E-0BAA7953BCCF}"/>
              </a:ext>
            </a:extLst>
          </p:cNvPr>
          <p:cNvSpPr txBox="1"/>
          <p:nvPr/>
        </p:nvSpPr>
        <p:spPr>
          <a:xfrm>
            <a:off x="143561" y="4785248"/>
            <a:ext cx="2431029" cy="1143903"/>
          </a:xfrm>
          <a:prstGeom prst="rect">
            <a:avLst/>
          </a:prstGeom>
          <a:solidFill>
            <a:schemeClr val="bg1">
              <a:lumMod val="95000"/>
            </a:schemeClr>
          </a:solidFill>
          <a:ln>
            <a:solidFill>
              <a:schemeClr val="tx1"/>
            </a:solidFill>
          </a:ln>
        </p:spPr>
        <p:txBody>
          <a:bodyPr wrap="square" rtlCol="0">
            <a:spAutoFit/>
          </a:bodyPr>
          <a:lstStyle/>
          <a:p>
            <a:pPr algn="ctr" defTabSz="685698">
              <a:spcAft>
                <a:spcPts val="450"/>
              </a:spcAft>
            </a:pPr>
            <a:r>
              <a:rPr lang="en-US" sz="1200" b="1">
                <a:solidFill>
                  <a:prstClr val="black"/>
                </a:solidFill>
                <a:latin typeface="Calibri"/>
              </a:rPr>
              <a:t>Added value</a:t>
            </a:r>
          </a:p>
          <a:p>
            <a:pPr defTabSz="685698">
              <a:spcAft>
                <a:spcPts val="450"/>
              </a:spcAft>
            </a:pPr>
            <a:r>
              <a:rPr lang="en-US" sz="1200">
                <a:solidFill>
                  <a:prstClr val="black"/>
                </a:solidFill>
                <a:latin typeface="Calibri"/>
              </a:rPr>
              <a:t>It fits new locations, close to users, patients, bridges, …</a:t>
            </a:r>
          </a:p>
          <a:p>
            <a:pPr defTabSz="685698">
              <a:spcAft>
                <a:spcPts val="450"/>
              </a:spcAft>
            </a:pPr>
            <a:r>
              <a:rPr lang="en-US" sz="1200">
                <a:solidFill>
                  <a:prstClr val="black"/>
                </a:solidFill>
                <a:latin typeface="Calibri"/>
              </a:rPr>
              <a:t>Strengthening the European research area!</a:t>
            </a:r>
          </a:p>
        </p:txBody>
      </p:sp>
      <p:pic>
        <p:nvPicPr>
          <p:cNvPr id="13" name="Picture 12">
            <a:extLst>
              <a:ext uri="{FF2B5EF4-FFF2-40B4-BE49-F238E27FC236}">
                <a16:creationId xmlns:a16="http://schemas.microsoft.com/office/drawing/2014/main" id="{8C4440C3-B597-E547-9AC5-46C1AB8FEF1C}"/>
              </a:ext>
            </a:extLst>
          </p:cNvPr>
          <p:cNvPicPr>
            <a:picLocks noChangeAspect="1"/>
          </p:cNvPicPr>
          <p:nvPr/>
        </p:nvPicPr>
        <p:blipFill rotWithShape="1">
          <a:blip r:embed="rId5"/>
          <a:srcRect l="14952" t="11047" r="15905" b="27341"/>
          <a:stretch/>
        </p:blipFill>
        <p:spPr>
          <a:xfrm rot="20726380">
            <a:off x="3366202" y="3210328"/>
            <a:ext cx="830990" cy="415496"/>
          </a:xfrm>
          <a:prstGeom prst="rect">
            <a:avLst/>
          </a:prstGeom>
        </p:spPr>
      </p:pic>
      <p:sp>
        <p:nvSpPr>
          <p:cNvPr id="14" name="TextBox 11">
            <a:extLst>
              <a:ext uri="{FF2B5EF4-FFF2-40B4-BE49-F238E27FC236}">
                <a16:creationId xmlns:a16="http://schemas.microsoft.com/office/drawing/2014/main" id="{F7E6A1F8-2889-475E-99CE-2B184A68F8E0}"/>
              </a:ext>
            </a:extLst>
          </p:cNvPr>
          <p:cNvSpPr txBox="1"/>
          <p:nvPr/>
        </p:nvSpPr>
        <p:spPr>
          <a:xfrm>
            <a:off x="6668472" y="4712331"/>
            <a:ext cx="2431029" cy="1264449"/>
          </a:xfrm>
          <a:prstGeom prst="rect">
            <a:avLst/>
          </a:prstGeom>
          <a:solidFill>
            <a:schemeClr val="bg1">
              <a:lumMod val="95000"/>
            </a:schemeClr>
          </a:solidFill>
          <a:ln>
            <a:solidFill>
              <a:schemeClr val="tx1"/>
            </a:solidFill>
          </a:ln>
        </p:spPr>
        <p:txBody>
          <a:bodyPr wrap="square" rtlCol="0">
            <a:spAutoFit/>
          </a:bodyPr>
          <a:lstStyle/>
          <a:p>
            <a:pPr defTabSz="685698">
              <a:spcAft>
                <a:spcPts val="450"/>
              </a:spcAft>
            </a:pPr>
            <a:r>
              <a:rPr lang="en-US" sz="1200">
                <a:solidFill>
                  <a:prstClr val="black"/>
                </a:solidFill>
                <a:latin typeface="Calibri"/>
              </a:rPr>
              <a:t>Also: applications </a:t>
            </a:r>
            <a:r>
              <a:rPr lang="en-US" sz="1200" b="1">
                <a:solidFill>
                  <a:prstClr val="black"/>
                </a:solidFill>
                <a:latin typeface="Calibri"/>
              </a:rPr>
              <a:t>cultural heritage </a:t>
            </a:r>
            <a:r>
              <a:rPr lang="en-US" sz="1200">
                <a:solidFill>
                  <a:prstClr val="black"/>
                </a:solidFill>
                <a:latin typeface="Calibri"/>
              </a:rPr>
              <a:t>(XAS technique), …</a:t>
            </a:r>
          </a:p>
          <a:p>
            <a:pPr defTabSz="685698">
              <a:spcAft>
                <a:spcPts val="450"/>
              </a:spcAft>
            </a:pPr>
            <a:r>
              <a:rPr lang="en-US" sz="1200">
                <a:solidFill>
                  <a:prstClr val="black"/>
                </a:solidFill>
                <a:latin typeface="Calibri"/>
              </a:rPr>
              <a:t>Electron beam from this compact setup can be used in longer term for </a:t>
            </a:r>
            <a:r>
              <a:rPr lang="en-US" sz="1200" b="1">
                <a:solidFill>
                  <a:prstClr val="black"/>
                </a:solidFill>
                <a:latin typeface="Calibri"/>
              </a:rPr>
              <a:t>VHEE radiation therapy </a:t>
            </a:r>
            <a:r>
              <a:rPr lang="en-US" sz="1200">
                <a:solidFill>
                  <a:prstClr val="black"/>
                </a:solidFill>
                <a:latin typeface="Calibri"/>
              </a:rPr>
              <a:t>involving FLASH and grid mini-beam concepts</a:t>
            </a:r>
          </a:p>
        </p:txBody>
      </p:sp>
      <p:pic>
        <p:nvPicPr>
          <p:cNvPr id="4" name="Picture 3" descr="Diagram&#10;&#10;Description automatically generated">
            <a:extLst>
              <a:ext uri="{FF2B5EF4-FFF2-40B4-BE49-F238E27FC236}">
                <a16:creationId xmlns:a16="http://schemas.microsoft.com/office/drawing/2014/main" id="{839ACF68-15B4-3B43-8415-1B5D2DD35238}"/>
              </a:ext>
            </a:extLst>
          </p:cNvPr>
          <p:cNvPicPr>
            <a:picLocks noChangeAspect="1"/>
          </p:cNvPicPr>
          <p:nvPr/>
        </p:nvPicPr>
        <p:blipFill rotWithShape="1">
          <a:blip r:embed="rId6">
            <a:extLst>
              <a:ext uri="{28A0092B-C50C-407E-A947-70E740481C1C}">
                <a14:useLocalDpi xmlns:a14="http://schemas.microsoft.com/office/drawing/2010/main" val="0"/>
              </a:ext>
            </a:extLst>
          </a:blip>
          <a:srcRect l="34594" t="1861"/>
          <a:stretch/>
        </p:blipFill>
        <p:spPr>
          <a:xfrm>
            <a:off x="64510" y="938506"/>
            <a:ext cx="2121907" cy="1500584"/>
          </a:xfrm>
          <a:prstGeom prst="rect">
            <a:avLst/>
          </a:prstGeom>
        </p:spPr>
      </p:pic>
      <p:sp>
        <p:nvSpPr>
          <p:cNvPr id="15" name="TextBox 14">
            <a:extLst>
              <a:ext uri="{FF2B5EF4-FFF2-40B4-BE49-F238E27FC236}">
                <a16:creationId xmlns:a16="http://schemas.microsoft.com/office/drawing/2014/main" id="{47C276A0-B4E9-D44B-A003-023D069C553E}"/>
              </a:ext>
            </a:extLst>
          </p:cNvPr>
          <p:cNvSpPr txBox="1"/>
          <p:nvPr/>
        </p:nvSpPr>
        <p:spPr>
          <a:xfrm>
            <a:off x="2449392" y="1148768"/>
            <a:ext cx="6312113" cy="634789"/>
          </a:xfrm>
          <a:prstGeom prst="rect">
            <a:avLst/>
          </a:prstGeom>
          <a:noFill/>
        </p:spPr>
        <p:txBody>
          <a:bodyPr wrap="none" rtlCol="0">
            <a:spAutoFit/>
          </a:bodyPr>
          <a:lstStyle/>
          <a:p>
            <a:pPr defTabSz="685698"/>
            <a:r>
              <a:rPr lang="en-DE" sz="2100" b="1">
                <a:solidFill>
                  <a:srgbClr val="334186"/>
                </a:solidFill>
                <a:latin typeface="Calibri"/>
              </a:rPr>
              <a:t>Betatron X Rays: Design Compact Medical Imaging Line</a:t>
            </a:r>
          </a:p>
          <a:p>
            <a:pPr defTabSz="685698"/>
            <a:endParaRPr lang="en-IT" sz="1425">
              <a:solidFill>
                <a:prstClr val="black"/>
              </a:solidFill>
              <a:latin typeface="Calibri"/>
            </a:endParaRPr>
          </a:p>
        </p:txBody>
      </p:sp>
    </p:spTree>
    <p:extLst>
      <p:ext uri="{BB962C8B-B14F-4D97-AF65-F5344CB8AC3E}">
        <p14:creationId xmlns:p14="http://schemas.microsoft.com/office/powerpoint/2010/main" val="185542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CB96D1-F787-AC41-A769-1629BF47E393}"/>
              </a:ext>
            </a:extLst>
          </p:cNvPr>
          <p:cNvSpPr/>
          <p:nvPr/>
        </p:nvSpPr>
        <p:spPr>
          <a:xfrm>
            <a:off x="48766" y="4463791"/>
            <a:ext cx="6596963" cy="1064394"/>
          </a:xfrm>
          <a:prstGeom prst="rect">
            <a:avLst/>
          </a:prstGeom>
        </p:spPr>
        <p:txBody>
          <a:bodyPr wrap="square">
            <a:spAutoFit/>
          </a:bodyPr>
          <a:lstStyle/>
          <a:p>
            <a:pPr marL="214313" indent="-214313" defTabSz="685698">
              <a:spcBef>
                <a:spcPts val="450"/>
              </a:spcBef>
              <a:spcAft>
                <a:spcPts val="600"/>
              </a:spcAft>
              <a:buFont typeface="Arial"/>
              <a:buChar char="•"/>
            </a:pPr>
            <a:r>
              <a:rPr lang="en-US" sz="1350" err="1">
                <a:solidFill>
                  <a:prstClr val="black"/>
                </a:solidFill>
                <a:latin typeface="Calibri"/>
              </a:rPr>
              <a:t>EuPRAXIA</a:t>
            </a:r>
            <a:r>
              <a:rPr lang="en-US" sz="1350">
                <a:solidFill>
                  <a:prstClr val="black"/>
                </a:solidFill>
                <a:latin typeface="Calibri"/>
              </a:rPr>
              <a:t> laser advance (industry) </a:t>
            </a:r>
            <a:br>
              <a:rPr lang="en-US" sz="1350">
                <a:solidFill>
                  <a:prstClr val="black"/>
                </a:solidFill>
                <a:latin typeface="Calibri"/>
              </a:rPr>
            </a:br>
            <a:r>
              <a:rPr lang="en-US" sz="1350">
                <a:solidFill>
                  <a:prstClr val="black"/>
                </a:solidFill>
                <a:latin typeface="Calibri"/>
              </a:rPr>
              <a:t>will push rate from 1/min to 100 Hz. </a:t>
            </a:r>
          </a:p>
          <a:p>
            <a:pPr marL="214313" indent="-214313" defTabSz="685698">
              <a:spcBef>
                <a:spcPts val="450"/>
              </a:spcBef>
              <a:spcAft>
                <a:spcPts val="600"/>
              </a:spcAft>
              <a:buFont typeface="Arial"/>
              <a:buChar char="•"/>
            </a:pPr>
            <a:r>
              <a:rPr lang="en-US" sz="1350" b="1">
                <a:solidFill>
                  <a:srgbClr val="FF0000"/>
                </a:solidFill>
                <a:latin typeface="Calibri"/>
              </a:rPr>
              <a:t>Ultra-compact source of hard X rays </a:t>
            </a:r>
            <a:r>
              <a:rPr lang="en-US" sz="1350" b="1">
                <a:solidFill>
                  <a:srgbClr val="FF0000"/>
                </a:solidFill>
                <a:latin typeface="Calibri"/>
                <a:sym typeface="Wingdings" pitchFamily="2" charset="2"/>
              </a:rPr>
              <a:t> exposing from various directions simultaneously is possible in upgrades</a:t>
            </a:r>
            <a:endParaRPr lang="en-US" sz="1350">
              <a:solidFill>
                <a:prstClr val="black"/>
              </a:solidFill>
              <a:latin typeface="Calibri"/>
            </a:endParaRPr>
          </a:p>
        </p:txBody>
      </p:sp>
      <p:sp>
        <p:nvSpPr>
          <p:cNvPr id="3" name="Slide Number Placeholder 2">
            <a:extLst>
              <a:ext uri="{FF2B5EF4-FFF2-40B4-BE49-F238E27FC236}">
                <a16:creationId xmlns:a16="http://schemas.microsoft.com/office/drawing/2014/main" id="{265C874B-5B0F-6F4F-8DB7-FD947FD1462F}"/>
              </a:ext>
            </a:extLst>
          </p:cNvPr>
          <p:cNvSpPr>
            <a:spLocks noGrp="1"/>
          </p:cNvSpPr>
          <p:nvPr>
            <p:ph type="sldNum" sz="quarter" idx="12"/>
          </p:nvPr>
        </p:nvSpPr>
        <p:spPr/>
        <p:txBody>
          <a:bodyPr/>
          <a:lstStyle/>
          <a:p>
            <a:pPr defTabSz="685698"/>
            <a:fld id="{A8DA6CDB-215D-7C4F-97C3-F225A77A34D6}" type="slidenum">
              <a:rPr lang="en-GB">
                <a:latin typeface="Calibri"/>
              </a:rPr>
              <a:pPr defTabSz="685698"/>
              <a:t>14</a:t>
            </a:fld>
            <a:endParaRPr lang="en-GB">
              <a:latin typeface="Calibri"/>
            </a:endParaRPr>
          </a:p>
        </p:txBody>
      </p:sp>
      <p:sp>
        <p:nvSpPr>
          <p:cNvPr id="4" name="Title 3">
            <a:extLst>
              <a:ext uri="{FF2B5EF4-FFF2-40B4-BE49-F238E27FC236}">
                <a16:creationId xmlns:a16="http://schemas.microsoft.com/office/drawing/2014/main" id="{5D718749-394D-3D44-8A35-59887B66A455}"/>
              </a:ext>
            </a:extLst>
          </p:cNvPr>
          <p:cNvSpPr>
            <a:spLocks noGrp="1"/>
          </p:cNvSpPr>
          <p:nvPr>
            <p:ph type="title"/>
          </p:nvPr>
        </p:nvSpPr>
        <p:spPr/>
        <p:txBody>
          <a:bodyPr/>
          <a:lstStyle/>
          <a:p>
            <a:r>
              <a:rPr lang="en-DE"/>
              <a:t>Betatron X Rays: Compact Medical Imaging</a:t>
            </a:r>
          </a:p>
        </p:txBody>
      </p:sp>
      <p:sp>
        <p:nvSpPr>
          <p:cNvPr id="5" name="Footer Placeholder 4">
            <a:extLst>
              <a:ext uri="{FF2B5EF4-FFF2-40B4-BE49-F238E27FC236}">
                <a16:creationId xmlns:a16="http://schemas.microsoft.com/office/drawing/2014/main" id="{10D3DF44-1FC7-D24F-8D83-1AD8B4B6B09F}"/>
              </a:ext>
            </a:extLst>
          </p:cNvPr>
          <p:cNvSpPr>
            <a:spLocks noGrp="1"/>
          </p:cNvSpPr>
          <p:nvPr>
            <p:ph type="ftr" sz="quarter" idx="13"/>
          </p:nvPr>
        </p:nvSpPr>
        <p:spPr/>
        <p:txBody>
          <a:bodyPr/>
          <a:lstStyle/>
          <a:p>
            <a:pPr algn="l" defTabSz="685698"/>
            <a:r>
              <a:rPr lang="hr-HR">
                <a:latin typeface="Calibri"/>
              </a:rPr>
              <a:t>EuPRAXIA ESFRI Hearing, 15/04/2021 </a:t>
            </a:r>
            <a:endParaRPr lang="en-GB">
              <a:latin typeface="Calibri"/>
            </a:endParaRPr>
          </a:p>
        </p:txBody>
      </p:sp>
      <p:pic>
        <p:nvPicPr>
          <p:cNvPr id="6" name="Picture 9">
            <a:extLst>
              <a:ext uri="{FF2B5EF4-FFF2-40B4-BE49-F238E27FC236}">
                <a16:creationId xmlns:a16="http://schemas.microsoft.com/office/drawing/2014/main" id="{CD0E071C-CD01-5B45-BC9E-E149C1EA6E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5787" y="2084004"/>
            <a:ext cx="2327375" cy="2222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eft Arrow 6">
            <a:extLst>
              <a:ext uri="{FF2B5EF4-FFF2-40B4-BE49-F238E27FC236}">
                <a16:creationId xmlns:a16="http://schemas.microsoft.com/office/drawing/2014/main" id="{E4D78396-714C-C64E-8454-61CEDF8743BF}"/>
              </a:ext>
            </a:extLst>
          </p:cNvPr>
          <p:cNvSpPr/>
          <p:nvPr/>
        </p:nvSpPr>
        <p:spPr bwMode="auto">
          <a:xfrm>
            <a:off x="2414239" y="2592093"/>
            <a:ext cx="1000832" cy="392821"/>
          </a:xfrm>
          <a:prstGeom prst="leftArrow">
            <a:avLst/>
          </a:prstGeom>
          <a:solidFill>
            <a:srgbClr val="646666"/>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DE" sz="1200">
              <a:solidFill>
                <a:prstClr val="black"/>
              </a:solidFill>
              <a:latin typeface="Arial" charset="0"/>
            </a:endParaRPr>
          </a:p>
        </p:txBody>
      </p:sp>
      <p:grpSp>
        <p:nvGrpSpPr>
          <p:cNvPr id="8" name="Group 7">
            <a:extLst>
              <a:ext uri="{FF2B5EF4-FFF2-40B4-BE49-F238E27FC236}">
                <a16:creationId xmlns:a16="http://schemas.microsoft.com/office/drawing/2014/main" id="{6CD399D0-62E5-FB43-A893-17DCFB4EF43D}"/>
              </a:ext>
            </a:extLst>
          </p:cNvPr>
          <p:cNvGrpSpPr/>
          <p:nvPr/>
        </p:nvGrpSpPr>
        <p:grpSpPr>
          <a:xfrm>
            <a:off x="3179266" y="1865374"/>
            <a:ext cx="3549686" cy="3044363"/>
            <a:chOff x="3797036" y="1395933"/>
            <a:chExt cx="5124481" cy="4394974"/>
          </a:xfrm>
        </p:grpSpPr>
        <p:pic>
          <p:nvPicPr>
            <p:cNvPr id="9" name="Picture 8">
              <a:extLst>
                <a:ext uri="{FF2B5EF4-FFF2-40B4-BE49-F238E27FC236}">
                  <a16:creationId xmlns:a16="http://schemas.microsoft.com/office/drawing/2014/main" id="{1853C9D6-943A-6A47-A2B1-1EA7633F0F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797036" y="1395933"/>
              <a:ext cx="5124481" cy="439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95917138-EABD-0347-A2F4-1D023D2C863A}"/>
                </a:ext>
              </a:extLst>
            </p:cNvPr>
            <p:cNvSpPr txBox="1"/>
            <p:nvPr/>
          </p:nvSpPr>
          <p:spPr>
            <a:xfrm>
              <a:off x="3937806" y="3116380"/>
              <a:ext cx="2208083" cy="399888"/>
            </a:xfrm>
            <a:prstGeom prst="rect">
              <a:avLst/>
            </a:prstGeom>
            <a:noFill/>
          </p:spPr>
          <p:txBody>
            <a:bodyPr wrap="none" rtlCol="0">
              <a:spAutoFit/>
            </a:bodyPr>
            <a:lstStyle/>
            <a:p>
              <a:pPr defTabSz="685698"/>
              <a:r>
                <a:rPr lang="de-DE" sz="1200">
                  <a:solidFill>
                    <a:srgbClr val="FFFFFF"/>
                  </a:solidFill>
                  <a:latin typeface="Calibri"/>
                </a:rPr>
                <a:t>EuPRAXIA technology</a:t>
              </a:r>
            </a:p>
          </p:txBody>
        </p:sp>
        <p:sp>
          <p:nvSpPr>
            <p:cNvPr id="11" name="TextBox 10">
              <a:extLst>
                <a:ext uri="{FF2B5EF4-FFF2-40B4-BE49-F238E27FC236}">
                  <a16:creationId xmlns:a16="http://schemas.microsoft.com/office/drawing/2014/main" id="{99C5E272-F6E6-1848-9BD9-D8FE8E1970A9}"/>
                </a:ext>
              </a:extLst>
            </p:cNvPr>
            <p:cNvSpPr txBox="1"/>
            <p:nvPr/>
          </p:nvSpPr>
          <p:spPr>
            <a:xfrm>
              <a:off x="6743857" y="3116380"/>
              <a:ext cx="1392850" cy="399888"/>
            </a:xfrm>
            <a:prstGeom prst="rect">
              <a:avLst/>
            </a:prstGeom>
            <a:noFill/>
          </p:spPr>
          <p:txBody>
            <a:bodyPr wrap="none" rtlCol="0">
              <a:spAutoFit/>
            </a:bodyPr>
            <a:lstStyle/>
            <a:p>
              <a:pPr defTabSz="685698"/>
              <a:r>
                <a:rPr lang="de-DE" sz="1200">
                  <a:solidFill>
                    <a:srgbClr val="FFFFFF"/>
                  </a:solidFill>
                  <a:latin typeface="Symbol" charset="2"/>
                  <a:cs typeface="Symbol" charset="2"/>
                </a:rPr>
                <a:t>m</a:t>
              </a:r>
              <a:r>
                <a:rPr lang="de-DE" sz="1200">
                  <a:solidFill>
                    <a:srgbClr val="FFFFFF"/>
                  </a:solidFill>
                  <a:latin typeface="Calibri"/>
                </a:rPr>
                <a:t>CT Scanner</a:t>
              </a:r>
            </a:p>
          </p:txBody>
        </p:sp>
        <p:sp>
          <p:nvSpPr>
            <p:cNvPr id="12" name="TextBox 11">
              <a:extLst>
                <a:ext uri="{FF2B5EF4-FFF2-40B4-BE49-F238E27FC236}">
                  <a16:creationId xmlns:a16="http://schemas.microsoft.com/office/drawing/2014/main" id="{92658951-76AE-0644-9AB7-481459452CF3}"/>
                </a:ext>
              </a:extLst>
            </p:cNvPr>
            <p:cNvSpPr txBox="1"/>
            <p:nvPr/>
          </p:nvSpPr>
          <p:spPr>
            <a:xfrm>
              <a:off x="4006327" y="5311449"/>
              <a:ext cx="2064143" cy="399888"/>
            </a:xfrm>
            <a:prstGeom prst="rect">
              <a:avLst/>
            </a:prstGeom>
            <a:noFill/>
          </p:spPr>
          <p:txBody>
            <a:bodyPr wrap="none" rtlCol="0">
              <a:spAutoFit/>
            </a:bodyPr>
            <a:lstStyle/>
            <a:p>
              <a:pPr defTabSz="685698"/>
              <a:r>
                <a:rPr lang="de-DE" sz="1200">
                  <a:solidFill>
                    <a:prstClr val="black"/>
                  </a:solidFill>
                  <a:latin typeface="Calibri"/>
                </a:rPr>
                <a:t>Macro-photography</a:t>
              </a:r>
            </a:p>
          </p:txBody>
        </p:sp>
        <p:sp>
          <p:nvSpPr>
            <p:cNvPr id="13" name="TextBox 12">
              <a:extLst>
                <a:ext uri="{FF2B5EF4-FFF2-40B4-BE49-F238E27FC236}">
                  <a16:creationId xmlns:a16="http://schemas.microsoft.com/office/drawing/2014/main" id="{DF08EEE2-3465-6D4A-9987-1B7F2FEE4340}"/>
                </a:ext>
              </a:extLst>
            </p:cNvPr>
            <p:cNvSpPr txBox="1"/>
            <p:nvPr/>
          </p:nvSpPr>
          <p:spPr>
            <a:xfrm>
              <a:off x="6458937" y="5311449"/>
              <a:ext cx="1964448" cy="399888"/>
            </a:xfrm>
            <a:prstGeom prst="rect">
              <a:avLst/>
            </a:prstGeom>
            <a:noFill/>
          </p:spPr>
          <p:txBody>
            <a:bodyPr wrap="none" rtlCol="0">
              <a:spAutoFit/>
            </a:bodyPr>
            <a:lstStyle/>
            <a:p>
              <a:pPr defTabSz="685698"/>
              <a:r>
                <a:rPr lang="de-DE" sz="1200">
                  <a:solidFill>
                    <a:srgbClr val="FFFFFF"/>
                  </a:solidFill>
                  <a:latin typeface="Calibri"/>
                  <a:cs typeface="Symbol" charset="2"/>
                </a:rPr>
                <a:t>Radioactive source</a:t>
              </a:r>
              <a:endParaRPr lang="de-DE" sz="1200">
                <a:solidFill>
                  <a:srgbClr val="FFFFFF"/>
                </a:solidFill>
                <a:latin typeface="Calibri"/>
              </a:endParaRPr>
            </a:p>
          </p:txBody>
        </p:sp>
      </p:grpSp>
      <p:sp>
        <p:nvSpPr>
          <p:cNvPr id="14" name="TextBox 13">
            <a:extLst>
              <a:ext uri="{FF2B5EF4-FFF2-40B4-BE49-F238E27FC236}">
                <a16:creationId xmlns:a16="http://schemas.microsoft.com/office/drawing/2014/main" id="{721B5F34-B8E6-E745-914C-16293756E545}"/>
              </a:ext>
            </a:extLst>
          </p:cNvPr>
          <p:cNvSpPr txBox="1"/>
          <p:nvPr/>
        </p:nvSpPr>
        <p:spPr>
          <a:xfrm>
            <a:off x="92010" y="1521802"/>
            <a:ext cx="6412420" cy="461665"/>
          </a:xfrm>
          <a:prstGeom prst="rect">
            <a:avLst/>
          </a:prstGeom>
          <a:noFill/>
        </p:spPr>
        <p:txBody>
          <a:bodyPr wrap="square" rtlCol="0">
            <a:spAutoFit/>
          </a:bodyPr>
          <a:lstStyle/>
          <a:p>
            <a:pPr defTabSz="685698"/>
            <a:r>
              <a:rPr lang="en-US" sz="1200" i="1">
                <a:solidFill>
                  <a:prstClr val="black"/>
                </a:solidFill>
                <a:latin typeface="Calibri"/>
              </a:rPr>
              <a:t>J.M. Cole et al, “Laser-wakefield accelerators as hard x-ray sources for 3D medical imaging of human bone”. Nature Scientific Reports 5, 13244 (2015)</a:t>
            </a:r>
          </a:p>
        </p:txBody>
      </p:sp>
      <p:sp>
        <p:nvSpPr>
          <p:cNvPr id="15" name="TextBox 14">
            <a:extLst>
              <a:ext uri="{FF2B5EF4-FFF2-40B4-BE49-F238E27FC236}">
                <a16:creationId xmlns:a16="http://schemas.microsoft.com/office/drawing/2014/main" id="{2E07DA31-A446-CA46-9D5F-65211EB011BB}"/>
              </a:ext>
            </a:extLst>
          </p:cNvPr>
          <p:cNvSpPr txBox="1"/>
          <p:nvPr/>
        </p:nvSpPr>
        <p:spPr>
          <a:xfrm>
            <a:off x="2048078" y="3770555"/>
            <a:ext cx="1000832" cy="346249"/>
          </a:xfrm>
          <a:prstGeom prst="rect">
            <a:avLst/>
          </a:prstGeom>
          <a:noFill/>
        </p:spPr>
        <p:txBody>
          <a:bodyPr wrap="square" rtlCol="0">
            <a:spAutoFit/>
          </a:bodyPr>
          <a:lstStyle/>
          <a:p>
            <a:pPr defTabSz="685698"/>
            <a:r>
              <a:rPr lang="de-DE" sz="825">
                <a:solidFill>
                  <a:prstClr val="black"/>
                </a:solidFill>
                <a:latin typeface="Calibri"/>
              </a:rPr>
              <a:t>3D </a:t>
            </a:r>
            <a:r>
              <a:rPr lang="de-DE" sz="825" err="1">
                <a:solidFill>
                  <a:prstClr val="black"/>
                </a:solidFill>
                <a:latin typeface="Calibri"/>
              </a:rPr>
              <a:t>tomography</a:t>
            </a:r>
            <a:r>
              <a:rPr lang="de-DE" sz="825">
                <a:solidFill>
                  <a:prstClr val="black"/>
                </a:solidFill>
                <a:latin typeface="Calibri"/>
              </a:rPr>
              <a:t> </a:t>
            </a:r>
            <a:r>
              <a:rPr lang="de-DE" sz="825" err="1">
                <a:solidFill>
                  <a:prstClr val="black"/>
                </a:solidFill>
                <a:latin typeface="Calibri"/>
              </a:rPr>
              <a:t>of</a:t>
            </a:r>
            <a:r>
              <a:rPr lang="de-DE" sz="825">
                <a:solidFill>
                  <a:prstClr val="black"/>
                </a:solidFill>
                <a:latin typeface="Calibri"/>
              </a:rPr>
              <a:t> human </a:t>
            </a:r>
            <a:r>
              <a:rPr lang="de-DE" sz="825" err="1">
                <a:solidFill>
                  <a:prstClr val="black"/>
                </a:solidFill>
                <a:latin typeface="Calibri"/>
              </a:rPr>
              <a:t>bone</a:t>
            </a:r>
            <a:endParaRPr lang="de-DE" sz="825">
              <a:solidFill>
                <a:prstClr val="black"/>
              </a:solidFill>
              <a:latin typeface="Calibri"/>
            </a:endParaRPr>
          </a:p>
        </p:txBody>
      </p:sp>
      <p:sp>
        <p:nvSpPr>
          <p:cNvPr id="16" name="Freeform 15">
            <a:extLst>
              <a:ext uri="{FF2B5EF4-FFF2-40B4-BE49-F238E27FC236}">
                <a16:creationId xmlns:a16="http://schemas.microsoft.com/office/drawing/2014/main" id="{6203C31A-E486-E241-9D12-5F2C6503239B}"/>
              </a:ext>
            </a:extLst>
          </p:cNvPr>
          <p:cNvSpPr/>
          <p:nvPr/>
        </p:nvSpPr>
        <p:spPr>
          <a:xfrm>
            <a:off x="194933" y="2081426"/>
            <a:ext cx="4664471" cy="2199797"/>
          </a:xfrm>
          <a:custGeom>
            <a:avLst/>
            <a:gdLst>
              <a:gd name="connsiteX0" fmla="*/ 6180015 w 6193108"/>
              <a:gd name="connsiteY0" fmla="*/ 117846 h 3037815"/>
              <a:gd name="connsiteX1" fmla="*/ 13093 w 6193108"/>
              <a:gd name="connsiteY1" fmla="*/ 0 h 3037815"/>
              <a:gd name="connsiteX2" fmla="*/ 0 w 6193108"/>
              <a:gd name="connsiteY2" fmla="*/ 2985439 h 3037815"/>
              <a:gd name="connsiteX3" fmla="*/ 3731577 w 6193108"/>
              <a:gd name="connsiteY3" fmla="*/ 3037815 h 3037815"/>
              <a:gd name="connsiteX4" fmla="*/ 3705390 w 6193108"/>
              <a:gd name="connsiteY4" fmla="*/ 1872446 h 3037815"/>
              <a:gd name="connsiteX5" fmla="*/ 6193108 w 6193108"/>
              <a:gd name="connsiteY5" fmla="*/ 1859352 h 3037815"/>
              <a:gd name="connsiteX6" fmla="*/ 6180015 w 6193108"/>
              <a:gd name="connsiteY6" fmla="*/ 117846 h 3037815"/>
              <a:gd name="connsiteX0" fmla="*/ 6206579 w 6219672"/>
              <a:gd name="connsiteY0" fmla="*/ 0 h 2919969"/>
              <a:gd name="connsiteX1" fmla="*/ 378 w 6219672"/>
              <a:gd name="connsiteY1" fmla="*/ 0 h 2919969"/>
              <a:gd name="connsiteX2" fmla="*/ 26564 w 6219672"/>
              <a:gd name="connsiteY2" fmla="*/ 2867593 h 2919969"/>
              <a:gd name="connsiteX3" fmla="*/ 3758141 w 6219672"/>
              <a:gd name="connsiteY3" fmla="*/ 2919969 h 2919969"/>
              <a:gd name="connsiteX4" fmla="*/ 3731954 w 6219672"/>
              <a:gd name="connsiteY4" fmla="*/ 1754600 h 2919969"/>
              <a:gd name="connsiteX5" fmla="*/ 6219672 w 6219672"/>
              <a:gd name="connsiteY5" fmla="*/ 1741506 h 2919969"/>
              <a:gd name="connsiteX6" fmla="*/ 6206579 w 6219672"/>
              <a:gd name="connsiteY6" fmla="*/ 0 h 2919969"/>
              <a:gd name="connsiteX0" fmla="*/ 6206579 w 6219672"/>
              <a:gd name="connsiteY0" fmla="*/ 0 h 2919969"/>
              <a:gd name="connsiteX1" fmla="*/ 378 w 6219672"/>
              <a:gd name="connsiteY1" fmla="*/ 0 h 2919969"/>
              <a:gd name="connsiteX2" fmla="*/ 26564 w 6219672"/>
              <a:gd name="connsiteY2" fmla="*/ 2867593 h 2919969"/>
              <a:gd name="connsiteX3" fmla="*/ 3758141 w 6219672"/>
              <a:gd name="connsiteY3" fmla="*/ 2919969 h 2919969"/>
              <a:gd name="connsiteX4" fmla="*/ 3731954 w 6219672"/>
              <a:gd name="connsiteY4" fmla="*/ 1754600 h 2919969"/>
              <a:gd name="connsiteX5" fmla="*/ 6219672 w 6219672"/>
              <a:gd name="connsiteY5" fmla="*/ 1741506 h 2919969"/>
              <a:gd name="connsiteX6" fmla="*/ 6206579 w 6219672"/>
              <a:gd name="connsiteY6" fmla="*/ 0 h 2919969"/>
              <a:gd name="connsiteX0" fmla="*/ 6206201 w 6219294"/>
              <a:gd name="connsiteY0" fmla="*/ 0 h 2919969"/>
              <a:gd name="connsiteX1" fmla="*/ 0 w 6219294"/>
              <a:gd name="connsiteY1" fmla="*/ 0 h 2919969"/>
              <a:gd name="connsiteX2" fmla="*/ 26186 w 6219294"/>
              <a:gd name="connsiteY2" fmla="*/ 2867593 h 2919969"/>
              <a:gd name="connsiteX3" fmla="*/ 3757763 w 6219294"/>
              <a:gd name="connsiteY3" fmla="*/ 2919969 h 2919969"/>
              <a:gd name="connsiteX4" fmla="*/ 3731576 w 6219294"/>
              <a:gd name="connsiteY4" fmla="*/ 1754600 h 2919969"/>
              <a:gd name="connsiteX5" fmla="*/ 6219294 w 6219294"/>
              <a:gd name="connsiteY5" fmla="*/ 1741506 h 2919969"/>
              <a:gd name="connsiteX6" fmla="*/ 6206201 w 6219294"/>
              <a:gd name="connsiteY6" fmla="*/ 0 h 2919969"/>
              <a:gd name="connsiteX0" fmla="*/ 6206201 w 6219294"/>
              <a:gd name="connsiteY0" fmla="*/ 0 h 2933063"/>
              <a:gd name="connsiteX1" fmla="*/ 0 w 6219294"/>
              <a:gd name="connsiteY1" fmla="*/ 0 h 2933063"/>
              <a:gd name="connsiteX2" fmla="*/ 26186 w 6219294"/>
              <a:gd name="connsiteY2" fmla="*/ 2933063 h 2933063"/>
              <a:gd name="connsiteX3" fmla="*/ 3757763 w 6219294"/>
              <a:gd name="connsiteY3" fmla="*/ 2919969 h 2933063"/>
              <a:gd name="connsiteX4" fmla="*/ 3731576 w 6219294"/>
              <a:gd name="connsiteY4" fmla="*/ 1754600 h 2933063"/>
              <a:gd name="connsiteX5" fmla="*/ 6219294 w 6219294"/>
              <a:gd name="connsiteY5" fmla="*/ 1741506 h 2933063"/>
              <a:gd name="connsiteX6" fmla="*/ 6206201 w 6219294"/>
              <a:gd name="connsiteY6" fmla="*/ 0 h 2933063"/>
              <a:gd name="connsiteX0" fmla="*/ 6206201 w 6219294"/>
              <a:gd name="connsiteY0" fmla="*/ 0 h 2933063"/>
              <a:gd name="connsiteX1" fmla="*/ 0 w 6219294"/>
              <a:gd name="connsiteY1" fmla="*/ 0 h 2933063"/>
              <a:gd name="connsiteX2" fmla="*/ 26186 w 6219294"/>
              <a:gd name="connsiteY2" fmla="*/ 2933063 h 2933063"/>
              <a:gd name="connsiteX3" fmla="*/ 3757763 w 6219294"/>
              <a:gd name="connsiteY3" fmla="*/ 2919969 h 2933063"/>
              <a:gd name="connsiteX4" fmla="*/ 3770855 w 6219294"/>
              <a:gd name="connsiteY4" fmla="*/ 1741506 h 2933063"/>
              <a:gd name="connsiteX5" fmla="*/ 6219294 w 6219294"/>
              <a:gd name="connsiteY5" fmla="*/ 1741506 h 2933063"/>
              <a:gd name="connsiteX6" fmla="*/ 6206201 w 6219294"/>
              <a:gd name="connsiteY6" fmla="*/ 0 h 29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9294" h="2933063">
                <a:moveTo>
                  <a:pt x="6206201" y="0"/>
                </a:moveTo>
                <a:lnTo>
                  <a:pt x="0" y="0"/>
                </a:lnTo>
                <a:cubicBezTo>
                  <a:pt x="21823" y="2893781"/>
                  <a:pt x="30550" y="1937917"/>
                  <a:pt x="26186" y="2933063"/>
                </a:cubicBezTo>
                <a:lnTo>
                  <a:pt x="3757763" y="2919969"/>
                </a:lnTo>
                <a:lnTo>
                  <a:pt x="3770855" y="1741506"/>
                </a:lnTo>
                <a:lnTo>
                  <a:pt x="6219294" y="1741506"/>
                </a:lnTo>
                <a:cubicBezTo>
                  <a:pt x="6214930" y="1161004"/>
                  <a:pt x="6210565" y="580502"/>
                  <a:pt x="6206201" y="0"/>
                </a:cubicBezTo>
                <a:close/>
              </a:path>
            </a:pathLst>
          </a:custGeom>
          <a:ln w="38100" cmpd="sng">
            <a:solidFill>
              <a:srgbClr val="FF0000"/>
            </a:solidFill>
          </a:ln>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DE" sz="1200">
              <a:solidFill>
                <a:prstClr val="black"/>
              </a:solidFill>
              <a:latin typeface="Arial" charset="0"/>
            </a:endParaRPr>
          </a:p>
        </p:txBody>
      </p:sp>
      <p:sp>
        <p:nvSpPr>
          <p:cNvPr id="18" name="TextBox 17">
            <a:extLst>
              <a:ext uri="{FF2B5EF4-FFF2-40B4-BE49-F238E27FC236}">
                <a16:creationId xmlns:a16="http://schemas.microsoft.com/office/drawing/2014/main" id="{9FC15012-B3F6-AD41-8ED1-391B1B547A24}"/>
              </a:ext>
            </a:extLst>
          </p:cNvPr>
          <p:cNvSpPr txBox="1"/>
          <p:nvPr/>
        </p:nvSpPr>
        <p:spPr>
          <a:xfrm>
            <a:off x="6768373" y="1604595"/>
            <a:ext cx="2268488" cy="1797928"/>
          </a:xfrm>
          <a:prstGeom prst="rect">
            <a:avLst/>
          </a:prstGeom>
          <a:solidFill>
            <a:schemeClr val="bg1">
              <a:lumMod val="95000"/>
            </a:schemeClr>
          </a:solidFill>
          <a:ln>
            <a:solidFill>
              <a:schemeClr val="tx1"/>
            </a:solidFill>
          </a:ln>
        </p:spPr>
        <p:txBody>
          <a:bodyPr wrap="square" rtlCol="0">
            <a:spAutoFit/>
          </a:bodyPr>
          <a:lstStyle/>
          <a:p>
            <a:pPr defTabSz="685698">
              <a:spcAft>
                <a:spcPts val="450"/>
              </a:spcAft>
            </a:pPr>
            <a:r>
              <a:rPr lang="de-DE" sz="900" b="1" u="sng">
                <a:solidFill>
                  <a:prstClr val="black"/>
                </a:solidFill>
                <a:latin typeface="Calibri"/>
              </a:rPr>
              <a:t>Physics &amp; Technology Background</a:t>
            </a:r>
            <a:r>
              <a:rPr lang="en-DE" sz="900" b="1" u="sng">
                <a:solidFill>
                  <a:prstClr val="black"/>
                </a:solidFill>
                <a:latin typeface="Calibri"/>
              </a:rPr>
              <a:t>:</a:t>
            </a:r>
          </a:p>
          <a:p>
            <a:pPr marL="257175" indent="-257175" defTabSz="685698">
              <a:spcAft>
                <a:spcPts val="450"/>
              </a:spcAft>
              <a:buFont typeface="Arial" panose="020B0604020202020204" pitchFamily="34" charset="0"/>
              <a:buChar char="•"/>
            </a:pPr>
            <a:r>
              <a:rPr lang="en-DE" sz="900">
                <a:solidFill>
                  <a:prstClr val="black"/>
                </a:solidFill>
                <a:latin typeface="Calibri"/>
              </a:rPr>
              <a:t>Small EuPRAXIA accelerator </a:t>
            </a:r>
            <a:r>
              <a:rPr lang="de-DE" sz="900">
                <a:solidFill>
                  <a:prstClr val="black"/>
                </a:solidFill>
                <a:latin typeface="Calibri"/>
                <a:sym typeface="Wingdings" panose="05000000000000000000" pitchFamily="2" charset="2"/>
              </a:rPr>
              <a:t> </a:t>
            </a:r>
            <a:r>
              <a:rPr lang="en-DE" sz="900">
                <a:solidFill>
                  <a:prstClr val="black"/>
                </a:solidFill>
                <a:latin typeface="Calibri"/>
              </a:rPr>
              <a:t>small emission volume for betatron X rays.</a:t>
            </a:r>
          </a:p>
          <a:p>
            <a:pPr marL="257175" indent="-257175" defTabSz="685698">
              <a:spcAft>
                <a:spcPts val="450"/>
              </a:spcAft>
              <a:buFont typeface="Arial" panose="020B0604020202020204" pitchFamily="34" charset="0"/>
              <a:buChar char="•"/>
            </a:pPr>
            <a:r>
              <a:rPr lang="en-DE" sz="900" b="1">
                <a:solidFill>
                  <a:prstClr val="black"/>
                </a:solidFill>
                <a:latin typeface="Calibri"/>
              </a:rPr>
              <a:t>Quasi-pointlike </a:t>
            </a:r>
            <a:r>
              <a:rPr lang="en-DE" sz="900">
                <a:solidFill>
                  <a:prstClr val="black"/>
                </a:solidFill>
                <a:latin typeface="Calibri"/>
              </a:rPr>
              <a:t>emission of X rays.</a:t>
            </a:r>
          </a:p>
          <a:p>
            <a:pPr marL="257175" indent="-257175" defTabSz="685698">
              <a:spcAft>
                <a:spcPts val="450"/>
              </a:spcAft>
              <a:buFont typeface="Arial" panose="020B0604020202020204" pitchFamily="34" charset="0"/>
              <a:buChar char="•"/>
            </a:pPr>
            <a:r>
              <a:rPr lang="en-DE" sz="900" b="1">
                <a:solidFill>
                  <a:prstClr val="black"/>
                </a:solidFill>
                <a:latin typeface="Calibri"/>
              </a:rPr>
              <a:t>Sharper image from base optical principle.</a:t>
            </a:r>
          </a:p>
          <a:p>
            <a:pPr marL="257175" indent="-257175" defTabSz="685698">
              <a:spcAft>
                <a:spcPts val="450"/>
              </a:spcAft>
              <a:buFont typeface="Arial" panose="020B0604020202020204" pitchFamily="34" charset="0"/>
              <a:buChar char="•"/>
            </a:pPr>
            <a:r>
              <a:rPr lang="en-DE" sz="900">
                <a:solidFill>
                  <a:prstClr val="black"/>
                </a:solidFill>
                <a:latin typeface="Calibri"/>
              </a:rPr>
              <a:t>Quality demonstrated</a:t>
            </a:r>
            <a:r>
              <a:rPr lang="de-DE" sz="900">
                <a:solidFill>
                  <a:prstClr val="black"/>
                </a:solidFill>
                <a:latin typeface="Calibri"/>
              </a:rPr>
              <a:t> and </a:t>
            </a:r>
            <a:r>
              <a:rPr lang="de-DE" sz="900" err="1">
                <a:solidFill>
                  <a:prstClr val="black"/>
                </a:solidFill>
                <a:latin typeface="Calibri"/>
              </a:rPr>
              <a:t>published</a:t>
            </a:r>
            <a:r>
              <a:rPr lang="en-DE" sz="900">
                <a:solidFill>
                  <a:prstClr val="black"/>
                </a:solidFill>
                <a:latin typeface="Calibri"/>
              </a:rPr>
              <a:t>, but takes a few hours for one image.</a:t>
            </a:r>
          </a:p>
          <a:p>
            <a:pPr marL="257175" indent="-257175" defTabSz="685698">
              <a:spcAft>
                <a:spcPts val="450"/>
              </a:spcAft>
              <a:buFont typeface="Arial" panose="020B0604020202020204" pitchFamily="34" charset="0"/>
              <a:buChar char="•"/>
            </a:pPr>
            <a:r>
              <a:rPr lang="en-DE" sz="900">
                <a:solidFill>
                  <a:prstClr val="black"/>
                </a:solidFill>
                <a:latin typeface="Calibri"/>
              </a:rPr>
              <a:t>Advancing flux rate with EuPRAXIA laser by factor &gt; 1,000!</a:t>
            </a:r>
          </a:p>
        </p:txBody>
      </p:sp>
      <p:sp>
        <p:nvSpPr>
          <p:cNvPr id="19" name="TextBox 18">
            <a:extLst>
              <a:ext uri="{FF2B5EF4-FFF2-40B4-BE49-F238E27FC236}">
                <a16:creationId xmlns:a16="http://schemas.microsoft.com/office/drawing/2014/main" id="{986D94CE-828B-E04E-B0D0-36C4100DCA99}"/>
              </a:ext>
            </a:extLst>
          </p:cNvPr>
          <p:cNvSpPr txBox="1"/>
          <p:nvPr/>
        </p:nvSpPr>
        <p:spPr>
          <a:xfrm>
            <a:off x="4646067" y="5263871"/>
            <a:ext cx="2011128" cy="415498"/>
          </a:xfrm>
          <a:prstGeom prst="rect">
            <a:avLst/>
          </a:prstGeom>
          <a:noFill/>
        </p:spPr>
        <p:txBody>
          <a:bodyPr wrap="none" rtlCol="0">
            <a:spAutoFit/>
          </a:bodyPr>
          <a:lstStyle/>
          <a:p>
            <a:pPr defTabSz="685698"/>
            <a:r>
              <a:rPr lang="en-DE" sz="2100" b="1">
                <a:solidFill>
                  <a:srgbClr val="70AD47">
                    <a:lumMod val="75000"/>
                  </a:srgbClr>
                </a:solidFill>
                <a:latin typeface="Calibri"/>
              </a:rPr>
              <a:t>FOOD &amp; HEALTH</a:t>
            </a:r>
          </a:p>
        </p:txBody>
      </p:sp>
      <p:sp>
        <p:nvSpPr>
          <p:cNvPr id="20" name="TextBox 19">
            <a:extLst>
              <a:ext uri="{FF2B5EF4-FFF2-40B4-BE49-F238E27FC236}">
                <a16:creationId xmlns:a16="http://schemas.microsoft.com/office/drawing/2014/main" id="{E28F958C-AE13-C041-A9A9-FBE9C10479DD}"/>
              </a:ext>
            </a:extLst>
          </p:cNvPr>
          <p:cNvSpPr txBox="1"/>
          <p:nvPr/>
        </p:nvSpPr>
        <p:spPr>
          <a:xfrm>
            <a:off x="6755790" y="3587077"/>
            <a:ext cx="2268488" cy="1946687"/>
          </a:xfrm>
          <a:prstGeom prst="rect">
            <a:avLst/>
          </a:prstGeom>
          <a:solidFill>
            <a:schemeClr val="bg1">
              <a:lumMod val="95000"/>
            </a:schemeClr>
          </a:solidFill>
          <a:ln>
            <a:solidFill>
              <a:schemeClr val="tx1"/>
            </a:solidFill>
          </a:ln>
        </p:spPr>
        <p:txBody>
          <a:bodyPr wrap="square" rtlCol="0">
            <a:spAutoFit/>
          </a:bodyPr>
          <a:lstStyle/>
          <a:p>
            <a:pPr algn="ctr" defTabSz="685698">
              <a:spcAft>
                <a:spcPts val="450"/>
              </a:spcAft>
            </a:pPr>
            <a:r>
              <a:rPr lang="en-US" sz="1200" b="1">
                <a:solidFill>
                  <a:prstClr val="black"/>
                </a:solidFill>
                <a:latin typeface="Calibri"/>
              </a:rPr>
              <a:t>Added value</a:t>
            </a:r>
          </a:p>
          <a:p>
            <a:pPr algn="just" defTabSz="685698">
              <a:spcAft>
                <a:spcPts val="450"/>
              </a:spcAft>
            </a:pPr>
            <a:r>
              <a:rPr lang="en-US" sz="1200">
                <a:solidFill>
                  <a:prstClr val="black"/>
                </a:solidFill>
                <a:latin typeface="Calibri"/>
              </a:rPr>
              <a:t>Sharper images with outstanding </a:t>
            </a:r>
            <a:r>
              <a:rPr lang="en-US" sz="1200" b="1">
                <a:solidFill>
                  <a:prstClr val="black"/>
                </a:solidFill>
                <a:latin typeface="Calibri"/>
              </a:rPr>
              <a:t>contrast</a:t>
            </a:r>
          </a:p>
          <a:p>
            <a:pPr algn="just" defTabSz="685698">
              <a:spcAft>
                <a:spcPts val="450"/>
              </a:spcAft>
            </a:pPr>
            <a:r>
              <a:rPr lang="en-US" sz="1200" b="1">
                <a:solidFill>
                  <a:prstClr val="black"/>
                </a:solidFill>
                <a:latin typeface="Calibri"/>
              </a:rPr>
              <a:t>Identify smaller features </a:t>
            </a:r>
            <a:r>
              <a:rPr lang="en-US" sz="1200">
                <a:solidFill>
                  <a:prstClr val="black"/>
                </a:solidFill>
                <a:latin typeface="Calibri"/>
              </a:rPr>
              <a:t>(e.g. early detection of cancer at micron-scale – calcification)</a:t>
            </a:r>
          </a:p>
          <a:p>
            <a:pPr algn="just" defTabSz="685698">
              <a:spcAft>
                <a:spcPts val="450"/>
              </a:spcAft>
            </a:pPr>
            <a:r>
              <a:rPr lang="en-US" sz="1200">
                <a:solidFill>
                  <a:prstClr val="black"/>
                </a:solidFill>
                <a:latin typeface="Calibri"/>
              </a:rPr>
              <a:t>Laser advance in EuPRAXIA </a:t>
            </a:r>
            <a:r>
              <a:rPr lang="en-US" sz="1200">
                <a:solidFill>
                  <a:prstClr val="black"/>
                </a:solidFill>
                <a:latin typeface="Calibri"/>
                <a:sym typeface="Wingdings" pitchFamily="2" charset="2"/>
              </a:rPr>
              <a:t> </a:t>
            </a:r>
            <a:r>
              <a:rPr lang="en-US" sz="1200" b="1">
                <a:solidFill>
                  <a:prstClr val="black"/>
                </a:solidFill>
                <a:latin typeface="Calibri"/>
              </a:rPr>
              <a:t>fast imaging </a:t>
            </a:r>
            <a:r>
              <a:rPr lang="en-US" sz="1200">
                <a:solidFill>
                  <a:prstClr val="black"/>
                </a:solidFill>
                <a:latin typeface="Calibri"/>
              </a:rPr>
              <a:t>(e.g. following moving organs during surgery)</a:t>
            </a:r>
          </a:p>
        </p:txBody>
      </p:sp>
    </p:spTree>
    <p:extLst>
      <p:ext uri="{BB962C8B-B14F-4D97-AF65-F5344CB8AC3E}">
        <p14:creationId xmlns:p14="http://schemas.microsoft.com/office/powerpoint/2010/main" val="311118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EF3C6A-FAB1-52DF-7876-BE0538D7E5F1}"/>
              </a:ext>
            </a:extLst>
          </p:cNvPr>
          <p:cNvPicPr>
            <a:picLocks noChangeAspect="1"/>
          </p:cNvPicPr>
          <p:nvPr/>
        </p:nvPicPr>
        <p:blipFill>
          <a:blip r:embed="rId2"/>
          <a:stretch>
            <a:fillRect/>
          </a:stretch>
        </p:blipFill>
        <p:spPr>
          <a:xfrm>
            <a:off x="245316" y="2484367"/>
            <a:ext cx="5105004" cy="3610039"/>
          </a:xfrm>
          <a:prstGeom prst="rect">
            <a:avLst/>
          </a:prstGeom>
        </p:spPr>
      </p:pic>
      <p:sp>
        <p:nvSpPr>
          <p:cNvPr id="5" name="Rectangle 4">
            <a:extLst>
              <a:ext uri="{FF2B5EF4-FFF2-40B4-BE49-F238E27FC236}">
                <a16:creationId xmlns:a16="http://schemas.microsoft.com/office/drawing/2014/main" id="{0D2BF7A8-7EF5-BFF4-BEBD-7A3A21BC5685}"/>
              </a:ext>
            </a:extLst>
          </p:cNvPr>
          <p:cNvSpPr/>
          <p:nvPr/>
        </p:nvSpPr>
        <p:spPr>
          <a:xfrm>
            <a:off x="0" y="6057517"/>
            <a:ext cx="8977745" cy="670440"/>
          </a:xfrm>
          <a:prstGeom prst="rect">
            <a:avLst/>
          </a:prstGeom>
        </p:spPr>
        <p:txBody>
          <a:bodyPr wrap="square">
            <a:spAutoFit/>
          </a:bodyPr>
          <a:lstStyle/>
          <a:p>
            <a:pPr algn="just">
              <a:lnSpc>
                <a:spcPct val="107000"/>
              </a:lnSpc>
              <a:spcAft>
                <a:spcPts val="800"/>
              </a:spcAft>
            </a:pPr>
            <a:r>
              <a:rPr lang="en-US" dirty="0">
                <a:solidFill>
                  <a:srgbClr val="FFFF00"/>
                </a:solidFill>
                <a:latin typeface="Times New Roman" panose="02020603050405020304" pitchFamily="18" charset="0"/>
                <a:ea typeface="Calibri" panose="020F0502020204030204" pitchFamily="34" charset="0"/>
              </a:rPr>
              <a:t>According to our simulations, the expected EuPRAXIA betatron radiation spectrum will range from about 1 nm down to the hard X-ray region (less than 1 </a:t>
            </a:r>
            <a:r>
              <a:rPr lang="en-US" dirty="0" err="1">
                <a:solidFill>
                  <a:srgbClr val="FFFF00"/>
                </a:solidFill>
                <a:latin typeface="Times New Roman" panose="02020603050405020304" pitchFamily="18" charset="0"/>
                <a:ea typeface="Calibri" panose="020F0502020204030204" pitchFamily="34" charset="0"/>
              </a:rPr>
              <a:t>Å</a:t>
            </a:r>
            <a:r>
              <a:rPr lang="en-US" dirty="0">
                <a:solidFill>
                  <a:srgbClr val="FFFF00"/>
                </a:solidFill>
                <a:latin typeface="Times New Roman" panose="02020603050405020304" pitchFamily="18" charset="0"/>
                <a:ea typeface="Calibri" panose="020F0502020204030204" pitchFamily="34" charset="0"/>
              </a:rPr>
              <a:t>), as shown in Figure 1. </a:t>
            </a:r>
            <a:endParaRPr lang="en-IT" sz="1600" dirty="0">
              <a:solidFill>
                <a:srgbClr val="FFFF00"/>
              </a:solidFill>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6C3C2E8B-46A6-79C1-81BC-E67983E205DE}"/>
              </a:ext>
            </a:extLst>
          </p:cNvPr>
          <p:cNvPicPr>
            <a:picLocks noChangeAspect="1"/>
          </p:cNvPicPr>
          <p:nvPr/>
        </p:nvPicPr>
        <p:blipFill>
          <a:blip r:embed="rId3"/>
          <a:stretch>
            <a:fillRect/>
          </a:stretch>
        </p:blipFill>
        <p:spPr>
          <a:xfrm>
            <a:off x="498763" y="142171"/>
            <a:ext cx="8312728" cy="1522792"/>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77B0D55E-286D-3726-ED86-F7B8F5FAC404}"/>
                  </a:ext>
                </a:extLst>
              </p:cNvPr>
              <p:cNvSpPr txBox="1"/>
              <p:nvPr/>
            </p:nvSpPr>
            <p:spPr>
              <a:xfrm>
                <a:off x="245316" y="1770313"/>
                <a:ext cx="4274440" cy="677045"/>
              </a:xfrm>
              <a:prstGeom prst="rect">
                <a:avLst/>
              </a:prstGeom>
              <a:solidFill>
                <a:schemeClr val="bg1"/>
              </a:solid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p>
                            <m:sSupPr>
                              <m:ctrlPr>
                                <a:rPr lang="it-IT" b="0" i="1" smtClean="0">
                                  <a:latin typeface="Cambria Math" panose="02040503050406030204" pitchFamily="18" charset="0"/>
                                </a:rPr>
                              </m:ctrlPr>
                            </m:sSupPr>
                            <m:e>
                              <m:r>
                                <a:rPr lang="it-IT" b="0" i="1" smtClean="0">
                                  <a:latin typeface="Cambria Math" panose="02040503050406030204" pitchFamily="18" charset="0"/>
                                </a:rPr>
                                <m:t>𝑑</m:t>
                              </m:r>
                            </m:e>
                            <m:sup>
                              <m:r>
                                <a:rPr lang="it-IT" b="0" i="1" smtClean="0">
                                  <a:latin typeface="Cambria Math" panose="02040503050406030204" pitchFamily="18" charset="0"/>
                                </a:rPr>
                                <m:t>2</m:t>
                              </m:r>
                            </m:sup>
                          </m:sSup>
                          <m:r>
                            <a:rPr lang="it-IT" b="0" i="1" smtClean="0">
                              <a:latin typeface="Cambria Math" panose="02040503050406030204" pitchFamily="18" charset="0"/>
                            </a:rPr>
                            <m:t>𝐼</m:t>
                          </m:r>
                        </m:num>
                        <m:den>
                          <m:r>
                            <a:rPr lang="it-IT" b="0" i="1" smtClean="0">
                              <a:latin typeface="Cambria Math" panose="02040503050406030204" pitchFamily="18" charset="0"/>
                            </a:rPr>
                            <m:t>𝑑</m:t>
                          </m:r>
                          <m:r>
                            <a:rPr lang="it-IT" b="0" i="1" smtClean="0">
                              <a:latin typeface="Cambria Math" panose="02040503050406030204" pitchFamily="18" charset="0"/>
                            </a:rPr>
                            <m:t>𝜔</m:t>
                          </m:r>
                          <m:r>
                            <a:rPr lang="it-IT" b="0" i="1" smtClean="0">
                              <a:latin typeface="Cambria Math" panose="02040503050406030204" pitchFamily="18" charset="0"/>
                            </a:rPr>
                            <m:t>𝑑</m:t>
                          </m:r>
                          <m:r>
                            <m:rPr>
                              <m:sty m:val="p"/>
                            </m:rPr>
                            <a:rPr lang="it-IT" b="0" i="0" smtClean="0">
                              <a:latin typeface="Cambria Math" panose="02040503050406030204" pitchFamily="18" charset="0"/>
                            </a:rPr>
                            <m:t>Ω</m:t>
                          </m:r>
                        </m:den>
                      </m:f>
                      <m:d>
                        <m:dPr>
                          <m:ctrlPr>
                            <a:rPr lang="it-IT" b="0" i="1" smtClean="0">
                              <a:latin typeface="Cambria Math" panose="02040503050406030204" pitchFamily="18" charset="0"/>
                            </a:rPr>
                          </m:ctrlPr>
                        </m:dPr>
                        <m:e>
                          <m:r>
                            <a:rPr lang="it-IT" b="0" i="1" smtClean="0">
                              <a:latin typeface="Cambria Math" panose="02040503050406030204" pitchFamily="18" charset="0"/>
                            </a:rPr>
                            <m:t>𝜃</m:t>
                          </m:r>
                          <m:r>
                            <a:rPr lang="it-IT" b="0" i="1" smtClean="0">
                              <a:latin typeface="Cambria Math" panose="02040503050406030204" pitchFamily="18" charset="0"/>
                            </a:rPr>
                            <m:t>=0</m:t>
                          </m:r>
                        </m:e>
                      </m:d>
                      <m:r>
                        <a:rPr lang="it-IT" b="0" i="1" dirty="0"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m:rPr>
                                  <m:lit/>
                                </m:rPr>
                                <a:rPr lang="it-IT" b="0" i="1" smtClean="0">
                                  <a:latin typeface="Cambria Math" panose="02040503050406030204" pitchFamily="18" charset="0"/>
                                </a:rPr>
                                <m:t> </m:t>
                              </m:r>
                              <m:r>
                                <a:rPr lang="it-IT" b="0" i="1" smtClean="0">
                                  <a:latin typeface="Cambria Math" panose="02040503050406030204" pitchFamily="18" charset="0"/>
                                </a:rPr>
                                <m:t>𝛽</m:t>
                              </m:r>
                            </m:sub>
                          </m:sSub>
                          <m:r>
                            <a:rPr lang="it-IT" b="0" i="1" smtClean="0">
                              <a:latin typeface="Cambria Math" panose="02040503050406030204" pitchFamily="18" charset="0"/>
                            </a:rPr>
                            <m:t>3</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2</m:t>
                              </m:r>
                            </m:sup>
                          </m:sSup>
                        </m:num>
                        <m:den>
                          <m:r>
                            <a:rPr lang="it-IT" b="0" i="1" smtClean="0">
                              <a:latin typeface="Cambria Math" panose="02040503050406030204" pitchFamily="18" charset="0"/>
                            </a:rPr>
                            <m:t>2</m:t>
                          </m:r>
                          <m:r>
                            <m:rPr>
                              <m:lit/>
                            </m:rPr>
                            <a:rPr lang="it-IT" b="0" i="1" smtClean="0">
                              <a:latin typeface="Cambria Math" panose="02040503050406030204" pitchFamily="18" charset="0"/>
                            </a:rPr>
                            <m:t> </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𝜋</m:t>
                              </m:r>
                            </m:e>
                            <m:sup>
                              <m:r>
                                <a:rPr lang="it-IT" b="0" i="1" smtClean="0">
                                  <a:latin typeface="Cambria Math" panose="02040503050406030204" pitchFamily="18" charset="0"/>
                                </a:rPr>
                                <m:t>3</m:t>
                              </m:r>
                            </m:sup>
                          </m:sSup>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a:rPr lang="it-IT" b="0" i="1" smtClean="0">
                                  <a:latin typeface="Cambria Math" panose="02040503050406030204" pitchFamily="18" charset="0"/>
                                </a:rPr>
                                <m:t>0</m:t>
                              </m:r>
                            </m:sub>
                          </m:sSub>
                          <m:r>
                            <a:rPr lang="it-IT" b="0" i="1" smtClean="0">
                              <a:latin typeface="Cambria Math" panose="02040503050406030204" pitchFamily="18" charset="0"/>
                            </a:rPr>
                            <m:t>𝑐</m:t>
                          </m:r>
                        </m:den>
                      </m:f>
                      <m:r>
                        <a:rPr lang="it-IT" b="0" i="1" smtClean="0">
                          <a:latin typeface="Cambria Math" panose="02040503050406030204" pitchFamily="18" charset="0"/>
                        </a:rPr>
                        <m:t> </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2</m:t>
                          </m:r>
                        </m:sup>
                      </m:sSup>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f>
                                <m:fPr>
                                  <m:ctrlPr>
                                    <a:rPr lang="it-IT" b="0" i="1" smtClean="0">
                                      <a:latin typeface="Cambria Math" panose="02040503050406030204" pitchFamily="18" charset="0"/>
                                    </a:rPr>
                                  </m:ctrlPr>
                                </m:fPr>
                                <m:num>
                                  <m:r>
                                    <a:rPr lang="it-IT" b="0" i="1" smtClean="0">
                                      <a:latin typeface="Cambria Math" panose="02040503050406030204" pitchFamily="18" charset="0"/>
                                    </a:rPr>
                                    <m:t>𝜔</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𝑐</m:t>
                                      </m:r>
                                    </m:sub>
                                  </m:sSub>
                                </m:den>
                              </m:f>
                            </m:e>
                          </m:d>
                        </m:e>
                        <m:sup>
                          <m:r>
                            <a:rPr lang="it-IT" b="0" i="1" smtClean="0">
                              <a:latin typeface="Cambria Math" panose="02040503050406030204" pitchFamily="18" charset="0"/>
                            </a:rPr>
                            <m:t>2</m:t>
                          </m:r>
                        </m:sup>
                      </m:sSup>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𝐾</m:t>
                          </m:r>
                        </m:e>
                        <m:sub>
                          <m:f>
                            <m:fPr>
                              <m:ctrlPr>
                                <a:rPr lang="it-IT" b="0" i="1" smtClean="0">
                                  <a:latin typeface="Cambria Math" panose="02040503050406030204" pitchFamily="18" charset="0"/>
                                </a:rPr>
                              </m:ctrlPr>
                            </m:fPr>
                            <m:num>
                              <m:r>
                                <a:rPr lang="it-IT" b="0" i="1" smtClean="0">
                                  <a:latin typeface="Cambria Math" panose="02040503050406030204" pitchFamily="18" charset="0"/>
                                </a:rPr>
                                <m:t>2</m:t>
                              </m:r>
                            </m:num>
                            <m:den>
                              <m:r>
                                <a:rPr lang="it-IT" b="0" i="1" smtClean="0">
                                  <a:latin typeface="Cambria Math" panose="02040503050406030204" pitchFamily="18" charset="0"/>
                                </a:rPr>
                                <m:t>3</m:t>
                              </m:r>
                            </m:den>
                          </m:f>
                        </m:sub>
                        <m:sup>
                          <m:r>
                            <a:rPr lang="it-IT" b="0" i="1" smtClean="0">
                              <a:latin typeface="Cambria Math" panose="02040503050406030204" pitchFamily="18" charset="0"/>
                            </a:rPr>
                            <m:t>2</m:t>
                          </m:r>
                        </m:sup>
                      </m:sSubSup>
                      <m:r>
                        <a:rPr lang="it-IT" b="0" i="1" smtClean="0">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𝜔</m:t>
                          </m:r>
                        </m:num>
                        <m:den>
                          <m:sSub>
                            <m:sSubPr>
                              <m:ctrlPr>
                                <a:rPr lang="it-IT" i="1">
                                  <a:latin typeface="Cambria Math" panose="02040503050406030204" pitchFamily="18" charset="0"/>
                                </a:rPr>
                              </m:ctrlPr>
                            </m:sSubPr>
                            <m:e>
                              <m:r>
                                <a:rPr lang="it-IT" i="1">
                                  <a:latin typeface="Cambria Math" panose="02040503050406030204" pitchFamily="18" charset="0"/>
                                </a:rPr>
                                <m:t>𝜔</m:t>
                              </m:r>
                            </m:e>
                            <m:sub>
                              <m:r>
                                <a:rPr lang="it-IT" i="1">
                                  <a:latin typeface="Cambria Math" panose="02040503050406030204" pitchFamily="18" charset="0"/>
                                </a:rPr>
                                <m:t>𝑐</m:t>
                              </m:r>
                            </m:sub>
                          </m:sSub>
                        </m:den>
                      </m:f>
                      <m:r>
                        <a:rPr lang="it-IT" b="0" i="1" smtClean="0">
                          <a:latin typeface="Cambria Math" panose="02040503050406030204" pitchFamily="18" charset="0"/>
                        </a:rPr>
                        <m:t>)</m:t>
                      </m:r>
                    </m:oMath>
                  </m:oMathPara>
                </a14:m>
                <a:endParaRPr lang="it-IT" dirty="0"/>
              </a:p>
            </p:txBody>
          </p:sp>
        </mc:Choice>
        <mc:Fallback xmlns="">
          <p:sp>
            <p:nvSpPr>
              <p:cNvPr id="9" name="CasellaDiTesto 8">
                <a:extLst>
                  <a:ext uri="{FF2B5EF4-FFF2-40B4-BE49-F238E27FC236}">
                    <a16:creationId xmlns:a16="http://schemas.microsoft.com/office/drawing/2014/main" id="{77B0D55E-286D-3726-ED86-F7B8F5FAC404}"/>
                  </a:ext>
                </a:extLst>
              </p:cNvPr>
              <p:cNvSpPr txBox="1">
                <a:spLocks noRot="1" noChangeAspect="1" noMove="1" noResize="1" noEditPoints="1" noAdjustHandles="1" noChangeArrowheads="1" noChangeShapeType="1" noTextEdit="1"/>
              </p:cNvSpPr>
              <p:nvPr/>
            </p:nvSpPr>
            <p:spPr>
              <a:xfrm>
                <a:off x="245316" y="1770313"/>
                <a:ext cx="4274440" cy="677045"/>
              </a:xfrm>
              <a:prstGeom prst="rect">
                <a:avLst/>
              </a:prstGeom>
              <a:blipFill>
                <a:blip r:embed="rId4"/>
                <a:stretch>
                  <a:fillRect l="-295" r="-885" b="-7273"/>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BFFFA57B-29BF-1083-028A-251AB3D347B5}"/>
                  </a:ext>
                </a:extLst>
              </p:cNvPr>
              <p:cNvSpPr txBox="1"/>
              <p:nvPr/>
            </p:nvSpPr>
            <p:spPr>
              <a:xfrm>
                <a:off x="6982395" y="2904584"/>
                <a:ext cx="1529970" cy="30726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𝑐</m:t>
                          </m:r>
                        </m:sub>
                      </m:sSub>
                      <m:r>
                        <a:rPr lang="it-IT" b="0" i="1" smtClean="0">
                          <a:latin typeface="Cambria Math" panose="02040503050406030204" pitchFamily="18" charset="0"/>
                        </a:rPr>
                        <m:t>=3</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𝐾</m:t>
                          </m:r>
                        </m:e>
                        <m:sub>
                          <m:r>
                            <a:rPr lang="it-IT" b="0" i="1" smtClean="0">
                              <a:latin typeface="Cambria Math" panose="02040503050406030204" pitchFamily="18" charset="0"/>
                            </a:rPr>
                            <m:t>𝛽</m:t>
                          </m:r>
                        </m:sub>
                      </m:sSub>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2</m:t>
                          </m:r>
                        </m:sup>
                      </m:sSup>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𝛽</m:t>
                          </m:r>
                        </m:sub>
                      </m:sSub>
                    </m:oMath>
                  </m:oMathPara>
                </a14:m>
                <a:endParaRPr lang="it-IT" dirty="0"/>
              </a:p>
            </p:txBody>
          </p:sp>
        </mc:Choice>
        <mc:Fallback xmlns="">
          <p:sp>
            <p:nvSpPr>
              <p:cNvPr id="10" name="CasellaDiTesto 9">
                <a:extLst>
                  <a:ext uri="{FF2B5EF4-FFF2-40B4-BE49-F238E27FC236}">
                    <a16:creationId xmlns:a16="http://schemas.microsoft.com/office/drawing/2014/main" id="{BFFFA57B-29BF-1083-028A-251AB3D347B5}"/>
                  </a:ext>
                </a:extLst>
              </p:cNvPr>
              <p:cNvSpPr txBox="1">
                <a:spLocks noRot="1" noChangeAspect="1" noMove="1" noResize="1" noEditPoints="1" noAdjustHandles="1" noChangeArrowheads="1" noChangeShapeType="1" noTextEdit="1"/>
              </p:cNvSpPr>
              <p:nvPr/>
            </p:nvSpPr>
            <p:spPr>
              <a:xfrm>
                <a:off x="6982395" y="2904584"/>
                <a:ext cx="1529970" cy="307264"/>
              </a:xfrm>
              <a:prstGeom prst="rect">
                <a:avLst/>
              </a:prstGeom>
              <a:blipFill>
                <a:blip r:embed="rId5"/>
                <a:stretch>
                  <a:fillRect l="-1639" r="-1639" b="-28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7BBD82C3-D66A-3D6F-07BC-914EF956350F}"/>
                  </a:ext>
                </a:extLst>
              </p:cNvPr>
              <p:cNvSpPr txBox="1"/>
              <p:nvPr/>
            </p:nvSpPr>
            <p:spPr>
              <a:xfrm>
                <a:off x="6982395" y="2178089"/>
                <a:ext cx="1230272" cy="59772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m:rPr>
                              <m:lit/>
                            </m:rPr>
                            <a:rPr lang="it-IT" b="0" i="1" smtClean="0">
                              <a:latin typeface="Cambria Math" panose="02040503050406030204" pitchFamily="18" charset="0"/>
                            </a:rPr>
                            <m:t> </m:t>
                          </m:r>
                          <m:r>
                            <a:rPr lang="it-IT" b="0" i="1" smtClean="0">
                              <a:latin typeface="Cambria Math" panose="02040503050406030204" pitchFamily="18" charset="0"/>
                            </a:rPr>
                            <m:t>𝛽</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𝑝</m:t>
                              </m:r>
                            </m:sub>
                          </m:sSub>
                        </m:num>
                        <m:den>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2</m:t>
                                  </m:r>
                                </m:sup>
                              </m:sSup>
                            </m:e>
                          </m:rad>
                        </m:den>
                      </m:f>
                    </m:oMath>
                  </m:oMathPara>
                </a14:m>
                <a:endParaRPr lang="it-IT" dirty="0"/>
              </a:p>
            </p:txBody>
          </p:sp>
        </mc:Choice>
        <mc:Fallback xmlns="">
          <p:sp>
            <p:nvSpPr>
              <p:cNvPr id="11" name="CasellaDiTesto 10">
                <a:extLst>
                  <a:ext uri="{FF2B5EF4-FFF2-40B4-BE49-F238E27FC236}">
                    <a16:creationId xmlns:a16="http://schemas.microsoft.com/office/drawing/2014/main" id="{7BBD82C3-D66A-3D6F-07BC-914EF956350F}"/>
                  </a:ext>
                </a:extLst>
              </p:cNvPr>
              <p:cNvSpPr txBox="1">
                <a:spLocks noRot="1" noChangeAspect="1" noMove="1" noResize="1" noEditPoints="1" noAdjustHandles="1" noChangeArrowheads="1" noChangeShapeType="1" noTextEdit="1"/>
              </p:cNvSpPr>
              <p:nvPr/>
            </p:nvSpPr>
            <p:spPr>
              <a:xfrm>
                <a:off x="6982395" y="2178089"/>
                <a:ext cx="1230272" cy="597728"/>
              </a:xfrm>
              <a:prstGeom prst="rect">
                <a:avLst/>
              </a:prstGeom>
              <a:blipFill>
                <a:blip r:embed="rId6"/>
                <a:stretch>
                  <a:fillRect l="-2041" r="-1020" b="-8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713CBC73-8A46-FE4B-5E0E-CEC02BEB8E77}"/>
                  </a:ext>
                </a:extLst>
              </p:cNvPr>
              <p:cNvSpPr txBox="1"/>
              <p:nvPr/>
            </p:nvSpPr>
            <p:spPr>
              <a:xfrm>
                <a:off x="6982395" y="5247850"/>
                <a:ext cx="1619611" cy="402226"/>
              </a:xfrm>
              <a:prstGeom prst="rect">
                <a:avLst/>
              </a:prstGeom>
              <a:solidFill>
                <a:schemeClr val="bg1"/>
              </a:solidFill>
              <a:ln w="28575">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𝐾</m:t>
                          </m:r>
                        </m:e>
                        <m:sub>
                          <m:r>
                            <a:rPr lang="it-IT" sz="2400" b="0" i="1" smtClean="0">
                              <a:solidFill>
                                <a:schemeClr val="tx1"/>
                              </a:solidFill>
                              <a:latin typeface="Cambria Math" panose="02040503050406030204" pitchFamily="18" charset="0"/>
                            </a:rPr>
                            <m:t>𝛽</m:t>
                          </m:r>
                        </m:sub>
                      </m:sSub>
                      <m:r>
                        <a:rPr lang="it-IT" sz="2400" b="0" i="1" smtClean="0">
                          <a:solidFill>
                            <a:schemeClr val="tx1"/>
                          </a:solidFill>
                          <a:latin typeface="Cambria Math" panose="02040503050406030204" pitchFamily="18" charset="0"/>
                        </a:rPr>
                        <m:t>=</m:t>
                      </m:r>
                      <m:r>
                        <a:rPr lang="it-IT" sz="2400" b="0" i="1" smtClean="0">
                          <a:solidFill>
                            <a:schemeClr val="tx1"/>
                          </a:solidFill>
                          <a:latin typeface="Cambria Math" panose="02040503050406030204" pitchFamily="18" charset="0"/>
                        </a:rPr>
                        <m:t>𝛾</m:t>
                      </m:r>
                      <m:sSub>
                        <m:sSubPr>
                          <m:ctrlPr>
                            <a:rPr lang="it-IT" sz="2400" b="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𝑘</m:t>
                          </m:r>
                        </m:e>
                        <m:sub>
                          <m:r>
                            <a:rPr lang="it-IT" sz="2400" b="0" i="1" smtClean="0">
                              <a:solidFill>
                                <a:schemeClr val="tx1"/>
                              </a:solidFill>
                              <a:latin typeface="Cambria Math" panose="02040503050406030204" pitchFamily="18" charset="0"/>
                            </a:rPr>
                            <m:t>𝛽</m:t>
                          </m:r>
                        </m:sub>
                      </m:sSub>
                      <m:sSub>
                        <m:sSubPr>
                          <m:ctrlPr>
                            <a:rPr lang="it-IT" sz="2400" b="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𝑟</m:t>
                          </m:r>
                        </m:e>
                        <m:sub>
                          <m:r>
                            <a:rPr lang="it-IT" sz="2400" b="0" i="1" smtClean="0">
                              <a:solidFill>
                                <a:schemeClr val="tx1"/>
                              </a:solidFill>
                              <a:latin typeface="Cambria Math" panose="02040503050406030204" pitchFamily="18" charset="0"/>
                            </a:rPr>
                            <m:t>𝛽</m:t>
                          </m:r>
                        </m:sub>
                      </m:sSub>
                    </m:oMath>
                  </m:oMathPara>
                </a14:m>
                <a:endParaRPr lang="it-IT" sz="2400" dirty="0">
                  <a:solidFill>
                    <a:schemeClr val="tx1"/>
                  </a:solidFill>
                </a:endParaRPr>
              </a:p>
            </p:txBody>
          </p:sp>
        </mc:Choice>
        <mc:Fallback xmlns="">
          <p:sp>
            <p:nvSpPr>
              <p:cNvPr id="12" name="CasellaDiTesto 11">
                <a:extLst>
                  <a:ext uri="{FF2B5EF4-FFF2-40B4-BE49-F238E27FC236}">
                    <a16:creationId xmlns:a16="http://schemas.microsoft.com/office/drawing/2014/main" id="{713CBC73-8A46-FE4B-5E0E-CEC02BEB8E77}"/>
                  </a:ext>
                </a:extLst>
              </p:cNvPr>
              <p:cNvSpPr txBox="1">
                <a:spLocks noRot="1" noChangeAspect="1" noMove="1" noResize="1" noEditPoints="1" noAdjustHandles="1" noChangeArrowheads="1" noChangeShapeType="1" noTextEdit="1"/>
              </p:cNvSpPr>
              <p:nvPr/>
            </p:nvSpPr>
            <p:spPr>
              <a:xfrm>
                <a:off x="6982395" y="5247850"/>
                <a:ext cx="1619611" cy="402226"/>
              </a:xfrm>
              <a:prstGeom prst="rect">
                <a:avLst/>
              </a:prstGeom>
              <a:blipFill>
                <a:blip r:embed="rId7"/>
                <a:stretch>
                  <a:fillRect l="-3053" r="-1527" b="-20000"/>
                </a:stretch>
              </a:blipFill>
              <a:ln w="28575">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233E534A-730B-EFA7-6C86-BCA1ABBBF442}"/>
                  </a:ext>
                </a:extLst>
              </p:cNvPr>
              <p:cNvSpPr txBox="1"/>
              <p:nvPr/>
            </p:nvSpPr>
            <p:spPr>
              <a:xfrm>
                <a:off x="6982395" y="3429000"/>
                <a:ext cx="1479379" cy="61343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𝑟</m:t>
                          </m:r>
                        </m:e>
                        <m:sub>
                          <m:r>
                            <a:rPr lang="it-IT" b="0" i="1" smtClean="0">
                              <a:latin typeface="Cambria Math" panose="02040503050406030204" pitchFamily="18" charset="0"/>
                            </a:rPr>
                            <m:t>𝛽</m:t>
                          </m:r>
                        </m:sub>
                        <m:sup>
                          <m:r>
                            <a:rPr lang="it-IT" b="0" i="1" smtClean="0">
                              <a:latin typeface="Cambria Math" panose="02040503050406030204" pitchFamily="18" charset="0"/>
                            </a:rPr>
                            <m:t>𝑚𝑎𝑥</m:t>
                          </m:r>
                        </m:sup>
                      </m:sSubSup>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2</m:t>
                          </m:r>
                          <m:rad>
                            <m:radPr>
                              <m:degHide m:val="on"/>
                              <m:ctrlPr>
                                <a:rPr lang="it-IT" b="0" i="1" smtClean="0">
                                  <a:latin typeface="Cambria Math" panose="02040503050406030204" pitchFamily="18" charset="0"/>
                                </a:rPr>
                              </m:ctrlPr>
                            </m:radPr>
                            <m:deg/>
                            <m:e>
                              <m:sSub>
                                <m:sSubPr>
                                  <m:ctrlPr>
                                    <a:rPr lang="it-IT" b="0" i="1" smtClean="0">
                                      <a:latin typeface="Cambria Math" panose="02040503050406030204" pitchFamily="18" charset="0"/>
                                    </a:rPr>
                                  </m:ctrlPr>
                                </m:sSubPr>
                                <m:e>
                                  <m:r>
                                    <a:rPr lang="it-IT" b="0" i="1" smtClean="0">
                                      <a:latin typeface="Cambria Math" panose="02040503050406030204" pitchFamily="18" charset="0"/>
                                    </a:rPr>
                                    <m:t>𝑎</m:t>
                                  </m:r>
                                </m:e>
                                <m:sub>
                                  <m:r>
                                    <a:rPr lang="it-IT" b="0" i="1" smtClean="0">
                                      <a:latin typeface="Cambria Math" panose="02040503050406030204" pitchFamily="18" charset="0"/>
                                    </a:rPr>
                                    <m:t>0</m:t>
                                  </m:r>
                                </m:sub>
                              </m:sSub>
                            </m:e>
                          </m:rad>
                          <m:r>
                            <a:rPr lang="it-IT" b="0" i="1" smtClean="0">
                              <a:latin typeface="Cambria Math" panose="02040503050406030204" pitchFamily="18" charset="0"/>
                            </a:rPr>
                            <m:t>𝑐</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𝑝</m:t>
                              </m:r>
                            </m:sub>
                          </m:sSub>
                        </m:den>
                      </m:f>
                    </m:oMath>
                  </m:oMathPara>
                </a14:m>
                <a:endParaRPr lang="it-IT" dirty="0"/>
              </a:p>
            </p:txBody>
          </p:sp>
        </mc:Choice>
        <mc:Fallback xmlns="">
          <p:sp>
            <p:nvSpPr>
              <p:cNvPr id="13" name="CasellaDiTesto 12">
                <a:extLst>
                  <a:ext uri="{FF2B5EF4-FFF2-40B4-BE49-F238E27FC236}">
                    <a16:creationId xmlns:a16="http://schemas.microsoft.com/office/drawing/2014/main" id="{233E534A-730B-EFA7-6C86-BCA1ABBBF442}"/>
                  </a:ext>
                </a:extLst>
              </p:cNvPr>
              <p:cNvSpPr txBox="1">
                <a:spLocks noRot="1" noChangeAspect="1" noMove="1" noResize="1" noEditPoints="1" noAdjustHandles="1" noChangeArrowheads="1" noChangeShapeType="1" noTextEdit="1"/>
              </p:cNvSpPr>
              <p:nvPr/>
            </p:nvSpPr>
            <p:spPr>
              <a:xfrm>
                <a:off x="6982395" y="3429000"/>
                <a:ext cx="1479379" cy="613438"/>
              </a:xfrm>
              <a:prstGeom prst="rect">
                <a:avLst/>
              </a:prstGeom>
              <a:blipFill>
                <a:blip r:embed="rId8"/>
                <a:stretch>
                  <a:fillRect l="-1695" t="-2041" r="-847" b="-1020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4CFC1743-EC4C-1BE9-ED61-3B2FF1D3ED15}"/>
                  </a:ext>
                </a:extLst>
              </p:cNvPr>
              <p:cNvSpPr txBox="1"/>
              <p:nvPr/>
            </p:nvSpPr>
            <p:spPr>
              <a:xfrm>
                <a:off x="6982395" y="4259590"/>
                <a:ext cx="1075551" cy="64928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m:rPr>
                              <m:lit/>
                            </m:rPr>
                            <a:rPr lang="it-IT" b="0" i="1" smtClean="0">
                              <a:latin typeface="Cambria Math" panose="02040503050406030204" pitchFamily="18" charset="0"/>
                            </a:rPr>
                            <m:t> </m:t>
                          </m:r>
                          <m:r>
                            <a:rPr lang="it-IT" b="0" i="1" smtClean="0">
                              <a:latin typeface="Cambria Math" panose="02040503050406030204" pitchFamily="18" charset="0"/>
                            </a:rPr>
                            <m:t>𝛽</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a:rPr lang="it-IT" b="0" i="1" smtClean="0">
                                  <a:latin typeface="Cambria Math" panose="02040503050406030204" pitchFamily="18" charset="0"/>
                                </a:rPr>
                                <m:t>𝑝</m:t>
                              </m:r>
                            </m:sub>
                          </m:sSub>
                        </m:num>
                        <m:den>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r>
                                <a:rPr lang="it-IT" b="0" i="1" smtClean="0">
                                  <a:latin typeface="Cambria Math" panose="02040503050406030204" pitchFamily="18" charset="0"/>
                                </a:rPr>
                                <m:t>𝛾</m:t>
                              </m:r>
                            </m:e>
                          </m:rad>
                        </m:den>
                      </m:f>
                    </m:oMath>
                  </m:oMathPara>
                </a14:m>
                <a:endParaRPr lang="it-IT" dirty="0"/>
              </a:p>
            </p:txBody>
          </p:sp>
        </mc:Choice>
        <mc:Fallback xmlns="">
          <p:sp>
            <p:nvSpPr>
              <p:cNvPr id="14" name="CasellaDiTesto 13">
                <a:extLst>
                  <a:ext uri="{FF2B5EF4-FFF2-40B4-BE49-F238E27FC236}">
                    <a16:creationId xmlns:a16="http://schemas.microsoft.com/office/drawing/2014/main" id="{4CFC1743-EC4C-1BE9-ED61-3B2FF1D3ED15}"/>
                  </a:ext>
                </a:extLst>
              </p:cNvPr>
              <p:cNvSpPr txBox="1">
                <a:spLocks noRot="1" noChangeAspect="1" noMove="1" noResize="1" noEditPoints="1" noAdjustHandles="1" noChangeArrowheads="1" noChangeShapeType="1" noTextEdit="1"/>
              </p:cNvSpPr>
              <p:nvPr/>
            </p:nvSpPr>
            <p:spPr>
              <a:xfrm>
                <a:off x="6982395" y="4259590"/>
                <a:ext cx="1075551" cy="649280"/>
              </a:xfrm>
              <a:prstGeom prst="rect">
                <a:avLst/>
              </a:prstGeom>
              <a:blipFill>
                <a:blip r:embed="rId9"/>
                <a:stretch>
                  <a:fillRect l="-4651" r="-5814" b="-11538"/>
                </a:stretch>
              </a:blipFill>
            </p:spPr>
            <p:txBody>
              <a:bodyPr/>
              <a:lstStyle/>
              <a:p>
                <a:r>
                  <a:rPr lang="en-IT">
                    <a:noFill/>
                  </a:rPr>
                  <a:t> </a:t>
                </a:r>
              </a:p>
            </p:txBody>
          </p:sp>
        </mc:Fallback>
      </mc:AlternateContent>
    </p:spTree>
    <p:extLst>
      <p:ext uri="{BB962C8B-B14F-4D97-AF65-F5344CB8AC3E}">
        <p14:creationId xmlns:p14="http://schemas.microsoft.com/office/powerpoint/2010/main" val="668839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D94F81FE-A419-2297-3CE7-B30961A4CDBD}"/>
              </a:ext>
            </a:extLst>
          </p:cNvPr>
          <p:cNvGrpSpPr>
            <a:grpSpLocks noChangeAspect="1"/>
          </p:cNvGrpSpPr>
          <p:nvPr/>
        </p:nvGrpSpPr>
        <p:grpSpPr bwMode="auto">
          <a:xfrm>
            <a:off x="1830798" y="1207924"/>
            <a:ext cx="5658117" cy="4288257"/>
            <a:chOff x="990" y="0"/>
            <a:chExt cx="5700" cy="4320"/>
          </a:xfrm>
        </p:grpSpPr>
        <p:sp>
          <p:nvSpPr>
            <p:cNvPr id="5" name="AutoShape 3">
              <a:extLst>
                <a:ext uri="{FF2B5EF4-FFF2-40B4-BE49-F238E27FC236}">
                  <a16:creationId xmlns:a16="http://schemas.microsoft.com/office/drawing/2014/main" id="{12FE45A3-DCC9-314D-D66B-6F726C90E0B0}"/>
                </a:ext>
              </a:extLst>
            </p:cNvPr>
            <p:cNvSpPr>
              <a:spLocks noChangeAspect="1" noChangeArrowheads="1" noTextEdit="1"/>
            </p:cNvSpPr>
            <p:nvPr/>
          </p:nvSpPr>
          <p:spPr bwMode="auto">
            <a:xfrm>
              <a:off x="990" y="0"/>
              <a:ext cx="57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140014-0B42-B290-652F-5F0E3B01B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 y="0"/>
              <a:ext cx="569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4DEC4A44-77EF-02E2-F55F-1FC6FF45C686}"/>
              </a:ext>
            </a:extLst>
          </p:cNvPr>
          <p:cNvPicPr>
            <a:picLocks noChangeAspect="1"/>
          </p:cNvPicPr>
          <p:nvPr/>
        </p:nvPicPr>
        <p:blipFill>
          <a:blip r:embed="rId4"/>
          <a:stretch>
            <a:fillRect/>
          </a:stretch>
        </p:blipFill>
        <p:spPr>
          <a:xfrm>
            <a:off x="0" y="23483"/>
            <a:ext cx="9144000" cy="1159727"/>
          </a:xfrm>
          <a:prstGeom prst="rect">
            <a:avLst/>
          </a:prstGeom>
        </p:spPr>
      </p:pic>
      <p:pic>
        <p:nvPicPr>
          <p:cNvPr id="14" name="Picture 13">
            <a:extLst>
              <a:ext uri="{FF2B5EF4-FFF2-40B4-BE49-F238E27FC236}">
                <a16:creationId xmlns:a16="http://schemas.microsoft.com/office/drawing/2014/main" id="{7F07A1AE-6D96-365E-91DD-AB23C2D8522F}"/>
              </a:ext>
            </a:extLst>
          </p:cNvPr>
          <p:cNvPicPr>
            <a:picLocks noChangeAspect="1"/>
          </p:cNvPicPr>
          <p:nvPr/>
        </p:nvPicPr>
        <p:blipFill>
          <a:blip r:embed="rId5"/>
          <a:stretch>
            <a:fillRect/>
          </a:stretch>
        </p:blipFill>
        <p:spPr>
          <a:xfrm>
            <a:off x="6300171" y="899003"/>
            <a:ext cx="2843829" cy="254760"/>
          </a:xfrm>
          <a:prstGeom prst="rect">
            <a:avLst/>
          </a:prstGeom>
        </p:spPr>
      </p:pic>
      <p:sp>
        <p:nvSpPr>
          <p:cNvPr id="20" name="TextBox 19">
            <a:extLst>
              <a:ext uri="{FF2B5EF4-FFF2-40B4-BE49-F238E27FC236}">
                <a16:creationId xmlns:a16="http://schemas.microsoft.com/office/drawing/2014/main" id="{137F68DA-56E3-0A62-C05A-256C6C1CF9DA}"/>
              </a:ext>
            </a:extLst>
          </p:cNvPr>
          <p:cNvSpPr txBox="1"/>
          <p:nvPr/>
        </p:nvSpPr>
        <p:spPr>
          <a:xfrm>
            <a:off x="6229168" y="2452651"/>
            <a:ext cx="876300" cy="646331"/>
          </a:xfrm>
          <a:prstGeom prst="rect">
            <a:avLst/>
          </a:prstGeom>
          <a:noFill/>
        </p:spPr>
        <p:txBody>
          <a:bodyPr wrap="square" rtlCol="0">
            <a:spAutoFit/>
          </a:bodyPr>
          <a:lstStyle/>
          <a:p>
            <a:r>
              <a:rPr lang="en-GB" dirty="0"/>
              <a:t>a</a:t>
            </a:r>
            <a:r>
              <a:rPr lang="en-IT" baseline="-25000" dirty="0"/>
              <a:t>o</a:t>
            </a:r>
            <a:r>
              <a:rPr lang="en-IT" dirty="0"/>
              <a:t>=4</a:t>
            </a:r>
          </a:p>
          <a:p>
            <a:r>
              <a:rPr lang="en-IT" dirty="0"/>
              <a:t>N</a:t>
            </a:r>
            <a:r>
              <a:rPr lang="en-IT" baseline="-25000" dirty="0"/>
              <a:t>p</a:t>
            </a:r>
            <a:r>
              <a:rPr lang="en-IT" dirty="0"/>
              <a:t>~10</a:t>
            </a:r>
            <a:r>
              <a:rPr lang="en-IT" baseline="30000" dirty="0"/>
              <a:t>9</a:t>
            </a:r>
          </a:p>
        </p:txBody>
      </p:sp>
      <p:pic>
        <p:nvPicPr>
          <p:cNvPr id="21" name="Picture 20">
            <a:extLst>
              <a:ext uri="{FF2B5EF4-FFF2-40B4-BE49-F238E27FC236}">
                <a16:creationId xmlns:a16="http://schemas.microsoft.com/office/drawing/2014/main" id="{C0D55413-F457-D724-C3C6-4659ECE5BF0E}"/>
              </a:ext>
            </a:extLst>
          </p:cNvPr>
          <p:cNvPicPr>
            <a:picLocks noChangeAspect="1"/>
          </p:cNvPicPr>
          <p:nvPr/>
        </p:nvPicPr>
        <p:blipFill>
          <a:blip r:embed="rId6"/>
          <a:stretch>
            <a:fillRect/>
          </a:stretch>
        </p:blipFill>
        <p:spPr>
          <a:xfrm>
            <a:off x="2028729" y="5586363"/>
            <a:ext cx="5310909" cy="1154545"/>
          </a:xfrm>
          <a:prstGeom prst="rect">
            <a:avLst/>
          </a:prstGeom>
        </p:spPr>
      </p:pic>
    </p:spTree>
    <p:extLst>
      <p:ext uri="{BB962C8B-B14F-4D97-AF65-F5344CB8AC3E}">
        <p14:creationId xmlns:p14="http://schemas.microsoft.com/office/powerpoint/2010/main" val="144203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5842" t="24605" r="11513" b="3463"/>
          <a:stretch/>
        </p:blipFill>
        <p:spPr>
          <a:xfrm>
            <a:off x="0" y="172"/>
            <a:ext cx="9144000" cy="6981395"/>
          </a:xfrm>
          <a:prstGeom prst="rect">
            <a:avLst/>
          </a:prstGeom>
        </p:spPr>
      </p:pic>
      <p:sp>
        <p:nvSpPr>
          <p:cNvPr id="5" name="TextBox 4"/>
          <p:cNvSpPr txBox="1"/>
          <p:nvPr/>
        </p:nvSpPr>
        <p:spPr>
          <a:xfrm>
            <a:off x="85386" y="119653"/>
            <a:ext cx="8973305" cy="509295"/>
          </a:xfrm>
          <a:prstGeom prst="rect">
            <a:avLst/>
          </a:prstGeom>
          <a:noFill/>
          <a:ln>
            <a:solidFill>
              <a:srgbClr val="FFFF00"/>
            </a:solidFill>
          </a:ln>
        </p:spPr>
        <p:txBody>
          <a:bodyPr wrap="square" lIns="76978" tIns="38489" rIns="76978" bIns="38489" rtlCol="0">
            <a:spAutoFit/>
          </a:bodyPr>
          <a:lstStyle/>
          <a:p>
            <a:pPr algn="ctr" defTabSz="906547" fontAlgn="base">
              <a:spcBef>
                <a:spcPct val="0"/>
              </a:spcBef>
              <a:spcAft>
                <a:spcPct val="0"/>
              </a:spcAft>
            </a:pPr>
            <a:r>
              <a:rPr lang="en-US" sz="2800">
                <a:solidFill>
                  <a:srgbClr val="FFFF00"/>
                </a:solidFill>
                <a:latin typeface="American Typewriter" charset="0"/>
                <a:ea typeface="ヒラギノ明朝 Pro W3" charset="0"/>
                <a:cs typeface="ヒラギノ明朝 Pro W3" charset="0"/>
                <a:sym typeface="American Typewriter" charset="0"/>
              </a:rPr>
              <a:t>Betatron Radiation</a:t>
            </a:r>
          </a:p>
        </p:txBody>
      </p:sp>
      <p:pic>
        <p:nvPicPr>
          <p:cNvPr id="2" name="Picture 1">
            <a:extLst>
              <a:ext uri="{FF2B5EF4-FFF2-40B4-BE49-F238E27FC236}">
                <a16:creationId xmlns:a16="http://schemas.microsoft.com/office/drawing/2014/main" id="{220E560C-2162-8FF7-FF7E-8381A15F2206}"/>
              </a:ext>
            </a:extLst>
          </p:cNvPr>
          <p:cNvPicPr>
            <a:picLocks noChangeAspect="1"/>
          </p:cNvPicPr>
          <p:nvPr/>
        </p:nvPicPr>
        <p:blipFill>
          <a:blip r:embed="rId3"/>
          <a:stretch>
            <a:fillRect/>
          </a:stretch>
        </p:blipFill>
        <p:spPr>
          <a:xfrm>
            <a:off x="415635" y="1601906"/>
            <a:ext cx="8312727" cy="1191232"/>
          </a:xfrm>
          <a:prstGeom prst="rect">
            <a:avLst/>
          </a:prstGeom>
        </p:spPr>
      </p:pic>
      <p:pic>
        <p:nvPicPr>
          <p:cNvPr id="6" name="Picture 5">
            <a:extLst>
              <a:ext uri="{FF2B5EF4-FFF2-40B4-BE49-F238E27FC236}">
                <a16:creationId xmlns:a16="http://schemas.microsoft.com/office/drawing/2014/main" id="{959E410C-2E72-9108-E7B6-47F1FEC1EF10}"/>
              </a:ext>
            </a:extLst>
          </p:cNvPr>
          <p:cNvPicPr>
            <a:picLocks noChangeAspect="1"/>
          </p:cNvPicPr>
          <p:nvPr/>
        </p:nvPicPr>
        <p:blipFill>
          <a:blip r:embed="rId4"/>
          <a:stretch>
            <a:fillRect/>
          </a:stretch>
        </p:blipFill>
        <p:spPr>
          <a:xfrm>
            <a:off x="415636" y="3766096"/>
            <a:ext cx="8312727" cy="2253863"/>
          </a:xfrm>
          <a:prstGeom prst="rect">
            <a:avLst/>
          </a:prstGeom>
        </p:spPr>
      </p:pic>
    </p:spTree>
    <p:extLst>
      <p:ext uri="{BB962C8B-B14F-4D97-AF65-F5344CB8AC3E}">
        <p14:creationId xmlns:p14="http://schemas.microsoft.com/office/powerpoint/2010/main" val="308265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6B6C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954F-5ADE-95D5-BD7B-E64E78C262AD}"/>
              </a:ext>
            </a:extLst>
          </p:cNvPr>
          <p:cNvPicPr>
            <a:picLocks noChangeAspect="1"/>
          </p:cNvPicPr>
          <p:nvPr/>
        </p:nvPicPr>
        <p:blipFill rotWithShape="1">
          <a:blip r:embed="rId3"/>
          <a:srcRect l="2414" r="7127"/>
          <a:stretch/>
        </p:blipFill>
        <p:spPr>
          <a:xfrm>
            <a:off x="27851" y="653298"/>
            <a:ext cx="9098806" cy="5635487"/>
          </a:xfrm>
          <a:prstGeom prst="rect">
            <a:avLst/>
          </a:prstGeom>
        </p:spPr>
      </p:pic>
      <p:sp>
        <p:nvSpPr>
          <p:cNvPr id="20" name="Text Box 2">
            <a:extLst>
              <a:ext uri="{FF2B5EF4-FFF2-40B4-BE49-F238E27FC236}">
                <a16:creationId xmlns:a16="http://schemas.microsoft.com/office/drawing/2014/main" id="{990500E0-FF7D-EB75-09A2-F639898F2FE1}"/>
              </a:ext>
            </a:extLst>
          </p:cNvPr>
          <p:cNvSpPr txBox="1">
            <a:spLocks noChangeArrowheads="1"/>
          </p:cNvSpPr>
          <p:nvPr/>
        </p:nvSpPr>
        <p:spPr bwMode="auto">
          <a:xfrm>
            <a:off x="33830" y="191361"/>
            <a:ext cx="8991600" cy="9572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4528" tIns="47286" rIns="94528" bIns="47286">
            <a:spAutoFit/>
          </a:bodyPr>
          <a:lstStyle>
            <a:lvl1pPr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1pPr>
            <a:lvl2pPr marL="742950" indent="-28575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2pPr>
            <a:lvl3pPr marL="11430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3pPr>
            <a:lvl4pPr marL="16002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4pPr>
            <a:lvl5pPr marL="2057400" indent="-228600" defTabSz="957263" eaLnBrk="0" hangingPunct="0">
              <a:defRPr sz="4000">
                <a:solidFill>
                  <a:srgbClr val="FFFFFF"/>
                </a:solidFill>
                <a:latin typeface="American Typewriter" charset="0"/>
                <a:ea typeface="ヒラギノ明朝 Pro W3" charset="0"/>
                <a:cs typeface="ヒラギノ明朝 Pro W3" charset="0"/>
                <a:sym typeface="American Typewriter" charset="0"/>
              </a:defRPr>
            </a:lvl5pPr>
            <a:lvl6pPr marL="25146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6pPr>
            <a:lvl7pPr marL="29718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7pPr>
            <a:lvl8pPr marL="34290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8pPr>
            <a:lvl9pPr marL="3886200" indent="-228600" algn="ctr" defTabSz="957263" eaLnBrk="0" fontAlgn="base" hangingPunct="0">
              <a:spcBef>
                <a:spcPct val="0"/>
              </a:spcBef>
              <a:spcAft>
                <a:spcPct val="0"/>
              </a:spcAft>
              <a:defRPr sz="4000">
                <a:solidFill>
                  <a:srgbClr val="FFFFFF"/>
                </a:solidFill>
                <a:latin typeface="American Typewriter" charset="0"/>
                <a:ea typeface="ヒラギノ明朝 Pro W3" charset="0"/>
                <a:cs typeface="ヒラギノ明朝 Pro W3" charset="0"/>
                <a:sym typeface="American Typewriter" charset="0"/>
              </a:defRPr>
            </a:lvl9pPr>
          </a:lstStyle>
          <a:p>
            <a:pPr marL="0" marR="0" lvl="0" indent="0" algn="just" defTabSz="957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charset="0"/>
                <a:ea typeface="ＭＳ Ｐゴシック" charset="0"/>
                <a:cs typeface="ＭＳ Ｐゴシック" charset="0"/>
                <a:sym typeface="American Typewriter" charset="0"/>
              </a:rPr>
              <a:t>SPARC_LAB is the test and training facility at LNF for Advanced Accelerator Developments (since 2005)</a:t>
            </a:r>
          </a:p>
        </p:txBody>
      </p:sp>
      <p:sp>
        <p:nvSpPr>
          <p:cNvPr id="21" name="CasellaDiTesto 32">
            <a:extLst>
              <a:ext uri="{FF2B5EF4-FFF2-40B4-BE49-F238E27FC236}">
                <a16:creationId xmlns:a16="http://schemas.microsoft.com/office/drawing/2014/main" id="{632F7747-BB0B-93C1-89DB-D92E66C6EFCA}"/>
              </a:ext>
            </a:extLst>
          </p:cNvPr>
          <p:cNvSpPr txBox="1"/>
          <p:nvPr/>
        </p:nvSpPr>
        <p:spPr bwMode="auto">
          <a:xfrm>
            <a:off x="1031752" y="5549479"/>
            <a:ext cx="789008"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PWFA</a:t>
            </a:r>
          </a:p>
        </p:txBody>
      </p:sp>
      <p:cxnSp>
        <p:nvCxnSpPr>
          <p:cNvPr id="22" name="Connettore 2 34">
            <a:extLst>
              <a:ext uri="{FF2B5EF4-FFF2-40B4-BE49-F238E27FC236}">
                <a16:creationId xmlns:a16="http://schemas.microsoft.com/office/drawing/2014/main" id="{3A52DD31-E5EB-B489-B0D1-C889FAAF1E8B}"/>
              </a:ext>
            </a:extLst>
          </p:cNvPr>
          <p:cNvCxnSpPr>
            <a:cxnSpLocks/>
            <a:stCxn id="21" idx="0"/>
          </p:cNvCxnSpPr>
          <p:nvPr/>
        </p:nvCxnSpPr>
        <p:spPr bwMode="auto">
          <a:xfrm flipV="1">
            <a:off x="1426256" y="4914900"/>
            <a:ext cx="796244" cy="634579"/>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25" name="CasellaDiTesto 32">
            <a:extLst>
              <a:ext uri="{FF2B5EF4-FFF2-40B4-BE49-F238E27FC236}">
                <a16:creationId xmlns:a16="http://schemas.microsoft.com/office/drawing/2014/main" id="{AF5F6CAD-2349-CDC5-0989-EDBBDDE028FE}"/>
              </a:ext>
            </a:extLst>
          </p:cNvPr>
          <p:cNvSpPr txBox="1"/>
          <p:nvPr/>
        </p:nvSpPr>
        <p:spPr bwMode="auto">
          <a:xfrm>
            <a:off x="3576142" y="6023696"/>
            <a:ext cx="516801" cy="372779"/>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FEL</a:t>
            </a:r>
          </a:p>
        </p:txBody>
      </p:sp>
      <p:cxnSp>
        <p:nvCxnSpPr>
          <p:cNvPr id="27" name="Connettore 2 34">
            <a:extLst>
              <a:ext uri="{FF2B5EF4-FFF2-40B4-BE49-F238E27FC236}">
                <a16:creationId xmlns:a16="http://schemas.microsoft.com/office/drawing/2014/main" id="{36B665CE-21A1-A49D-4401-9DF36370274A}"/>
              </a:ext>
            </a:extLst>
          </p:cNvPr>
          <p:cNvCxnSpPr>
            <a:cxnSpLocks/>
            <a:stCxn id="25" idx="0"/>
          </p:cNvCxnSpPr>
          <p:nvPr/>
        </p:nvCxnSpPr>
        <p:spPr bwMode="auto">
          <a:xfrm flipV="1">
            <a:off x="3834543" y="5638800"/>
            <a:ext cx="470757" cy="384896"/>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28" name="CasellaDiTesto 32">
            <a:extLst>
              <a:ext uri="{FF2B5EF4-FFF2-40B4-BE49-F238E27FC236}">
                <a16:creationId xmlns:a16="http://schemas.microsoft.com/office/drawing/2014/main" id="{01608FB0-D771-CF72-8CCE-8655310553AA}"/>
              </a:ext>
            </a:extLst>
          </p:cNvPr>
          <p:cNvSpPr txBox="1"/>
          <p:nvPr/>
        </p:nvSpPr>
        <p:spPr bwMode="auto">
          <a:xfrm>
            <a:off x="4389444" y="6081598"/>
            <a:ext cx="553143" cy="368423"/>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THz</a:t>
            </a:r>
            <a:endPar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endParaRPr>
          </a:p>
        </p:txBody>
      </p:sp>
      <p:cxnSp>
        <p:nvCxnSpPr>
          <p:cNvPr id="29" name="Connettore 2 34">
            <a:extLst>
              <a:ext uri="{FF2B5EF4-FFF2-40B4-BE49-F238E27FC236}">
                <a16:creationId xmlns:a16="http://schemas.microsoft.com/office/drawing/2014/main" id="{392060FA-30F1-595A-865D-AC493DC2A3F5}"/>
              </a:ext>
            </a:extLst>
          </p:cNvPr>
          <p:cNvCxnSpPr>
            <a:cxnSpLocks/>
            <a:stCxn id="28" idx="0"/>
          </p:cNvCxnSpPr>
          <p:nvPr/>
        </p:nvCxnSpPr>
        <p:spPr bwMode="auto">
          <a:xfrm flipV="1">
            <a:off x="4666016" y="5435600"/>
            <a:ext cx="794984" cy="645998"/>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30" name="CasellaDiTesto 32">
            <a:extLst>
              <a:ext uri="{FF2B5EF4-FFF2-40B4-BE49-F238E27FC236}">
                <a16:creationId xmlns:a16="http://schemas.microsoft.com/office/drawing/2014/main" id="{D1F5F08E-ACF3-0F7A-BDB7-66FA8918D24F}"/>
              </a:ext>
            </a:extLst>
          </p:cNvPr>
          <p:cNvSpPr txBox="1"/>
          <p:nvPr/>
        </p:nvSpPr>
        <p:spPr bwMode="auto">
          <a:xfrm>
            <a:off x="6567684" y="5638800"/>
            <a:ext cx="761533" cy="368423"/>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LWFA</a:t>
            </a:r>
          </a:p>
        </p:txBody>
      </p:sp>
      <p:cxnSp>
        <p:nvCxnSpPr>
          <p:cNvPr id="31" name="Connettore 2 34">
            <a:extLst>
              <a:ext uri="{FF2B5EF4-FFF2-40B4-BE49-F238E27FC236}">
                <a16:creationId xmlns:a16="http://schemas.microsoft.com/office/drawing/2014/main" id="{935FA98A-C6A8-E30A-2115-497128C08825}"/>
              </a:ext>
            </a:extLst>
          </p:cNvPr>
          <p:cNvCxnSpPr>
            <a:cxnSpLocks/>
            <a:stCxn id="30" idx="1"/>
          </p:cNvCxnSpPr>
          <p:nvPr/>
        </p:nvCxnSpPr>
        <p:spPr bwMode="auto">
          <a:xfrm flipH="1" flipV="1">
            <a:off x="6477000" y="5219700"/>
            <a:ext cx="90684" cy="60331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34" name="CasellaDiTesto 32">
            <a:extLst>
              <a:ext uri="{FF2B5EF4-FFF2-40B4-BE49-F238E27FC236}">
                <a16:creationId xmlns:a16="http://schemas.microsoft.com/office/drawing/2014/main" id="{8D31458F-5585-90DB-7B1C-DD84AE82FD95}"/>
              </a:ext>
            </a:extLst>
          </p:cNvPr>
          <p:cNvSpPr txBox="1"/>
          <p:nvPr/>
        </p:nvSpPr>
        <p:spPr bwMode="auto">
          <a:xfrm>
            <a:off x="7482084" y="3662248"/>
            <a:ext cx="1082134" cy="368423"/>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Betatron</a:t>
            </a:r>
          </a:p>
        </p:txBody>
      </p:sp>
      <p:cxnSp>
        <p:nvCxnSpPr>
          <p:cNvPr id="37" name="Connettore 2 34">
            <a:extLst>
              <a:ext uri="{FF2B5EF4-FFF2-40B4-BE49-F238E27FC236}">
                <a16:creationId xmlns:a16="http://schemas.microsoft.com/office/drawing/2014/main" id="{3D3D053E-A4E5-0C44-568D-90278BA9F46E}"/>
              </a:ext>
            </a:extLst>
          </p:cNvPr>
          <p:cNvCxnSpPr>
            <a:cxnSpLocks/>
          </p:cNvCxnSpPr>
          <p:nvPr/>
        </p:nvCxnSpPr>
        <p:spPr bwMode="auto">
          <a:xfrm flipH="1">
            <a:off x="7797800" y="4030671"/>
            <a:ext cx="217217" cy="1404929"/>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38" name="CasellaDiTesto 32">
            <a:extLst>
              <a:ext uri="{FF2B5EF4-FFF2-40B4-BE49-F238E27FC236}">
                <a16:creationId xmlns:a16="http://schemas.microsoft.com/office/drawing/2014/main" id="{5D087441-2BBA-ECDD-0C15-3C9E8F7459BC}"/>
              </a:ext>
            </a:extLst>
          </p:cNvPr>
          <p:cNvSpPr txBox="1"/>
          <p:nvPr/>
        </p:nvSpPr>
        <p:spPr bwMode="auto">
          <a:xfrm>
            <a:off x="5461000" y="2473986"/>
            <a:ext cx="761533" cy="645422"/>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90540" tIns="45270" rIns="90540" bIns="4527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LWFA</a:t>
            </a:r>
          </a:p>
          <a:p>
            <a:pPr marL="0" marR="0" lvl="0" indent="0" algn="l" defTabSz="451783" rtl="0" eaLnBrk="1" fontAlgn="auto" latinLnBrk="0" hangingPunct="1">
              <a:lnSpc>
                <a:spcPct val="100000"/>
              </a:lnSpc>
              <a:spcBef>
                <a:spcPts val="0"/>
              </a:spcBef>
              <a:spcAft>
                <a:spcPts val="0"/>
              </a:spcAft>
              <a:buClrTx/>
              <a:buSzTx/>
              <a:buFontTx/>
              <a:buNone/>
              <a:tabLst/>
              <a:defRPr/>
            </a:pPr>
            <a:r>
              <a:rPr kumimoji="0" lang="it-IT" sz="1800" b="1" i="0" u="none" strike="noStrike" kern="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ヒラギノ明朝 Pro W3" charset="0"/>
                <a:cs typeface="ヒラギノ明朝 Pro W3" charset="0"/>
                <a:sym typeface="American Typewriter" charset="0"/>
              </a:rPr>
              <a:t>TNSA</a:t>
            </a:r>
          </a:p>
        </p:txBody>
      </p:sp>
      <p:cxnSp>
        <p:nvCxnSpPr>
          <p:cNvPr id="39" name="Connettore 2 34">
            <a:extLst>
              <a:ext uri="{FF2B5EF4-FFF2-40B4-BE49-F238E27FC236}">
                <a16:creationId xmlns:a16="http://schemas.microsoft.com/office/drawing/2014/main" id="{229214A8-0305-22D1-5945-E5FFCBEECB67}"/>
              </a:ext>
            </a:extLst>
          </p:cNvPr>
          <p:cNvCxnSpPr>
            <a:cxnSpLocks/>
            <a:stCxn id="38" idx="1"/>
          </p:cNvCxnSpPr>
          <p:nvPr/>
        </p:nvCxnSpPr>
        <p:spPr bwMode="auto">
          <a:xfrm flipH="1">
            <a:off x="4389444" y="2796697"/>
            <a:ext cx="1071556" cy="307307"/>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228933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EA4D7E4-0AF6-C6E3-5082-EB3138352FCE}"/>
              </a:ext>
            </a:extLst>
          </p:cNvPr>
          <p:cNvPicPr>
            <a:picLocks noChangeAspect="1"/>
          </p:cNvPicPr>
          <p:nvPr/>
        </p:nvPicPr>
        <p:blipFill rotWithShape="1">
          <a:blip r:embed="rId2"/>
          <a:srcRect l="54445" t="59461" r="7127"/>
          <a:stretch/>
        </p:blipFill>
        <p:spPr>
          <a:xfrm>
            <a:off x="0" y="731658"/>
            <a:ext cx="9127614" cy="5394822"/>
          </a:xfrm>
          <a:prstGeom prst="rect">
            <a:avLst/>
          </a:prstGeom>
        </p:spPr>
      </p:pic>
      <p:pic>
        <p:nvPicPr>
          <p:cNvPr id="5" name="Immagine 47">
            <a:extLst>
              <a:ext uri="{FF2B5EF4-FFF2-40B4-BE49-F238E27FC236}">
                <a16:creationId xmlns:a16="http://schemas.microsoft.com/office/drawing/2014/main" id="{E02EC31C-2F67-75AA-EA2E-2C077C3A0711}"/>
              </a:ext>
            </a:extLst>
          </p:cNvPr>
          <p:cNvPicPr>
            <a:picLocks noChangeAspect="1"/>
          </p:cNvPicPr>
          <p:nvPr/>
        </p:nvPicPr>
        <p:blipFill rotWithShape="1">
          <a:blip r:embed="rId3">
            <a:alphaModFix amt="85000"/>
          </a:blip>
          <a:srcRect t="20146" r="4795" b="17965"/>
          <a:stretch/>
        </p:blipFill>
        <p:spPr>
          <a:xfrm>
            <a:off x="784860" y="1089660"/>
            <a:ext cx="8337218" cy="4198620"/>
          </a:xfrm>
          <a:prstGeom prst="rect">
            <a:avLst/>
          </a:prstGeom>
        </p:spPr>
      </p:pic>
    </p:spTree>
    <p:extLst>
      <p:ext uri="{BB962C8B-B14F-4D97-AF65-F5344CB8AC3E}">
        <p14:creationId xmlns:p14="http://schemas.microsoft.com/office/powerpoint/2010/main" val="13561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3409" rtl="0" eaLnBrk="1" fontAlgn="auto" latinLnBrk="0" hangingPunct="1">
              <a:lnSpc>
                <a:spcPct val="100000"/>
              </a:lnSpc>
              <a:spcBef>
                <a:spcPts val="0"/>
              </a:spcBef>
              <a:spcAft>
                <a:spcPts val="0"/>
              </a:spcAft>
              <a:buClrTx/>
              <a:buSzTx/>
              <a:buFontTx/>
              <a:buNone/>
              <a:tabLst/>
              <a:defRPr/>
            </a:pPr>
            <a:fld id="{3FBD5587-D624-9B4C-AAC5-9A84E3BA50A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340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7A777E3-21C0-DF4C-AEAC-C49A4393149B}"/>
              </a:ext>
            </a:extLst>
          </p:cNvPr>
          <p:cNvPicPr>
            <a:picLocks noChangeAspect="1"/>
          </p:cNvPicPr>
          <p:nvPr/>
        </p:nvPicPr>
        <p:blipFill rotWithShape="1">
          <a:blip r:embed="rId2"/>
          <a:srcRect l="45695" t="15459"/>
          <a:stretch/>
        </p:blipFill>
        <p:spPr>
          <a:xfrm>
            <a:off x="47617" y="-2526"/>
            <a:ext cx="3083310" cy="2716820"/>
          </a:xfrm>
          <a:prstGeom prst="rect">
            <a:avLst/>
          </a:prstGeom>
        </p:spPr>
      </p:pic>
      <p:grpSp>
        <p:nvGrpSpPr>
          <p:cNvPr id="40" name="Group 39">
            <a:extLst>
              <a:ext uri="{FF2B5EF4-FFF2-40B4-BE49-F238E27FC236}">
                <a16:creationId xmlns:a16="http://schemas.microsoft.com/office/drawing/2014/main" id="{3562EE2A-9D70-C144-9AEA-BBD193A2512C}"/>
              </a:ext>
            </a:extLst>
          </p:cNvPr>
          <p:cNvGrpSpPr/>
          <p:nvPr/>
        </p:nvGrpSpPr>
        <p:grpSpPr>
          <a:xfrm>
            <a:off x="3210243" y="551731"/>
            <a:ext cx="5398424" cy="2062210"/>
            <a:chOff x="3220634" y="283219"/>
            <a:chExt cx="5398424" cy="2062210"/>
          </a:xfrm>
        </p:grpSpPr>
        <p:grpSp>
          <p:nvGrpSpPr>
            <p:cNvPr id="36" name="Group 35">
              <a:extLst>
                <a:ext uri="{FF2B5EF4-FFF2-40B4-BE49-F238E27FC236}">
                  <a16:creationId xmlns:a16="http://schemas.microsoft.com/office/drawing/2014/main" id="{9B16C17C-1681-A343-A6FE-B7CF9F09737B}"/>
                </a:ext>
              </a:extLst>
            </p:cNvPr>
            <p:cNvGrpSpPr/>
            <p:nvPr/>
          </p:nvGrpSpPr>
          <p:grpSpPr>
            <a:xfrm>
              <a:off x="3220634" y="283219"/>
              <a:ext cx="5398424" cy="2062210"/>
              <a:chOff x="3220634" y="283219"/>
              <a:chExt cx="5398424" cy="2062210"/>
            </a:xfrm>
          </p:grpSpPr>
          <p:pic>
            <p:nvPicPr>
              <p:cNvPr id="6" name="Picture 5">
                <a:extLst>
                  <a:ext uri="{FF2B5EF4-FFF2-40B4-BE49-F238E27FC236}">
                    <a16:creationId xmlns:a16="http://schemas.microsoft.com/office/drawing/2014/main" id="{0AA375BD-1F45-0D46-8DA0-E3BF55813861}"/>
                  </a:ext>
                </a:extLst>
              </p:cNvPr>
              <p:cNvPicPr>
                <a:picLocks noChangeAspect="1"/>
              </p:cNvPicPr>
              <p:nvPr/>
            </p:nvPicPr>
            <p:blipFill>
              <a:blip r:embed="rId3"/>
              <a:stretch>
                <a:fillRect/>
              </a:stretch>
            </p:blipFill>
            <p:spPr>
              <a:xfrm>
                <a:off x="4460832" y="283219"/>
                <a:ext cx="4158226" cy="2062210"/>
              </a:xfrm>
              <a:prstGeom prst="rect">
                <a:avLst/>
              </a:prstGeom>
            </p:spPr>
          </p:pic>
          <p:sp>
            <p:nvSpPr>
              <p:cNvPr id="5" name="Right Arrow 4">
                <a:extLst>
                  <a:ext uri="{FF2B5EF4-FFF2-40B4-BE49-F238E27FC236}">
                    <a16:creationId xmlns:a16="http://schemas.microsoft.com/office/drawing/2014/main" id="{31D9169D-775E-5F4A-B310-3E16A15B5414}"/>
                  </a:ext>
                </a:extLst>
              </p:cNvPr>
              <p:cNvSpPr/>
              <p:nvPr/>
            </p:nvSpPr>
            <p:spPr>
              <a:xfrm rot="10800000">
                <a:off x="3220634" y="1197294"/>
                <a:ext cx="1127398" cy="3748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47880139-A999-1B41-9E3B-82D1600C9610}"/>
                </a:ext>
              </a:extLst>
            </p:cNvPr>
            <p:cNvSpPr txBox="1"/>
            <p:nvPr/>
          </p:nvSpPr>
          <p:spPr>
            <a:xfrm>
              <a:off x="4572000" y="406816"/>
              <a:ext cx="2573500" cy="369332"/>
            </a:xfrm>
            <a:prstGeom prst="rect">
              <a:avLst/>
            </a:prstGeom>
            <a:noFill/>
          </p:spPr>
          <p:txBody>
            <a:bodyPr wrap="square" rtlCol="0">
              <a:spAutoFit/>
            </a:bodyPr>
            <a:lstStyle/>
            <a:p>
              <a:pPr marL="0" marR="0" lvl="0" indent="0" algn="l" defTabSz="453409"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EuPRAXIA@SPARC_LAB</a:t>
              </a:r>
            </a:p>
          </p:txBody>
        </p:sp>
      </p:grpSp>
      <p:grpSp>
        <p:nvGrpSpPr>
          <p:cNvPr id="39" name="Group 38">
            <a:extLst>
              <a:ext uri="{FF2B5EF4-FFF2-40B4-BE49-F238E27FC236}">
                <a16:creationId xmlns:a16="http://schemas.microsoft.com/office/drawing/2014/main" id="{FD9A8DA5-A986-DA40-8A4F-299125EB2AB6}"/>
              </a:ext>
            </a:extLst>
          </p:cNvPr>
          <p:cNvGrpSpPr/>
          <p:nvPr/>
        </p:nvGrpSpPr>
        <p:grpSpPr>
          <a:xfrm>
            <a:off x="206321" y="5036741"/>
            <a:ext cx="5994120" cy="1754326"/>
            <a:chOff x="206321" y="5036741"/>
            <a:chExt cx="5994120" cy="1754326"/>
          </a:xfrm>
        </p:grpSpPr>
        <p:grpSp>
          <p:nvGrpSpPr>
            <p:cNvPr id="34" name="Group 33">
              <a:extLst>
                <a:ext uri="{FF2B5EF4-FFF2-40B4-BE49-F238E27FC236}">
                  <a16:creationId xmlns:a16="http://schemas.microsoft.com/office/drawing/2014/main" id="{930A1195-EF52-6A4C-8FB5-C16BFCD07E36}"/>
                </a:ext>
              </a:extLst>
            </p:cNvPr>
            <p:cNvGrpSpPr/>
            <p:nvPr/>
          </p:nvGrpSpPr>
          <p:grpSpPr>
            <a:xfrm>
              <a:off x="2380890" y="5182778"/>
              <a:ext cx="2841998" cy="1454508"/>
              <a:chOff x="2720732" y="5183577"/>
              <a:chExt cx="2841998" cy="1454508"/>
            </a:xfrm>
          </p:grpSpPr>
          <p:pic>
            <p:nvPicPr>
              <p:cNvPr id="8" name="Picture 141">
                <a:extLst>
                  <a:ext uri="{FF2B5EF4-FFF2-40B4-BE49-F238E27FC236}">
                    <a16:creationId xmlns:a16="http://schemas.microsoft.com/office/drawing/2014/main" id="{7E3AF951-3456-784E-9EA1-3728195EE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622" y="5221999"/>
                <a:ext cx="2351758" cy="1416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0D33100-A7FF-E040-9C20-7A6EE39DE3C4}"/>
                  </a:ext>
                </a:extLst>
              </p:cNvPr>
              <p:cNvPicPr>
                <a:picLocks noChangeAspect="1"/>
              </p:cNvPicPr>
              <p:nvPr/>
            </p:nvPicPr>
            <p:blipFill>
              <a:blip r:embed="rId5"/>
              <a:stretch>
                <a:fillRect/>
              </a:stretch>
            </p:blipFill>
            <p:spPr>
              <a:xfrm>
                <a:off x="2720732" y="6200121"/>
                <a:ext cx="573883" cy="437964"/>
              </a:xfrm>
              <a:prstGeom prst="rect">
                <a:avLst/>
              </a:prstGeom>
            </p:spPr>
          </p:pic>
          <p:pic>
            <p:nvPicPr>
              <p:cNvPr id="14" name="Picture 13">
                <a:extLst>
                  <a:ext uri="{FF2B5EF4-FFF2-40B4-BE49-F238E27FC236}">
                    <a16:creationId xmlns:a16="http://schemas.microsoft.com/office/drawing/2014/main" id="{1E843C6F-F894-404A-B2CB-04F80C1F01D8}"/>
                  </a:ext>
                </a:extLst>
              </p:cNvPr>
              <p:cNvPicPr>
                <a:picLocks noChangeAspect="1"/>
              </p:cNvPicPr>
              <p:nvPr/>
            </p:nvPicPr>
            <p:blipFill>
              <a:blip r:embed="rId6"/>
              <a:stretch>
                <a:fillRect/>
              </a:stretch>
            </p:blipFill>
            <p:spPr>
              <a:xfrm>
                <a:off x="2730171" y="5746135"/>
                <a:ext cx="564444" cy="428525"/>
              </a:xfrm>
              <a:prstGeom prst="rect">
                <a:avLst/>
              </a:prstGeom>
            </p:spPr>
          </p:pic>
          <p:pic>
            <p:nvPicPr>
              <p:cNvPr id="16" name="Picture 15">
                <a:extLst>
                  <a:ext uri="{FF2B5EF4-FFF2-40B4-BE49-F238E27FC236}">
                    <a16:creationId xmlns:a16="http://schemas.microsoft.com/office/drawing/2014/main" id="{E5E48E4F-64B8-284A-BCB2-22F244933441}"/>
                  </a:ext>
                </a:extLst>
              </p:cNvPr>
              <p:cNvPicPr>
                <a:picLocks noChangeAspect="1"/>
              </p:cNvPicPr>
              <p:nvPr/>
            </p:nvPicPr>
            <p:blipFill rotWithShape="1">
              <a:blip r:embed="rId7"/>
              <a:srcRect l="9246" t="23298" r="14373" b="5186"/>
              <a:stretch/>
            </p:blipFill>
            <p:spPr>
              <a:xfrm>
                <a:off x="2752844" y="5230732"/>
                <a:ext cx="554112" cy="497939"/>
              </a:xfrm>
              <a:prstGeom prst="rect">
                <a:avLst/>
              </a:prstGeom>
            </p:spPr>
          </p:pic>
          <p:sp>
            <p:nvSpPr>
              <p:cNvPr id="24" name="TextBox 23">
                <a:extLst>
                  <a:ext uri="{FF2B5EF4-FFF2-40B4-BE49-F238E27FC236}">
                    <a16:creationId xmlns:a16="http://schemas.microsoft.com/office/drawing/2014/main" id="{8B33D8C8-18EC-5747-89A3-1B03F0CB8DA9}"/>
                  </a:ext>
                </a:extLst>
              </p:cNvPr>
              <p:cNvSpPr txBox="1"/>
              <p:nvPr/>
            </p:nvSpPr>
            <p:spPr>
              <a:xfrm>
                <a:off x="4330493" y="5183577"/>
                <a:ext cx="1232237" cy="369332"/>
              </a:xfrm>
              <a:prstGeom prst="rect">
                <a:avLst/>
              </a:prstGeom>
              <a:noFill/>
            </p:spPr>
            <p:txBody>
              <a:bodyPr wrap="square" rtlCol="0">
                <a:spAutoFit/>
              </a:bodyPr>
              <a:lstStyle/>
              <a:p>
                <a:pPr marL="0" marR="0" lvl="0" indent="0" algn="l" defTabSz="453409"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SPARC_LAB</a:t>
                </a:r>
              </a:p>
            </p:txBody>
          </p:sp>
        </p:grpSp>
        <p:sp>
          <p:nvSpPr>
            <p:cNvPr id="26" name="TextBox 25">
              <a:extLst>
                <a:ext uri="{FF2B5EF4-FFF2-40B4-BE49-F238E27FC236}">
                  <a16:creationId xmlns:a16="http://schemas.microsoft.com/office/drawing/2014/main" id="{1299ACDE-BBBA-7D4C-ACFE-90D34C40ED59}"/>
                </a:ext>
              </a:extLst>
            </p:cNvPr>
            <p:cNvSpPr txBox="1"/>
            <p:nvPr/>
          </p:nvSpPr>
          <p:spPr>
            <a:xfrm>
              <a:off x="206321" y="5036741"/>
              <a:ext cx="1717481" cy="1754326"/>
            </a:xfrm>
            <a:prstGeom prst="rect">
              <a:avLst/>
            </a:prstGeom>
            <a:noFill/>
            <a:ln>
              <a:solidFill>
                <a:srgbClr val="FFFF00"/>
              </a:solidFill>
            </a:ln>
          </p:spPr>
          <p:txBody>
            <a:bodyPr wrap="square" rtlCol="0">
              <a:spAutoFit/>
            </a:bodyPr>
            <a:lstStyle/>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SPARX</a:t>
              </a:r>
            </a:p>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T">
                  <a:solidFill>
                    <a:srgbClr val="FFFF00"/>
                  </a:solidFill>
                  <a:latin typeface="Calibri"/>
                </a:rPr>
                <a:t>NTA-&gt;CSN_5</a:t>
              </a:r>
              <a:endParaRPr kumimoji="0" lang="en-IT" sz="1800" b="0" i="0" u="none" strike="noStrike" kern="1200" cap="none" spc="0" normalizeH="0" baseline="0" noProof="0">
                <a:ln>
                  <a:noFill/>
                </a:ln>
                <a:solidFill>
                  <a:srgbClr val="FFFF00"/>
                </a:solidFill>
                <a:effectLst/>
                <a:uLnTx/>
                <a:uFillTx/>
                <a:latin typeface="Calibri"/>
                <a:ea typeface="+mn-ea"/>
                <a:cs typeface="+mn-cs"/>
              </a:endParaRPr>
            </a:p>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T">
                  <a:solidFill>
                    <a:srgbClr val="FFFF00"/>
                  </a:solidFill>
                  <a:latin typeface="Calibri"/>
                </a:rPr>
                <a:t>EUROFEL</a:t>
              </a:r>
              <a:endParaRPr kumimoji="0" lang="en-IT" sz="1800" b="0" i="0" u="none" strike="noStrike" kern="1200" cap="none" spc="0" normalizeH="0" baseline="0" noProof="0">
                <a:ln>
                  <a:noFill/>
                </a:ln>
                <a:solidFill>
                  <a:srgbClr val="FFFF00"/>
                </a:solidFill>
                <a:effectLst/>
                <a:uLnTx/>
                <a:uFillTx/>
                <a:latin typeface="Calibri"/>
                <a:ea typeface="+mn-ea"/>
                <a:cs typeface="+mn-cs"/>
              </a:endParaRPr>
            </a:p>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PLASMAR</a:t>
              </a:r>
            </a:p>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T">
                  <a:solidFill>
                    <a:srgbClr val="FFFF00"/>
                  </a:solidFill>
                  <a:latin typeface="Calibri"/>
                </a:rPr>
                <a:t>SPARC_LAB</a:t>
              </a:r>
            </a:p>
            <a:p>
              <a:pPr marL="285750" marR="0" lvl="0" indent="-285750" algn="l" defTabSz="4534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SABINA</a:t>
              </a:r>
            </a:p>
          </p:txBody>
        </p:sp>
        <p:sp>
          <p:nvSpPr>
            <p:cNvPr id="30" name="Right Arrow 29">
              <a:extLst>
                <a:ext uri="{FF2B5EF4-FFF2-40B4-BE49-F238E27FC236}">
                  <a16:creationId xmlns:a16="http://schemas.microsoft.com/office/drawing/2014/main" id="{0EC36930-5CC8-EF49-A448-6084499D15C9}"/>
                </a:ext>
              </a:extLst>
            </p:cNvPr>
            <p:cNvSpPr/>
            <p:nvPr/>
          </p:nvSpPr>
          <p:spPr>
            <a:xfrm>
              <a:off x="5222888" y="5800830"/>
              <a:ext cx="977553" cy="21840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Arrow 32">
              <a:extLst>
                <a:ext uri="{FF2B5EF4-FFF2-40B4-BE49-F238E27FC236}">
                  <a16:creationId xmlns:a16="http://schemas.microsoft.com/office/drawing/2014/main" id="{389A799E-E1DA-BA4C-8A03-056175D83DC1}"/>
                </a:ext>
              </a:extLst>
            </p:cNvPr>
            <p:cNvSpPr/>
            <p:nvPr/>
          </p:nvSpPr>
          <p:spPr>
            <a:xfrm>
              <a:off x="1693277" y="5800831"/>
              <a:ext cx="606090" cy="21840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1" name="TextBox 40">
            <a:extLst>
              <a:ext uri="{FF2B5EF4-FFF2-40B4-BE49-F238E27FC236}">
                <a16:creationId xmlns:a16="http://schemas.microsoft.com/office/drawing/2014/main" id="{0BB9DD89-5522-174B-943B-4B507CBDF288}"/>
              </a:ext>
            </a:extLst>
          </p:cNvPr>
          <p:cNvSpPr txBox="1"/>
          <p:nvPr/>
        </p:nvSpPr>
        <p:spPr>
          <a:xfrm>
            <a:off x="931668" y="43145"/>
            <a:ext cx="2199260" cy="307777"/>
          </a:xfrm>
          <a:prstGeom prst="rect">
            <a:avLst/>
          </a:prstGeom>
          <a:solidFill>
            <a:srgbClr val="FF0000"/>
          </a:solidFill>
        </p:spPr>
        <p:txBody>
          <a:bodyPr wrap="square" rtlCol="0">
            <a:spAutoFit/>
          </a:bodyPr>
          <a:lstStyle/>
          <a:p>
            <a:pPr marL="0" marR="0" lvl="0" indent="0" algn="ctr" defTabSz="453409"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a:ln>
                  <a:noFill/>
                </a:ln>
                <a:solidFill>
                  <a:srgbClr val="FFFF00"/>
                </a:solidFill>
                <a:effectLst/>
                <a:uLnTx/>
                <a:uFillTx/>
                <a:latin typeface="Calibri"/>
                <a:ea typeface="+mn-ea"/>
                <a:cs typeface="+mn-cs"/>
              </a:rPr>
              <a:t>HEAD QUARTER @LNF</a:t>
            </a:r>
          </a:p>
        </p:txBody>
      </p:sp>
      <p:grpSp>
        <p:nvGrpSpPr>
          <p:cNvPr id="43" name="Group 42">
            <a:extLst>
              <a:ext uri="{FF2B5EF4-FFF2-40B4-BE49-F238E27FC236}">
                <a16:creationId xmlns:a16="http://schemas.microsoft.com/office/drawing/2014/main" id="{47639753-CEA1-9146-A62A-9210EEBAF2B8}"/>
              </a:ext>
            </a:extLst>
          </p:cNvPr>
          <p:cNvGrpSpPr/>
          <p:nvPr/>
        </p:nvGrpSpPr>
        <p:grpSpPr>
          <a:xfrm>
            <a:off x="6342409" y="2620671"/>
            <a:ext cx="1868511" cy="3685598"/>
            <a:chOff x="6342409" y="2620671"/>
            <a:chExt cx="1868511" cy="3685598"/>
          </a:xfrm>
        </p:grpSpPr>
        <p:grpSp>
          <p:nvGrpSpPr>
            <p:cNvPr id="37" name="Group 36">
              <a:extLst>
                <a:ext uri="{FF2B5EF4-FFF2-40B4-BE49-F238E27FC236}">
                  <a16:creationId xmlns:a16="http://schemas.microsoft.com/office/drawing/2014/main" id="{1DCF89E2-F8F8-0544-ACD9-CD79E113F2A9}"/>
                </a:ext>
              </a:extLst>
            </p:cNvPr>
            <p:cNvGrpSpPr/>
            <p:nvPr/>
          </p:nvGrpSpPr>
          <p:grpSpPr>
            <a:xfrm>
              <a:off x="6342409" y="2620671"/>
              <a:ext cx="1868511" cy="3685598"/>
              <a:chOff x="6342409" y="2620671"/>
              <a:chExt cx="1868511" cy="3685598"/>
            </a:xfrm>
          </p:grpSpPr>
          <p:pic>
            <p:nvPicPr>
              <p:cNvPr id="18" name="Picture 17">
                <a:extLst>
                  <a:ext uri="{FF2B5EF4-FFF2-40B4-BE49-F238E27FC236}">
                    <a16:creationId xmlns:a16="http://schemas.microsoft.com/office/drawing/2014/main" id="{774BB23F-C07A-0E46-A22D-64F190807F98}"/>
                  </a:ext>
                </a:extLst>
              </p:cNvPr>
              <p:cNvPicPr>
                <a:picLocks noChangeAspect="1"/>
              </p:cNvPicPr>
              <p:nvPr/>
            </p:nvPicPr>
            <p:blipFill>
              <a:blip r:embed="rId8"/>
              <a:stretch>
                <a:fillRect/>
              </a:stretch>
            </p:blipFill>
            <p:spPr>
              <a:xfrm>
                <a:off x="6342409" y="3662213"/>
                <a:ext cx="1868511" cy="2644056"/>
              </a:xfrm>
              <a:prstGeom prst="rect">
                <a:avLst/>
              </a:prstGeom>
              <a:ln w="57150">
                <a:solidFill>
                  <a:srgbClr val="FF0000"/>
                </a:solidFill>
              </a:ln>
            </p:spPr>
          </p:pic>
          <p:sp>
            <p:nvSpPr>
              <p:cNvPr id="21" name="Right Arrow 20">
                <a:extLst>
                  <a:ext uri="{FF2B5EF4-FFF2-40B4-BE49-F238E27FC236}">
                    <a16:creationId xmlns:a16="http://schemas.microsoft.com/office/drawing/2014/main" id="{70B4453A-3E4F-DA47-84AB-4A712AF50492}"/>
                  </a:ext>
                </a:extLst>
              </p:cNvPr>
              <p:cNvSpPr/>
              <p:nvPr/>
            </p:nvSpPr>
            <p:spPr>
              <a:xfrm rot="16200000">
                <a:off x="6787888" y="3000246"/>
                <a:ext cx="977553" cy="21840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TextBox 41">
              <a:extLst>
                <a:ext uri="{FF2B5EF4-FFF2-40B4-BE49-F238E27FC236}">
                  <a16:creationId xmlns:a16="http://schemas.microsoft.com/office/drawing/2014/main" id="{BA3ED520-6303-F940-BF0D-3101EF70FEF3}"/>
                </a:ext>
              </a:extLst>
            </p:cNvPr>
            <p:cNvSpPr txBox="1"/>
            <p:nvPr/>
          </p:nvSpPr>
          <p:spPr>
            <a:xfrm>
              <a:off x="6342409" y="4729295"/>
              <a:ext cx="1868511" cy="523220"/>
            </a:xfrm>
            <a:prstGeom prst="rect">
              <a:avLst/>
            </a:prstGeom>
            <a:solidFill>
              <a:srgbClr val="FF0000"/>
            </a:solidFill>
          </p:spPr>
          <p:txBody>
            <a:bodyPr wrap="square" rtlCol="0">
              <a:spAutoFit/>
            </a:bodyPr>
            <a:lstStyle/>
            <a:p>
              <a:pPr marL="0" marR="0" lvl="0" indent="0" algn="ctr" defTabSz="453409" rtl="0" eaLnBrk="1" fontAlgn="auto" latinLnBrk="0" hangingPunct="1">
                <a:lnSpc>
                  <a:spcPct val="100000"/>
                </a:lnSpc>
                <a:spcBef>
                  <a:spcPts val="0"/>
                </a:spcBef>
                <a:spcAft>
                  <a:spcPts val="0"/>
                </a:spcAft>
                <a:buClrTx/>
                <a:buSzTx/>
                <a:buFontTx/>
                <a:buNone/>
                <a:tabLst/>
                <a:defRPr/>
              </a:pPr>
              <a:r>
                <a:rPr kumimoji="0" lang="en-IT" sz="1400" b="0" i="0" u="none" strike="noStrike" kern="1200" cap="none" spc="0" normalizeH="0" baseline="0" noProof="0">
                  <a:ln>
                    <a:noFill/>
                  </a:ln>
                  <a:solidFill>
                    <a:srgbClr val="FFFF00"/>
                  </a:solidFill>
                  <a:effectLst/>
                  <a:uLnTx/>
                  <a:uFillTx/>
                  <a:latin typeface="Calibri"/>
                  <a:ea typeface="+mn-ea"/>
                  <a:cs typeface="+mn-cs"/>
                </a:rPr>
                <a:t>Technical Design Report</a:t>
              </a:r>
            </a:p>
          </p:txBody>
        </p:sp>
      </p:grpSp>
      <p:grpSp>
        <p:nvGrpSpPr>
          <p:cNvPr id="4" name="Group 3">
            <a:extLst>
              <a:ext uri="{FF2B5EF4-FFF2-40B4-BE49-F238E27FC236}">
                <a16:creationId xmlns:a16="http://schemas.microsoft.com/office/drawing/2014/main" id="{00F29606-A04B-8D49-8F08-5BAA590BB3DE}"/>
              </a:ext>
            </a:extLst>
          </p:cNvPr>
          <p:cNvGrpSpPr/>
          <p:nvPr/>
        </p:nvGrpSpPr>
        <p:grpSpPr>
          <a:xfrm>
            <a:off x="449573" y="3524906"/>
            <a:ext cx="5750868" cy="1459335"/>
            <a:chOff x="449573" y="3524906"/>
            <a:chExt cx="5750868" cy="1459335"/>
          </a:xfrm>
        </p:grpSpPr>
        <p:grpSp>
          <p:nvGrpSpPr>
            <p:cNvPr id="38" name="Group 37">
              <a:extLst>
                <a:ext uri="{FF2B5EF4-FFF2-40B4-BE49-F238E27FC236}">
                  <a16:creationId xmlns:a16="http://schemas.microsoft.com/office/drawing/2014/main" id="{885A5EBB-D8F5-F449-8DA8-CE4488CE30CE}"/>
                </a:ext>
              </a:extLst>
            </p:cNvPr>
            <p:cNvGrpSpPr/>
            <p:nvPr/>
          </p:nvGrpSpPr>
          <p:grpSpPr>
            <a:xfrm>
              <a:off x="1625118" y="3524906"/>
              <a:ext cx="4575323" cy="1459335"/>
              <a:chOff x="1625118" y="3524906"/>
              <a:chExt cx="4575323" cy="1459335"/>
            </a:xfrm>
          </p:grpSpPr>
          <p:grpSp>
            <p:nvGrpSpPr>
              <p:cNvPr id="35" name="Group 34">
                <a:extLst>
                  <a:ext uri="{FF2B5EF4-FFF2-40B4-BE49-F238E27FC236}">
                    <a16:creationId xmlns:a16="http://schemas.microsoft.com/office/drawing/2014/main" id="{1087FF92-BB0A-A543-8702-11FBC4E90498}"/>
                  </a:ext>
                </a:extLst>
              </p:cNvPr>
              <p:cNvGrpSpPr/>
              <p:nvPr/>
            </p:nvGrpSpPr>
            <p:grpSpPr>
              <a:xfrm>
                <a:off x="2380890" y="3524906"/>
                <a:ext cx="2189001" cy="1459335"/>
                <a:chOff x="2380890" y="3524906"/>
                <a:chExt cx="2189001" cy="1459335"/>
              </a:xfrm>
            </p:grpSpPr>
            <p:pic>
              <p:nvPicPr>
                <p:cNvPr id="9" name="Picture 8">
                  <a:extLst>
                    <a:ext uri="{FF2B5EF4-FFF2-40B4-BE49-F238E27FC236}">
                      <a16:creationId xmlns:a16="http://schemas.microsoft.com/office/drawing/2014/main" id="{2F612469-E913-D44B-A98D-CF22F994AF2B}"/>
                    </a:ext>
                  </a:extLst>
                </p:cNvPr>
                <p:cNvPicPr>
                  <a:picLocks noChangeAspect="1"/>
                </p:cNvPicPr>
                <p:nvPr/>
              </p:nvPicPr>
              <p:blipFill>
                <a:blip r:embed="rId9"/>
                <a:stretch>
                  <a:fillRect/>
                </a:stretch>
              </p:blipFill>
              <p:spPr>
                <a:xfrm>
                  <a:off x="2380890" y="3524906"/>
                  <a:ext cx="2189001" cy="1459335"/>
                </a:xfrm>
                <a:prstGeom prst="rect">
                  <a:avLst/>
                </a:prstGeom>
              </p:spPr>
            </p:pic>
            <p:sp>
              <p:nvSpPr>
                <p:cNvPr id="23" name="TextBox 22">
                  <a:extLst>
                    <a:ext uri="{FF2B5EF4-FFF2-40B4-BE49-F238E27FC236}">
                      <a16:creationId xmlns:a16="http://schemas.microsoft.com/office/drawing/2014/main" id="{56D2DB47-F460-9441-AD4C-4C291707141D}"/>
                    </a:ext>
                  </a:extLst>
                </p:cNvPr>
                <p:cNvSpPr txBox="1"/>
                <p:nvPr/>
              </p:nvSpPr>
              <p:spPr>
                <a:xfrm>
                  <a:off x="2612520" y="4035909"/>
                  <a:ext cx="790305" cy="369332"/>
                </a:xfrm>
                <a:prstGeom prst="rect">
                  <a:avLst/>
                </a:prstGeom>
                <a:noFill/>
              </p:spPr>
              <p:txBody>
                <a:bodyPr wrap="square" rtlCol="0">
                  <a:spAutoFit/>
                </a:bodyPr>
                <a:lstStyle/>
                <a:p>
                  <a:pPr marL="0" marR="0" lvl="0" indent="0" algn="l" defTabSz="453409"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srgbClr val="FFFF00"/>
                      </a:solidFill>
                      <a:effectLst/>
                      <a:uLnTx/>
                      <a:uFillTx/>
                      <a:latin typeface="Calibri"/>
                      <a:ea typeface="+mn-ea"/>
                      <a:cs typeface="+mn-cs"/>
                    </a:rPr>
                    <a:t>TEX</a:t>
                  </a:r>
                </a:p>
              </p:txBody>
            </p:sp>
          </p:grpSp>
          <p:sp>
            <p:nvSpPr>
              <p:cNvPr id="29" name="Right Arrow 28">
                <a:extLst>
                  <a:ext uri="{FF2B5EF4-FFF2-40B4-BE49-F238E27FC236}">
                    <a16:creationId xmlns:a16="http://schemas.microsoft.com/office/drawing/2014/main" id="{1D9CF747-E501-D745-B192-105401BE5AAE}"/>
                  </a:ext>
                </a:extLst>
              </p:cNvPr>
              <p:cNvSpPr/>
              <p:nvPr/>
            </p:nvSpPr>
            <p:spPr>
              <a:xfrm>
                <a:off x="5222888" y="4145371"/>
                <a:ext cx="977553" cy="21840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ight Arrow 31">
                <a:extLst>
                  <a:ext uri="{FF2B5EF4-FFF2-40B4-BE49-F238E27FC236}">
                    <a16:creationId xmlns:a16="http://schemas.microsoft.com/office/drawing/2014/main" id="{139C13FA-B745-A546-9AF9-D684704B933B}"/>
                  </a:ext>
                </a:extLst>
              </p:cNvPr>
              <p:cNvSpPr/>
              <p:nvPr/>
            </p:nvSpPr>
            <p:spPr>
              <a:xfrm>
                <a:off x="1625118" y="4145372"/>
                <a:ext cx="606090" cy="21840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3409"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CF224F75-8594-8440-9A50-3D889CA8ECCE}"/>
                </a:ext>
              </a:extLst>
            </p:cNvPr>
            <p:cNvPicPr>
              <a:picLocks noChangeAspect="1"/>
            </p:cNvPicPr>
            <p:nvPr/>
          </p:nvPicPr>
          <p:blipFill>
            <a:blip r:embed="rId10"/>
            <a:stretch>
              <a:fillRect/>
            </a:stretch>
          </p:blipFill>
          <p:spPr>
            <a:xfrm>
              <a:off x="449573" y="3990361"/>
              <a:ext cx="1010152" cy="534403"/>
            </a:xfrm>
            <a:prstGeom prst="rect">
              <a:avLst/>
            </a:prstGeom>
          </p:spPr>
        </p:pic>
      </p:grpSp>
    </p:spTree>
    <p:extLst>
      <p:ext uri="{BB962C8B-B14F-4D97-AF65-F5344CB8AC3E}">
        <p14:creationId xmlns:p14="http://schemas.microsoft.com/office/powerpoint/2010/main" val="126085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a:extLst>
              <a:ext uri="{FF2B5EF4-FFF2-40B4-BE49-F238E27FC236}">
                <a16:creationId xmlns:a16="http://schemas.microsoft.com/office/drawing/2014/main" id="{91A09DF0-5E20-4D17-D013-11748F600388}"/>
              </a:ext>
            </a:extLst>
          </p:cNvPr>
          <p:cNvPicPr>
            <a:picLocks noChangeAspect="1"/>
          </p:cNvPicPr>
          <p:nvPr/>
        </p:nvPicPr>
        <p:blipFill rotWithShape="1">
          <a:blip r:embed="rId2">
            <a:alphaModFix/>
          </a:blip>
          <a:srcRect t="20146" r="4795" b="17965"/>
          <a:stretch/>
        </p:blipFill>
        <p:spPr>
          <a:xfrm>
            <a:off x="1639330" y="284170"/>
            <a:ext cx="6136062" cy="3090119"/>
          </a:xfrm>
          <a:prstGeom prst="rect">
            <a:avLst/>
          </a:prstGeom>
        </p:spPr>
      </p:pic>
      <p:grpSp>
        <p:nvGrpSpPr>
          <p:cNvPr id="5" name="Group 4">
            <a:extLst>
              <a:ext uri="{FF2B5EF4-FFF2-40B4-BE49-F238E27FC236}">
                <a16:creationId xmlns:a16="http://schemas.microsoft.com/office/drawing/2014/main" id="{69AC514E-D5EE-E4C6-AC9E-B41ACDF1C850}"/>
              </a:ext>
            </a:extLst>
          </p:cNvPr>
          <p:cNvGrpSpPr/>
          <p:nvPr/>
        </p:nvGrpSpPr>
        <p:grpSpPr>
          <a:xfrm>
            <a:off x="1092477" y="3742167"/>
            <a:ext cx="7525354" cy="2838459"/>
            <a:chOff x="1280160" y="783604"/>
            <a:chExt cx="6841231" cy="2580417"/>
          </a:xfrm>
        </p:grpSpPr>
        <p:pic>
          <p:nvPicPr>
            <p:cNvPr id="6" name="Immagine 4">
              <a:extLst>
                <a:ext uri="{FF2B5EF4-FFF2-40B4-BE49-F238E27FC236}">
                  <a16:creationId xmlns:a16="http://schemas.microsoft.com/office/drawing/2014/main" id="{5AE30DAB-A4E1-9CEC-6AEB-1080E705C59E}"/>
                </a:ext>
              </a:extLst>
            </p:cNvPr>
            <p:cNvPicPr>
              <a:picLocks noChangeAspect="1"/>
            </p:cNvPicPr>
            <p:nvPr/>
          </p:nvPicPr>
          <p:blipFill>
            <a:blip r:embed="rId3"/>
            <a:stretch>
              <a:fillRect/>
            </a:stretch>
          </p:blipFill>
          <p:spPr>
            <a:xfrm>
              <a:off x="1280160" y="783604"/>
              <a:ext cx="6583680" cy="2580417"/>
            </a:xfrm>
            <a:prstGeom prst="rect">
              <a:avLst/>
            </a:prstGeom>
          </p:spPr>
        </p:pic>
        <p:cxnSp>
          <p:nvCxnSpPr>
            <p:cNvPr id="7" name="Connettore 2 7">
              <a:extLst>
                <a:ext uri="{FF2B5EF4-FFF2-40B4-BE49-F238E27FC236}">
                  <a16:creationId xmlns:a16="http://schemas.microsoft.com/office/drawing/2014/main" id="{84D2D6A9-30FB-764B-0D08-FEE5B10FECE7}"/>
                </a:ext>
              </a:extLst>
            </p:cNvPr>
            <p:cNvCxnSpPr/>
            <p:nvPr/>
          </p:nvCxnSpPr>
          <p:spPr>
            <a:xfrm>
              <a:off x="3817620" y="1813560"/>
              <a:ext cx="0" cy="327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8">
              <a:extLst>
                <a:ext uri="{FF2B5EF4-FFF2-40B4-BE49-F238E27FC236}">
                  <a16:creationId xmlns:a16="http://schemas.microsoft.com/office/drawing/2014/main" id="{8A11AE33-5219-02A1-A8B6-D23051E0496A}"/>
                </a:ext>
              </a:extLst>
            </p:cNvPr>
            <p:cNvSpPr txBox="1"/>
            <p:nvPr/>
          </p:nvSpPr>
          <p:spPr>
            <a:xfrm>
              <a:off x="3260464" y="1490583"/>
              <a:ext cx="1053109" cy="523220"/>
            </a:xfrm>
            <a:prstGeom prst="rect">
              <a:avLst/>
            </a:prstGeom>
            <a:noFill/>
          </p:spPr>
          <p:txBody>
            <a:bodyPr wrap="none" rtlCol="0">
              <a:spAutoFit/>
            </a:bodyPr>
            <a:lstStyle/>
            <a:p>
              <a:r>
                <a:rPr lang="en-US" sz="1400" dirty="0"/>
                <a:t>Perm. mag. </a:t>
              </a:r>
              <a:br>
                <a:rPr lang="en-US" sz="1400" dirty="0"/>
              </a:br>
              <a:r>
                <a:rPr lang="en-US" sz="1400" dirty="0"/>
                <a:t>dipole</a:t>
              </a:r>
            </a:p>
          </p:txBody>
        </p:sp>
        <p:sp>
          <p:nvSpPr>
            <p:cNvPr id="9" name="CasellaDiTesto 9">
              <a:extLst>
                <a:ext uri="{FF2B5EF4-FFF2-40B4-BE49-F238E27FC236}">
                  <a16:creationId xmlns:a16="http://schemas.microsoft.com/office/drawing/2014/main" id="{EC856C8D-2304-FEA2-8D98-145A811F97BF}"/>
                </a:ext>
              </a:extLst>
            </p:cNvPr>
            <p:cNvSpPr txBox="1"/>
            <p:nvPr/>
          </p:nvSpPr>
          <p:spPr>
            <a:xfrm>
              <a:off x="4852886" y="1589185"/>
              <a:ext cx="529312" cy="307777"/>
            </a:xfrm>
            <a:prstGeom prst="rect">
              <a:avLst/>
            </a:prstGeom>
            <a:noFill/>
          </p:spPr>
          <p:txBody>
            <a:bodyPr wrap="none" rtlCol="0">
              <a:spAutoFit/>
            </a:bodyPr>
            <a:lstStyle/>
            <a:p>
              <a:r>
                <a:rPr lang="en-US" sz="1400" dirty="0"/>
                <a:t>BPM</a:t>
              </a:r>
            </a:p>
          </p:txBody>
        </p:sp>
        <p:sp>
          <p:nvSpPr>
            <p:cNvPr id="10" name="CasellaDiTesto 10">
              <a:extLst>
                <a:ext uri="{FF2B5EF4-FFF2-40B4-BE49-F238E27FC236}">
                  <a16:creationId xmlns:a16="http://schemas.microsoft.com/office/drawing/2014/main" id="{CF4EBCF0-75D5-928D-4B51-FF759BEA22E8}"/>
                </a:ext>
              </a:extLst>
            </p:cNvPr>
            <p:cNvSpPr txBox="1"/>
            <p:nvPr/>
          </p:nvSpPr>
          <p:spPr>
            <a:xfrm>
              <a:off x="5117542" y="1813560"/>
              <a:ext cx="1178849" cy="307777"/>
            </a:xfrm>
            <a:prstGeom prst="rect">
              <a:avLst/>
            </a:prstGeom>
            <a:noFill/>
          </p:spPr>
          <p:txBody>
            <a:bodyPr wrap="none" rtlCol="0">
              <a:spAutoFit/>
            </a:bodyPr>
            <a:lstStyle/>
            <a:p>
              <a:r>
                <a:rPr lang="en-US" sz="1400" dirty="0" err="1"/>
                <a:t>Monochrom</a:t>
              </a:r>
              <a:r>
                <a:rPr lang="en-US" sz="1400" dirty="0"/>
                <a:t>..</a:t>
              </a:r>
            </a:p>
          </p:txBody>
        </p:sp>
        <p:sp>
          <p:nvSpPr>
            <p:cNvPr id="11" name="CasellaDiTesto 11">
              <a:extLst>
                <a:ext uri="{FF2B5EF4-FFF2-40B4-BE49-F238E27FC236}">
                  <a16:creationId xmlns:a16="http://schemas.microsoft.com/office/drawing/2014/main" id="{CCFC0754-E653-5098-F094-4B6CB939C7B8}"/>
                </a:ext>
              </a:extLst>
            </p:cNvPr>
            <p:cNvSpPr txBox="1"/>
            <p:nvPr/>
          </p:nvSpPr>
          <p:spPr>
            <a:xfrm>
              <a:off x="5731253" y="1557216"/>
              <a:ext cx="1149674" cy="307777"/>
            </a:xfrm>
            <a:prstGeom prst="rect">
              <a:avLst/>
            </a:prstGeom>
            <a:noFill/>
          </p:spPr>
          <p:txBody>
            <a:bodyPr wrap="none" rtlCol="0">
              <a:spAutoFit/>
            </a:bodyPr>
            <a:lstStyle/>
            <a:p>
              <a:r>
                <a:rPr lang="en-US" sz="1400" dirty="0"/>
                <a:t>Ion. chamber</a:t>
              </a:r>
            </a:p>
          </p:txBody>
        </p:sp>
        <p:sp>
          <p:nvSpPr>
            <p:cNvPr id="12" name="CasellaDiTesto 12">
              <a:extLst>
                <a:ext uri="{FF2B5EF4-FFF2-40B4-BE49-F238E27FC236}">
                  <a16:creationId xmlns:a16="http://schemas.microsoft.com/office/drawing/2014/main" id="{5CDDEC23-9A47-F8EE-36FA-1E2C9CF4CAA5}"/>
                </a:ext>
              </a:extLst>
            </p:cNvPr>
            <p:cNvSpPr txBox="1"/>
            <p:nvPr/>
          </p:nvSpPr>
          <p:spPr>
            <a:xfrm>
              <a:off x="6092694" y="1725618"/>
              <a:ext cx="1506310" cy="307777"/>
            </a:xfrm>
            <a:prstGeom prst="rect">
              <a:avLst/>
            </a:prstGeom>
            <a:noFill/>
          </p:spPr>
          <p:txBody>
            <a:bodyPr wrap="none" rtlCol="0">
              <a:spAutoFit/>
            </a:bodyPr>
            <a:lstStyle/>
            <a:p>
              <a:r>
                <a:rPr lang="en-US" sz="1400" dirty="0"/>
                <a:t>Focusing chamber</a:t>
              </a:r>
            </a:p>
          </p:txBody>
        </p:sp>
        <p:sp>
          <p:nvSpPr>
            <p:cNvPr id="13" name="CasellaDiTesto 13">
              <a:extLst>
                <a:ext uri="{FF2B5EF4-FFF2-40B4-BE49-F238E27FC236}">
                  <a16:creationId xmlns:a16="http://schemas.microsoft.com/office/drawing/2014/main" id="{5ACC926A-0FC6-4A49-F936-E5BB1D1BB591}"/>
                </a:ext>
              </a:extLst>
            </p:cNvPr>
            <p:cNvSpPr txBox="1"/>
            <p:nvPr/>
          </p:nvSpPr>
          <p:spPr>
            <a:xfrm>
              <a:off x="6178613" y="2390930"/>
              <a:ext cx="1176925" cy="307777"/>
            </a:xfrm>
            <a:prstGeom prst="rect">
              <a:avLst/>
            </a:prstGeom>
            <a:noFill/>
          </p:spPr>
          <p:txBody>
            <a:bodyPr wrap="none" rtlCol="0">
              <a:spAutoFit/>
            </a:bodyPr>
            <a:lstStyle/>
            <a:p>
              <a:r>
                <a:rPr lang="en-US" sz="1400" dirty="0"/>
                <a:t>Exp. chamber</a:t>
              </a:r>
            </a:p>
          </p:txBody>
        </p:sp>
        <p:sp>
          <p:nvSpPr>
            <p:cNvPr id="14" name="CasellaDiTesto 14">
              <a:extLst>
                <a:ext uri="{FF2B5EF4-FFF2-40B4-BE49-F238E27FC236}">
                  <a16:creationId xmlns:a16="http://schemas.microsoft.com/office/drawing/2014/main" id="{DDBCA969-7CF8-77AB-F997-14317A81D2A4}"/>
                </a:ext>
              </a:extLst>
            </p:cNvPr>
            <p:cNvSpPr txBox="1"/>
            <p:nvPr/>
          </p:nvSpPr>
          <p:spPr>
            <a:xfrm>
              <a:off x="7305590" y="1940187"/>
              <a:ext cx="815801" cy="523220"/>
            </a:xfrm>
            <a:prstGeom prst="rect">
              <a:avLst/>
            </a:prstGeom>
            <a:noFill/>
          </p:spPr>
          <p:txBody>
            <a:bodyPr wrap="none" rtlCol="0">
              <a:spAutoFit/>
            </a:bodyPr>
            <a:lstStyle/>
            <a:p>
              <a:r>
                <a:rPr lang="en-US" sz="1400" dirty="0"/>
                <a:t>High res.</a:t>
              </a:r>
            </a:p>
            <a:p>
              <a:r>
                <a:rPr lang="en-US" sz="1400" dirty="0"/>
                <a:t>cameras</a:t>
              </a:r>
            </a:p>
          </p:txBody>
        </p:sp>
        <p:sp>
          <p:nvSpPr>
            <p:cNvPr id="15" name="CasellaDiTesto 15">
              <a:extLst>
                <a:ext uri="{FF2B5EF4-FFF2-40B4-BE49-F238E27FC236}">
                  <a16:creationId xmlns:a16="http://schemas.microsoft.com/office/drawing/2014/main" id="{B137AA03-3351-4D7B-999F-C676084DABA0}"/>
                </a:ext>
              </a:extLst>
            </p:cNvPr>
            <p:cNvSpPr txBox="1"/>
            <p:nvPr/>
          </p:nvSpPr>
          <p:spPr>
            <a:xfrm>
              <a:off x="4050230" y="2383622"/>
              <a:ext cx="1007584" cy="307777"/>
            </a:xfrm>
            <a:prstGeom prst="rect">
              <a:avLst/>
            </a:prstGeom>
            <a:noFill/>
          </p:spPr>
          <p:txBody>
            <a:bodyPr wrap="none" rtlCol="0">
              <a:spAutoFit/>
            </a:bodyPr>
            <a:lstStyle/>
            <a:p>
              <a:r>
                <a:rPr lang="en-US" sz="1400" dirty="0"/>
                <a:t>YAG Screen</a:t>
              </a:r>
            </a:p>
          </p:txBody>
        </p:sp>
        <p:cxnSp>
          <p:nvCxnSpPr>
            <p:cNvPr id="16" name="Connettore 2 16">
              <a:extLst>
                <a:ext uri="{FF2B5EF4-FFF2-40B4-BE49-F238E27FC236}">
                  <a16:creationId xmlns:a16="http://schemas.microsoft.com/office/drawing/2014/main" id="{71B4092B-3B45-9DDB-AAD6-B8CA71852A65}"/>
                </a:ext>
              </a:extLst>
            </p:cNvPr>
            <p:cNvCxnSpPr>
              <a:cxnSpLocks/>
            </p:cNvCxnSpPr>
            <p:nvPr/>
          </p:nvCxnSpPr>
          <p:spPr>
            <a:xfrm flipH="1" flipV="1">
              <a:off x="4172560" y="2225090"/>
              <a:ext cx="80210" cy="20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9">
              <a:extLst>
                <a:ext uri="{FF2B5EF4-FFF2-40B4-BE49-F238E27FC236}">
                  <a16:creationId xmlns:a16="http://schemas.microsoft.com/office/drawing/2014/main" id="{97D36DD3-937B-78B9-3CF8-0F19DC5DF5B7}"/>
                </a:ext>
              </a:extLst>
            </p:cNvPr>
            <p:cNvCxnSpPr>
              <a:cxnSpLocks/>
            </p:cNvCxnSpPr>
            <p:nvPr/>
          </p:nvCxnSpPr>
          <p:spPr>
            <a:xfrm flipV="1">
              <a:off x="4896892" y="2225090"/>
              <a:ext cx="63728" cy="230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21">
              <a:extLst>
                <a:ext uri="{FF2B5EF4-FFF2-40B4-BE49-F238E27FC236}">
                  <a16:creationId xmlns:a16="http://schemas.microsoft.com/office/drawing/2014/main" id="{7F2CF91B-2087-96DF-9921-48753E51B61B}"/>
                </a:ext>
              </a:extLst>
            </p:cNvPr>
            <p:cNvCxnSpPr/>
            <p:nvPr/>
          </p:nvCxnSpPr>
          <p:spPr>
            <a:xfrm>
              <a:off x="5117542" y="1803618"/>
              <a:ext cx="0" cy="327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22">
              <a:extLst>
                <a:ext uri="{FF2B5EF4-FFF2-40B4-BE49-F238E27FC236}">
                  <a16:creationId xmlns:a16="http://schemas.microsoft.com/office/drawing/2014/main" id="{580F88E9-55EF-D947-7A6B-9EE2BBF9AAD2}"/>
                </a:ext>
              </a:extLst>
            </p:cNvPr>
            <p:cNvCxnSpPr>
              <a:cxnSpLocks/>
            </p:cNvCxnSpPr>
            <p:nvPr/>
          </p:nvCxnSpPr>
          <p:spPr>
            <a:xfrm>
              <a:off x="5631180" y="2038678"/>
              <a:ext cx="0" cy="16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24">
              <a:extLst>
                <a:ext uri="{FF2B5EF4-FFF2-40B4-BE49-F238E27FC236}">
                  <a16:creationId xmlns:a16="http://schemas.microsoft.com/office/drawing/2014/main" id="{D8D8328C-1296-4873-C232-DA68D54A0003}"/>
                </a:ext>
              </a:extLst>
            </p:cNvPr>
            <p:cNvCxnSpPr/>
            <p:nvPr/>
          </p:nvCxnSpPr>
          <p:spPr>
            <a:xfrm>
              <a:off x="6170993" y="1802130"/>
              <a:ext cx="0" cy="327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5">
              <a:extLst>
                <a:ext uri="{FF2B5EF4-FFF2-40B4-BE49-F238E27FC236}">
                  <a16:creationId xmlns:a16="http://schemas.microsoft.com/office/drawing/2014/main" id="{DF6AE748-7475-B56C-4FB1-038FD25CAEF1}"/>
                </a:ext>
              </a:extLst>
            </p:cNvPr>
            <p:cNvCxnSpPr>
              <a:cxnSpLocks/>
            </p:cNvCxnSpPr>
            <p:nvPr/>
          </p:nvCxnSpPr>
          <p:spPr>
            <a:xfrm>
              <a:off x="6598920" y="1952224"/>
              <a:ext cx="0" cy="162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7">
              <a:extLst>
                <a:ext uri="{FF2B5EF4-FFF2-40B4-BE49-F238E27FC236}">
                  <a16:creationId xmlns:a16="http://schemas.microsoft.com/office/drawing/2014/main" id="{C3855393-14A5-2C57-0504-81AEE96339FD}"/>
                </a:ext>
              </a:extLst>
            </p:cNvPr>
            <p:cNvCxnSpPr>
              <a:cxnSpLocks/>
            </p:cNvCxnSpPr>
            <p:nvPr/>
          </p:nvCxnSpPr>
          <p:spPr>
            <a:xfrm flipV="1">
              <a:off x="6697979" y="2211585"/>
              <a:ext cx="152400" cy="251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9">
              <a:extLst>
                <a:ext uri="{FF2B5EF4-FFF2-40B4-BE49-F238E27FC236}">
                  <a16:creationId xmlns:a16="http://schemas.microsoft.com/office/drawing/2014/main" id="{BA7A4071-BC54-2399-446A-6D4132604E63}"/>
                </a:ext>
              </a:extLst>
            </p:cNvPr>
            <p:cNvCxnSpPr>
              <a:cxnSpLocks/>
            </p:cNvCxnSpPr>
            <p:nvPr/>
          </p:nvCxnSpPr>
          <p:spPr>
            <a:xfrm flipH="1">
              <a:off x="7228258" y="2199317"/>
              <a:ext cx="269799" cy="12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ttangolo 32">
              <a:extLst>
                <a:ext uri="{FF2B5EF4-FFF2-40B4-BE49-F238E27FC236}">
                  <a16:creationId xmlns:a16="http://schemas.microsoft.com/office/drawing/2014/main" id="{98FF0F41-03B5-0CE1-626D-5C4E80DF3952}"/>
                </a:ext>
              </a:extLst>
            </p:cNvPr>
            <p:cNvSpPr/>
            <p:nvPr/>
          </p:nvSpPr>
          <p:spPr>
            <a:xfrm>
              <a:off x="6766614" y="1104344"/>
              <a:ext cx="380787"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25" name="CasellaDiTesto 33">
              <a:extLst>
                <a:ext uri="{FF2B5EF4-FFF2-40B4-BE49-F238E27FC236}">
                  <a16:creationId xmlns:a16="http://schemas.microsoft.com/office/drawing/2014/main" id="{08568998-4641-CC06-07C7-2A815759A796}"/>
                </a:ext>
              </a:extLst>
            </p:cNvPr>
            <p:cNvSpPr txBox="1"/>
            <p:nvPr/>
          </p:nvSpPr>
          <p:spPr>
            <a:xfrm>
              <a:off x="7120142" y="926274"/>
              <a:ext cx="538930" cy="369332"/>
            </a:xfrm>
            <a:prstGeom prst="rect">
              <a:avLst/>
            </a:prstGeom>
            <a:noFill/>
          </p:spPr>
          <p:txBody>
            <a:bodyPr wrap="none" rtlCol="0">
              <a:spAutoFit/>
            </a:bodyPr>
            <a:lstStyle/>
            <a:p>
              <a:r>
                <a:rPr lang="en-US" dirty="0"/>
                <a:t>1 m</a:t>
              </a:r>
            </a:p>
          </p:txBody>
        </p:sp>
        <p:cxnSp>
          <p:nvCxnSpPr>
            <p:cNvPr id="26" name="Connettore 2 34">
              <a:extLst>
                <a:ext uri="{FF2B5EF4-FFF2-40B4-BE49-F238E27FC236}">
                  <a16:creationId xmlns:a16="http://schemas.microsoft.com/office/drawing/2014/main" id="{FF95050C-CE09-BC8A-A023-CBB186CD9285}"/>
                </a:ext>
              </a:extLst>
            </p:cNvPr>
            <p:cNvCxnSpPr>
              <a:cxnSpLocks/>
            </p:cNvCxnSpPr>
            <p:nvPr/>
          </p:nvCxnSpPr>
          <p:spPr>
            <a:xfrm flipV="1">
              <a:off x="3589020" y="2234807"/>
              <a:ext cx="0" cy="32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36">
              <a:extLst>
                <a:ext uri="{FF2B5EF4-FFF2-40B4-BE49-F238E27FC236}">
                  <a16:creationId xmlns:a16="http://schemas.microsoft.com/office/drawing/2014/main" id="{35FE4F5E-BB72-F554-B5E8-3C67077843EF}"/>
                </a:ext>
              </a:extLst>
            </p:cNvPr>
            <p:cNvSpPr txBox="1"/>
            <p:nvPr/>
          </p:nvSpPr>
          <p:spPr>
            <a:xfrm>
              <a:off x="2965388" y="2471315"/>
              <a:ext cx="1071127" cy="307777"/>
            </a:xfrm>
            <a:prstGeom prst="rect">
              <a:avLst/>
            </a:prstGeom>
            <a:noFill/>
          </p:spPr>
          <p:txBody>
            <a:bodyPr wrap="none" rtlCol="0">
              <a:spAutoFit/>
            </a:bodyPr>
            <a:lstStyle/>
            <a:p>
              <a:r>
                <a:rPr lang="en-US" sz="1400" dirty="0"/>
                <a:t>HP laser out</a:t>
              </a:r>
            </a:p>
          </p:txBody>
        </p:sp>
        <p:cxnSp>
          <p:nvCxnSpPr>
            <p:cNvPr id="28" name="Connettore 2 37">
              <a:extLst>
                <a:ext uri="{FF2B5EF4-FFF2-40B4-BE49-F238E27FC236}">
                  <a16:creationId xmlns:a16="http://schemas.microsoft.com/office/drawing/2014/main" id="{85618514-6F8C-A89C-3415-B674FD2C5D6E}"/>
                </a:ext>
              </a:extLst>
            </p:cNvPr>
            <p:cNvCxnSpPr>
              <a:cxnSpLocks/>
            </p:cNvCxnSpPr>
            <p:nvPr/>
          </p:nvCxnSpPr>
          <p:spPr>
            <a:xfrm>
              <a:off x="2827020" y="1813560"/>
              <a:ext cx="0" cy="300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39">
              <a:extLst>
                <a:ext uri="{FF2B5EF4-FFF2-40B4-BE49-F238E27FC236}">
                  <a16:creationId xmlns:a16="http://schemas.microsoft.com/office/drawing/2014/main" id="{9184911C-8FAB-557D-A69D-44E281F9E17C}"/>
                </a:ext>
              </a:extLst>
            </p:cNvPr>
            <p:cNvCxnSpPr>
              <a:cxnSpLocks/>
            </p:cNvCxnSpPr>
            <p:nvPr/>
          </p:nvCxnSpPr>
          <p:spPr>
            <a:xfrm flipV="1">
              <a:off x="2120133" y="2256229"/>
              <a:ext cx="190500" cy="127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asellaDiTesto 42">
              <a:extLst>
                <a:ext uri="{FF2B5EF4-FFF2-40B4-BE49-F238E27FC236}">
                  <a16:creationId xmlns:a16="http://schemas.microsoft.com/office/drawing/2014/main" id="{56F9D44E-6D4A-E12D-28EB-D92AE3929CDD}"/>
                </a:ext>
              </a:extLst>
            </p:cNvPr>
            <p:cNvSpPr txBox="1"/>
            <p:nvPr/>
          </p:nvSpPr>
          <p:spPr>
            <a:xfrm>
              <a:off x="1327198" y="2301889"/>
              <a:ext cx="957313" cy="307777"/>
            </a:xfrm>
            <a:prstGeom prst="rect">
              <a:avLst/>
            </a:prstGeom>
            <a:noFill/>
          </p:spPr>
          <p:txBody>
            <a:bodyPr wrap="none" rtlCol="0">
              <a:spAutoFit/>
            </a:bodyPr>
            <a:lstStyle/>
            <a:p>
              <a:r>
                <a:rPr lang="en-US" sz="1400" dirty="0"/>
                <a:t>HP laser in</a:t>
              </a:r>
            </a:p>
          </p:txBody>
        </p:sp>
        <p:sp>
          <p:nvSpPr>
            <p:cNvPr id="31" name="CasellaDiTesto 43">
              <a:extLst>
                <a:ext uri="{FF2B5EF4-FFF2-40B4-BE49-F238E27FC236}">
                  <a16:creationId xmlns:a16="http://schemas.microsoft.com/office/drawing/2014/main" id="{F90AF668-45A2-F64E-5216-06D58069B106}"/>
                </a:ext>
              </a:extLst>
            </p:cNvPr>
            <p:cNvSpPr txBox="1"/>
            <p:nvPr/>
          </p:nvSpPr>
          <p:spPr>
            <a:xfrm>
              <a:off x="2004061" y="1557215"/>
              <a:ext cx="1391728" cy="307777"/>
            </a:xfrm>
            <a:prstGeom prst="rect">
              <a:avLst/>
            </a:prstGeom>
            <a:noFill/>
          </p:spPr>
          <p:txBody>
            <a:bodyPr wrap="none" rtlCol="0">
              <a:spAutoFit/>
            </a:bodyPr>
            <a:lstStyle/>
            <a:p>
              <a:r>
                <a:rPr lang="en-US" sz="1400" dirty="0"/>
                <a:t>Plasma chamber</a:t>
              </a:r>
            </a:p>
          </p:txBody>
        </p:sp>
      </p:grpSp>
    </p:spTree>
    <p:extLst>
      <p:ext uri="{BB962C8B-B14F-4D97-AF65-F5344CB8AC3E}">
        <p14:creationId xmlns:p14="http://schemas.microsoft.com/office/powerpoint/2010/main" val="387586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A1A7B-BD6D-00E3-9767-C94DAA4C0329}"/>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96A78F09-0850-E9DE-6FAE-2AE1DCEC51EE}"/>
              </a:ext>
            </a:extLst>
          </p:cNvPr>
          <p:cNvSpPr>
            <a:spLocks noGrp="1"/>
          </p:cNvSpPr>
          <p:nvPr>
            <p:ph idx="1"/>
          </p:nvPr>
        </p:nvSpPr>
        <p:spPr/>
        <p:txBody>
          <a:bodyPr/>
          <a:lstStyle/>
          <a:p>
            <a:endParaRPr lang="en-US" dirty="0"/>
          </a:p>
        </p:txBody>
      </p:sp>
      <p:pic>
        <p:nvPicPr>
          <p:cNvPr id="4" name="Picture 17" descr="A picture containing indoor, working, metal, cart&#10;&#10;Description automatically generated">
            <a:extLst>
              <a:ext uri="{FF2B5EF4-FFF2-40B4-BE49-F238E27FC236}">
                <a16:creationId xmlns:a16="http://schemas.microsoft.com/office/drawing/2014/main" id="{2400EB3D-59D3-7B0F-0AD7-CE9B492EFF0D}"/>
              </a:ext>
            </a:extLst>
          </p:cNvPr>
          <p:cNvPicPr>
            <a:picLocks noChangeAspect="1"/>
          </p:cNvPicPr>
          <p:nvPr/>
        </p:nvPicPr>
        <p:blipFill>
          <a:blip r:embed="rId2"/>
          <a:stretch>
            <a:fillRect/>
          </a:stretch>
        </p:blipFill>
        <p:spPr>
          <a:xfrm>
            <a:off x="67956" y="0"/>
            <a:ext cx="9076044" cy="6807032"/>
          </a:xfrm>
          <a:prstGeom prst="rect">
            <a:avLst/>
          </a:prstGeom>
        </p:spPr>
      </p:pic>
      <p:pic>
        <p:nvPicPr>
          <p:cNvPr id="18" name="Immagine 17">
            <a:extLst>
              <a:ext uri="{FF2B5EF4-FFF2-40B4-BE49-F238E27FC236}">
                <a16:creationId xmlns:a16="http://schemas.microsoft.com/office/drawing/2014/main" id="{0991E3B4-5995-BD13-EAC6-F7623FB0479B}"/>
              </a:ext>
            </a:extLst>
          </p:cNvPr>
          <p:cNvPicPr>
            <a:picLocks noChangeAspect="1"/>
          </p:cNvPicPr>
          <p:nvPr/>
        </p:nvPicPr>
        <p:blipFill rotWithShape="1">
          <a:blip r:embed="rId3">
            <a:alphaModFix amt="70000"/>
          </a:blip>
          <a:srcRect l="3172"/>
          <a:stretch/>
        </p:blipFill>
        <p:spPr>
          <a:xfrm>
            <a:off x="1043940" y="1310640"/>
            <a:ext cx="6979920" cy="3253740"/>
          </a:xfrm>
          <a:prstGeom prst="rect">
            <a:avLst/>
          </a:prstGeom>
        </p:spPr>
      </p:pic>
    </p:spTree>
    <p:extLst>
      <p:ext uri="{BB962C8B-B14F-4D97-AF65-F5344CB8AC3E}">
        <p14:creationId xmlns:p14="http://schemas.microsoft.com/office/powerpoint/2010/main" val="37626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 picture containing indoor, ceiling, wall, floor&#10;&#10;Description automatically generated">
            <a:extLst>
              <a:ext uri="{FF2B5EF4-FFF2-40B4-BE49-F238E27FC236}">
                <a16:creationId xmlns:a16="http://schemas.microsoft.com/office/drawing/2014/main" id="{E9DB93CF-F1A7-C233-D4E5-C1652604A958}"/>
              </a:ext>
            </a:extLst>
          </p:cNvPr>
          <p:cNvPicPr>
            <a:picLocks noChangeAspect="1"/>
          </p:cNvPicPr>
          <p:nvPr/>
        </p:nvPicPr>
        <p:blipFill>
          <a:blip r:embed="rId2"/>
          <a:stretch>
            <a:fillRect/>
          </a:stretch>
        </p:blipFill>
        <p:spPr>
          <a:xfrm>
            <a:off x="-1" y="0"/>
            <a:ext cx="9144003" cy="6858000"/>
          </a:xfrm>
          <a:prstGeom prst="rect">
            <a:avLst/>
          </a:prstGeom>
        </p:spPr>
      </p:pic>
      <p:pic>
        <p:nvPicPr>
          <p:cNvPr id="14" name="Immagine 13">
            <a:extLst>
              <a:ext uri="{FF2B5EF4-FFF2-40B4-BE49-F238E27FC236}">
                <a16:creationId xmlns:a16="http://schemas.microsoft.com/office/drawing/2014/main" id="{32F09AB0-326D-EEE8-5CEA-CEC6C5D3B09A}"/>
              </a:ext>
            </a:extLst>
          </p:cNvPr>
          <p:cNvPicPr>
            <a:picLocks noChangeAspect="1"/>
          </p:cNvPicPr>
          <p:nvPr/>
        </p:nvPicPr>
        <p:blipFill rotWithShape="1">
          <a:blip r:embed="rId3">
            <a:alphaModFix amt="70000"/>
          </a:blip>
          <a:srcRect l="21341" r="7128" b="25173"/>
          <a:stretch/>
        </p:blipFill>
        <p:spPr>
          <a:xfrm>
            <a:off x="150725" y="964642"/>
            <a:ext cx="8571244" cy="5657222"/>
          </a:xfrm>
          <a:prstGeom prst="rect">
            <a:avLst/>
          </a:prstGeom>
        </p:spPr>
      </p:pic>
    </p:spTree>
    <p:extLst>
      <p:ext uri="{BB962C8B-B14F-4D97-AF65-F5344CB8AC3E}">
        <p14:creationId xmlns:p14="http://schemas.microsoft.com/office/powerpoint/2010/main" val="409476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2124226" y="3069860"/>
            <a:ext cx="5450451" cy="645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762" tIns="45385" rIns="90762" bIns="45385">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7AD17"/>
                </a:solidFill>
                <a:effectLst/>
                <a:uLnTx/>
                <a:uFillTx/>
                <a:latin typeface="Times" charset="0"/>
                <a:ea typeface="ＭＳ Ｐゴシック" charset="0"/>
                <a:sym typeface="American Typewriter" charset="0"/>
              </a:rPr>
              <a:t>Thank for your attention</a:t>
            </a:r>
          </a:p>
        </p:txBody>
      </p:sp>
    </p:spTree>
    <p:extLst>
      <p:ext uri="{BB962C8B-B14F-4D97-AF65-F5344CB8AC3E}">
        <p14:creationId xmlns:p14="http://schemas.microsoft.com/office/powerpoint/2010/main" val="377134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2418"/>
        </a:solidFill>
        <a:effectLst/>
      </p:bgPr>
    </p:bg>
    <p:spTree>
      <p:nvGrpSpPr>
        <p:cNvPr id="1" name=""/>
        <p:cNvGrpSpPr/>
        <p:nvPr/>
      </p:nvGrpSpPr>
      <p:grpSpPr>
        <a:xfrm>
          <a:off x="0" y="0"/>
          <a:ext cx="0" cy="0"/>
          <a:chOff x="0" y="0"/>
          <a:chExt cx="0" cy="0"/>
        </a:xfrm>
      </p:grpSpPr>
      <p:sp>
        <p:nvSpPr>
          <p:cNvPr id="5" name="TextBox 4"/>
          <p:cNvSpPr txBox="1"/>
          <p:nvPr/>
        </p:nvSpPr>
        <p:spPr>
          <a:xfrm>
            <a:off x="153957" y="116647"/>
            <a:ext cx="8773898" cy="923184"/>
          </a:xfrm>
          <a:prstGeom prst="rect">
            <a:avLst/>
          </a:prstGeom>
          <a:noFill/>
        </p:spPr>
        <p:txBody>
          <a:bodyPr wrap="square" lIns="90500" tIns="45252" rIns="90500" bIns="45252" rtlCol="0">
            <a:spAutoFit/>
          </a:bodyPr>
          <a:lstStyle/>
          <a:p>
            <a:pPr algn="ctr" defTabSz="906547" fontAlgn="base">
              <a:spcBef>
                <a:spcPct val="0"/>
              </a:spcBef>
              <a:spcAft>
                <a:spcPct val="0"/>
              </a:spcAft>
            </a:pPr>
            <a:r>
              <a:rPr lang="en-US" sz="5400" err="1">
                <a:solidFill>
                  <a:prstClr val="white"/>
                </a:solidFill>
                <a:latin typeface="American Typewriter" charset="0"/>
                <a:ea typeface="ヒラギノ明朝 Pro W3" charset="0"/>
                <a:cs typeface="ヒラギノ明朝 Pro W3" charset="0"/>
                <a:sym typeface="American Typewriter" charset="0"/>
              </a:rPr>
              <a:t>EuPRAXIA@SPARC_LAB</a:t>
            </a:r>
            <a:endParaRPr lang="en-US" sz="5400">
              <a:solidFill>
                <a:prstClr val="white"/>
              </a:solidFill>
              <a:latin typeface="American Typewriter" charset="0"/>
              <a:ea typeface="ヒラギノ明朝 Pro W3" charset="0"/>
              <a:cs typeface="ヒラギノ明朝 Pro W3" charset="0"/>
              <a:sym typeface="American Typewriter" charset="0"/>
            </a:endParaRPr>
          </a:p>
        </p:txBody>
      </p:sp>
      <p:grpSp>
        <p:nvGrpSpPr>
          <p:cNvPr id="7" name="Group 6"/>
          <p:cNvGrpSpPr/>
          <p:nvPr/>
        </p:nvGrpSpPr>
        <p:grpSpPr>
          <a:xfrm>
            <a:off x="84143" y="1628955"/>
            <a:ext cx="8913526" cy="4420529"/>
            <a:chOff x="125855" y="1270002"/>
            <a:chExt cx="9656320" cy="4420529"/>
          </a:xfrm>
        </p:grpSpPr>
        <p:pic>
          <p:nvPicPr>
            <p:cNvPr id="8" name="Picture 7"/>
            <p:cNvPicPr>
              <a:picLocks noChangeAspect="1"/>
            </p:cNvPicPr>
            <p:nvPr/>
          </p:nvPicPr>
          <p:blipFill>
            <a:blip r:embed="rId4"/>
            <a:stretch>
              <a:fillRect/>
            </a:stretch>
          </p:blipFill>
          <p:spPr>
            <a:xfrm>
              <a:off x="125855" y="1270002"/>
              <a:ext cx="9656320" cy="4420529"/>
            </a:xfrm>
            <a:prstGeom prst="rect">
              <a:avLst/>
            </a:prstGeom>
          </p:spPr>
        </p:pic>
        <p:cxnSp>
          <p:nvCxnSpPr>
            <p:cNvPr id="9" name="Straight Arrow Connector 8"/>
            <p:cNvCxnSpPr/>
            <p:nvPr/>
          </p:nvCxnSpPr>
          <p:spPr>
            <a:xfrm>
              <a:off x="2572854" y="2908300"/>
              <a:ext cx="467783" cy="9525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8847" y="2590800"/>
              <a:ext cx="2114031" cy="369332"/>
            </a:xfrm>
            <a:prstGeom prst="rect">
              <a:avLst/>
            </a:prstGeom>
            <a:noFill/>
          </p:spPr>
          <p:txBody>
            <a:bodyPr wrap="none" rtlCol="0">
              <a:spAutoFit/>
            </a:bodyPr>
            <a:lstStyle/>
            <a:p>
              <a:r>
                <a:rPr lang="it-IT">
                  <a:solidFill>
                    <a:srgbClr val="FFFF00"/>
                  </a:solidFill>
                  <a:latin typeface="Corbel"/>
                  <a:ea typeface="ヒラギノ明朝 Pro W3" charset="0"/>
                  <a:cs typeface="Corbel"/>
                  <a:sym typeface="American Typewriter" charset="0"/>
                </a:rPr>
                <a:t>RF </a:t>
              </a:r>
              <a:r>
                <a:rPr lang="it-IT" err="1">
                  <a:solidFill>
                    <a:srgbClr val="FFFF00"/>
                  </a:solidFill>
                  <a:latin typeface="Corbel"/>
                  <a:ea typeface="ヒラギノ明朝 Pro W3" charset="0"/>
                  <a:cs typeface="Corbel"/>
                  <a:sym typeface="American Typewriter" charset="0"/>
                </a:rPr>
                <a:t>power</a:t>
              </a:r>
              <a:r>
                <a:rPr lang="it-IT">
                  <a:solidFill>
                    <a:srgbClr val="FFFF00"/>
                  </a:solidFill>
                  <a:latin typeface="Corbel"/>
                  <a:ea typeface="ヒラギノ明朝 Pro W3" charset="0"/>
                  <a:cs typeface="Corbel"/>
                  <a:sym typeface="American Typewriter" charset="0"/>
                </a:rPr>
                <a:t> </a:t>
              </a:r>
              <a:r>
                <a:rPr lang="it-IT" err="1">
                  <a:solidFill>
                    <a:srgbClr val="FFFF00"/>
                  </a:solidFill>
                  <a:latin typeface="Corbel"/>
                  <a:ea typeface="ヒラギノ明朝 Pro W3" charset="0"/>
                  <a:cs typeface="Corbel"/>
                  <a:sym typeface="American Typewriter" charset="0"/>
                </a:rPr>
                <a:t>modules</a:t>
              </a:r>
              <a:r>
                <a:rPr lang="it-IT">
                  <a:solidFill>
                    <a:srgbClr val="FFFF00"/>
                  </a:solidFill>
                  <a:latin typeface="Corbel"/>
                  <a:ea typeface="ヒラギノ明朝 Pro W3" charset="0"/>
                  <a:cs typeface="Corbel"/>
                  <a:sym typeface="American Typewriter" charset="0"/>
                </a:rPr>
                <a:t> </a:t>
              </a:r>
            </a:p>
          </p:txBody>
        </p:sp>
        <p:cxnSp>
          <p:nvCxnSpPr>
            <p:cNvPr id="11" name="Straight Arrow Connector 10"/>
            <p:cNvCxnSpPr/>
            <p:nvPr/>
          </p:nvCxnSpPr>
          <p:spPr>
            <a:xfrm>
              <a:off x="3549652" y="2317750"/>
              <a:ext cx="619125" cy="14287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842503" y="2060848"/>
              <a:ext cx="297325" cy="10245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492634" y="1948418"/>
              <a:ext cx="1515235" cy="369332"/>
            </a:xfrm>
            <a:prstGeom prst="rect">
              <a:avLst/>
            </a:prstGeom>
            <a:noFill/>
          </p:spPr>
          <p:txBody>
            <a:bodyPr wrap="none" rtlCol="0">
              <a:spAutoFit/>
            </a:bodyPr>
            <a:lstStyle/>
            <a:p>
              <a:r>
                <a:rPr lang="it-IT">
                  <a:solidFill>
                    <a:srgbClr val="FFFF00"/>
                  </a:solidFill>
                  <a:latin typeface="Corbel"/>
                  <a:ea typeface="ヒラギノ明朝 Pro W3" charset="0"/>
                  <a:cs typeface="Corbel"/>
                  <a:sym typeface="American Typewriter" charset="0"/>
                </a:rPr>
                <a:t>1 GeV LINAC</a:t>
              </a:r>
            </a:p>
          </p:txBody>
        </p:sp>
        <p:sp>
          <p:nvSpPr>
            <p:cNvPr id="14" name="TextBox 13"/>
            <p:cNvSpPr txBox="1"/>
            <p:nvPr/>
          </p:nvSpPr>
          <p:spPr>
            <a:xfrm>
              <a:off x="5725845" y="4831318"/>
              <a:ext cx="1895587" cy="369332"/>
            </a:xfrm>
            <a:prstGeom prst="rect">
              <a:avLst/>
            </a:prstGeom>
            <a:noFill/>
          </p:spPr>
          <p:txBody>
            <a:bodyPr wrap="none" rtlCol="0">
              <a:spAutoFit/>
            </a:bodyPr>
            <a:lstStyle/>
            <a:p>
              <a:r>
                <a:rPr lang="it-IT" err="1">
                  <a:solidFill>
                    <a:srgbClr val="FFFF00"/>
                  </a:solidFill>
                  <a:latin typeface="Corbel"/>
                  <a:ea typeface="ヒラギノ明朝 Pro W3" charset="0"/>
                  <a:cs typeface="Corbel"/>
                  <a:sym typeface="American Typewriter" charset="0"/>
                </a:rPr>
                <a:t>Beam</a:t>
              </a:r>
              <a:r>
                <a:rPr lang="it-IT">
                  <a:solidFill>
                    <a:srgbClr val="FFFF00"/>
                  </a:solidFill>
                  <a:latin typeface="Corbel"/>
                  <a:ea typeface="ヒラギノ明朝 Pro W3" charset="0"/>
                  <a:cs typeface="Corbel"/>
                  <a:sym typeface="American Typewriter" charset="0"/>
                </a:rPr>
                <a:t> </a:t>
              </a:r>
              <a:r>
                <a:rPr lang="it-IT" err="1">
                  <a:solidFill>
                    <a:srgbClr val="FFFF00"/>
                  </a:solidFill>
                  <a:latin typeface="Corbel"/>
                  <a:ea typeface="ヒラギノ明朝 Pro W3" charset="0"/>
                  <a:cs typeface="Corbel"/>
                  <a:sym typeface="American Typewriter" charset="0"/>
                </a:rPr>
                <a:t>user</a:t>
              </a:r>
              <a:r>
                <a:rPr lang="it-IT">
                  <a:solidFill>
                    <a:srgbClr val="FFFF00"/>
                  </a:solidFill>
                  <a:latin typeface="Corbel"/>
                  <a:ea typeface="ヒラギノ明朝 Pro W3" charset="0"/>
                  <a:cs typeface="Corbel"/>
                  <a:sym typeface="American Typewriter" charset="0"/>
                </a:rPr>
                <a:t> </a:t>
              </a:r>
              <a:r>
                <a:rPr lang="it-IT" err="1">
                  <a:solidFill>
                    <a:srgbClr val="FFFF00"/>
                  </a:solidFill>
                  <a:latin typeface="Corbel"/>
                  <a:ea typeface="ヒラギノ明朝 Pro W3" charset="0"/>
                  <a:cs typeface="Corbel"/>
                  <a:sym typeface="American Typewriter" charset="0"/>
                </a:rPr>
                <a:t>areas</a:t>
              </a:r>
              <a:endParaRPr lang="it-IT">
                <a:solidFill>
                  <a:srgbClr val="FFFF00"/>
                </a:solidFill>
                <a:latin typeface="Corbel"/>
                <a:ea typeface="ヒラギノ明朝 Pro W3" charset="0"/>
                <a:cs typeface="Corbel"/>
                <a:sym typeface="American Typewriter" charset="0"/>
              </a:endParaRPr>
            </a:p>
          </p:txBody>
        </p:sp>
        <p:cxnSp>
          <p:nvCxnSpPr>
            <p:cNvPr id="15" name="Straight Arrow Connector 14"/>
            <p:cNvCxnSpPr/>
            <p:nvPr/>
          </p:nvCxnSpPr>
          <p:spPr>
            <a:xfrm flipH="1" flipV="1">
              <a:off x="4627660" y="4221088"/>
              <a:ext cx="144017" cy="93610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4" idx="0"/>
            </p:cNvCxnSpPr>
            <p:nvPr/>
          </p:nvCxnSpPr>
          <p:spPr>
            <a:xfrm flipH="1" flipV="1">
              <a:off x="6283863" y="3358236"/>
              <a:ext cx="389776" cy="147308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7718425" y="2317750"/>
              <a:ext cx="732456" cy="114935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11824" y="3467100"/>
              <a:ext cx="2341388" cy="369332"/>
            </a:xfrm>
            <a:prstGeom prst="rect">
              <a:avLst/>
            </a:prstGeom>
            <a:noFill/>
          </p:spPr>
          <p:txBody>
            <a:bodyPr wrap="none" rtlCol="0">
              <a:spAutoFit/>
            </a:bodyPr>
            <a:lstStyle/>
            <a:p>
              <a:r>
                <a:rPr lang="it-IT">
                  <a:solidFill>
                    <a:srgbClr val="FFFF00"/>
                  </a:solidFill>
                  <a:latin typeface="Corbel"/>
                  <a:ea typeface="ヒラギノ明朝 Pro W3" charset="0"/>
                  <a:cs typeface="Corbel"/>
                  <a:sym typeface="American Typewriter" charset="0"/>
                </a:rPr>
                <a:t>FEL </a:t>
              </a:r>
              <a:r>
                <a:rPr lang="it-IT" err="1">
                  <a:solidFill>
                    <a:srgbClr val="FFFF00"/>
                  </a:solidFill>
                  <a:latin typeface="Corbel"/>
                  <a:ea typeface="ヒラギノ明朝 Pro W3" charset="0"/>
                  <a:cs typeface="Corbel"/>
                  <a:sym typeface="American Typewriter" charset="0"/>
                </a:rPr>
                <a:t>user</a:t>
              </a:r>
              <a:r>
                <a:rPr lang="it-IT">
                  <a:solidFill>
                    <a:srgbClr val="FFFF00"/>
                  </a:solidFill>
                  <a:latin typeface="Corbel"/>
                  <a:ea typeface="ヒラギノ明朝 Pro W3" charset="0"/>
                  <a:cs typeface="Corbel"/>
                  <a:sym typeface="American Typewriter" charset="0"/>
                </a:rPr>
                <a:t> area @3nm</a:t>
              </a:r>
            </a:p>
          </p:txBody>
        </p:sp>
        <p:sp>
          <p:nvSpPr>
            <p:cNvPr id="20" name="TextBox 19"/>
            <p:cNvSpPr txBox="1"/>
            <p:nvPr/>
          </p:nvSpPr>
          <p:spPr>
            <a:xfrm>
              <a:off x="5491756" y="1628800"/>
              <a:ext cx="1348563" cy="369332"/>
            </a:xfrm>
            <a:prstGeom prst="rect">
              <a:avLst/>
            </a:prstGeom>
            <a:noFill/>
          </p:spPr>
          <p:txBody>
            <a:bodyPr wrap="none" rtlCol="0">
              <a:spAutoFit/>
            </a:bodyPr>
            <a:lstStyle/>
            <a:p>
              <a:r>
                <a:rPr lang="it-IT" err="1">
                  <a:solidFill>
                    <a:srgbClr val="FFFF00"/>
                  </a:solidFill>
                  <a:latin typeface="Corbel"/>
                  <a:ea typeface="ヒラギノ明朝 Pro W3" charset="0"/>
                  <a:cs typeface="Corbel"/>
                  <a:sym typeface="American Typewriter" charset="0"/>
                </a:rPr>
                <a:t>Undulators</a:t>
              </a:r>
              <a:endParaRPr lang="it-IT">
                <a:solidFill>
                  <a:srgbClr val="FFFF00"/>
                </a:solidFill>
                <a:latin typeface="Corbel"/>
                <a:ea typeface="ヒラギノ明朝 Pro W3" charset="0"/>
                <a:cs typeface="Corbel"/>
                <a:sym typeface="American Typewriter" charset="0"/>
              </a:endParaRPr>
            </a:p>
          </p:txBody>
        </p:sp>
        <p:sp>
          <p:nvSpPr>
            <p:cNvPr id="21" name="TextBox 20"/>
            <p:cNvSpPr txBox="1"/>
            <p:nvPr/>
          </p:nvSpPr>
          <p:spPr>
            <a:xfrm>
              <a:off x="4195612" y="2348880"/>
              <a:ext cx="1790334" cy="369332"/>
            </a:xfrm>
            <a:prstGeom prst="rect">
              <a:avLst/>
            </a:prstGeom>
            <a:noFill/>
          </p:spPr>
          <p:txBody>
            <a:bodyPr wrap="none" rtlCol="0">
              <a:spAutoFit/>
            </a:bodyPr>
            <a:lstStyle/>
            <a:p>
              <a:r>
                <a:rPr lang="it-IT">
                  <a:solidFill>
                    <a:srgbClr val="FFFF00"/>
                  </a:solidFill>
                  <a:latin typeface="Corbel"/>
                  <a:ea typeface="ヒラギノ明朝 Pro W3" charset="0"/>
                  <a:cs typeface="Corbel"/>
                  <a:sym typeface="American Typewriter" charset="0"/>
                </a:rPr>
                <a:t>Plasma </a:t>
              </a:r>
              <a:r>
                <a:rPr lang="it-IT" err="1">
                  <a:solidFill>
                    <a:srgbClr val="FFFF00"/>
                  </a:solidFill>
                  <a:latin typeface="Corbel"/>
                  <a:ea typeface="ヒラギノ明朝 Pro W3" charset="0"/>
                  <a:cs typeface="Corbel"/>
                  <a:sym typeface="American Typewriter" charset="0"/>
                </a:rPr>
                <a:t>module</a:t>
              </a:r>
              <a:endParaRPr lang="it-IT">
                <a:solidFill>
                  <a:srgbClr val="FFFF00"/>
                </a:solidFill>
                <a:latin typeface="Corbel"/>
                <a:ea typeface="ヒラギノ明朝 Pro W3" charset="0"/>
                <a:cs typeface="Corbel"/>
                <a:sym typeface="American Typewriter" charset="0"/>
              </a:endParaRPr>
            </a:p>
          </p:txBody>
        </p:sp>
        <p:cxnSp>
          <p:nvCxnSpPr>
            <p:cNvPr id="22" name="Straight Arrow Connector 21"/>
            <p:cNvCxnSpPr/>
            <p:nvPr/>
          </p:nvCxnSpPr>
          <p:spPr>
            <a:xfrm flipH="1">
              <a:off x="4699668" y="2708920"/>
              <a:ext cx="225318" cy="64807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19548" y="5229200"/>
              <a:ext cx="1539777" cy="369332"/>
            </a:xfrm>
            <a:prstGeom prst="rect">
              <a:avLst/>
            </a:prstGeom>
            <a:noFill/>
          </p:spPr>
          <p:txBody>
            <a:bodyPr wrap="none" rtlCol="0">
              <a:spAutoFit/>
            </a:bodyPr>
            <a:lstStyle/>
            <a:p>
              <a:r>
                <a:rPr lang="it-IT">
                  <a:solidFill>
                    <a:srgbClr val="FFFF00"/>
                  </a:solidFill>
                  <a:latin typeface="Corbel"/>
                  <a:ea typeface="ヒラギノ明朝 Pro W3" charset="0"/>
                  <a:cs typeface="Corbel"/>
                  <a:sym typeface="American Typewriter" charset="0"/>
                </a:rPr>
                <a:t>0.5 PW Laser</a:t>
              </a:r>
            </a:p>
          </p:txBody>
        </p:sp>
        <p:cxnSp>
          <p:nvCxnSpPr>
            <p:cNvPr id="24" name="Straight Arrow Connector 23"/>
            <p:cNvCxnSpPr/>
            <p:nvPr/>
          </p:nvCxnSpPr>
          <p:spPr>
            <a:xfrm flipV="1">
              <a:off x="6643884" y="2926186"/>
              <a:ext cx="144016" cy="187220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843684" y="4222330"/>
              <a:ext cx="1297401" cy="646331"/>
            </a:xfrm>
            <a:prstGeom prst="rect">
              <a:avLst/>
            </a:prstGeom>
            <a:noFill/>
          </p:spPr>
          <p:txBody>
            <a:bodyPr wrap="none" rtlCol="0">
              <a:spAutoFit/>
            </a:bodyPr>
            <a:lstStyle/>
            <a:p>
              <a:r>
                <a:rPr lang="it-IT" err="1">
                  <a:solidFill>
                    <a:srgbClr val="FFFF00"/>
                  </a:solidFill>
                  <a:latin typeface="Corbel"/>
                  <a:ea typeface="ヒラギノ明朝 Pro W3" charset="0"/>
                  <a:cs typeface="Corbel"/>
                  <a:sym typeface="American Typewriter" charset="0"/>
                </a:rPr>
                <a:t>Secondary</a:t>
              </a:r>
              <a:r>
                <a:rPr lang="it-IT">
                  <a:solidFill>
                    <a:srgbClr val="FFFF00"/>
                  </a:solidFill>
                  <a:latin typeface="Corbel"/>
                  <a:ea typeface="ヒラギノ明朝 Pro W3" charset="0"/>
                  <a:cs typeface="Corbel"/>
                  <a:sym typeface="American Typewriter" charset="0"/>
                </a:rPr>
                <a:t> </a:t>
              </a:r>
            </a:p>
            <a:p>
              <a:pPr algn="ctr"/>
              <a:r>
                <a:rPr lang="it-IT" err="1">
                  <a:solidFill>
                    <a:srgbClr val="FFFF00"/>
                  </a:solidFill>
                  <a:latin typeface="Corbel"/>
                  <a:ea typeface="ヒラギノ明朝 Pro W3" charset="0"/>
                  <a:cs typeface="Corbel"/>
                  <a:sym typeface="American Typewriter" charset="0"/>
                </a:rPr>
                <a:t>Sources</a:t>
              </a:r>
              <a:endParaRPr lang="it-IT">
                <a:solidFill>
                  <a:srgbClr val="FFFF00"/>
                </a:solidFill>
                <a:latin typeface="Corbel"/>
                <a:ea typeface="ヒラギノ明朝 Pro W3" charset="0"/>
                <a:cs typeface="Corbel"/>
                <a:sym typeface="American Typewriter" charset="0"/>
              </a:endParaRPr>
            </a:p>
          </p:txBody>
        </p:sp>
        <p:cxnSp>
          <p:nvCxnSpPr>
            <p:cNvPr id="26" name="Straight Arrow Connector 25"/>
            <p:cNvCxnSpPr/>
            <p:nvPr/>
          </p:nvCxnSpPr>
          <p:spPr>
            <a:xfrm flipH="1" flipV="1">
              <a:off x="5419748" y="3790282"/>
              <a:ext cx="28856" cy="53698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pic>
        <p:nvPicPr>
          <p:cNvPr id="19" name="Scarica_O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9797541">
            <a:off x="4089791" y="3789365"/>
            <a:ext cx="335175" cy="145737"/>
          </a:xfrm>
          <a:prstGeom prst="rect">
            <a:avLst/>
          </a:prstGeom>
        </p:spPr>
      </p:pic>
      <p:sp>
        <p:nvSpPr>
          <p:cNvPr id="27" name="Rectangle 26"/>
          <p:cNvSpPr/>
          <p:nvPr/>
        </p:nvSpPr>
        <p:spPr>
          <a:xfrm>
            <a:off x="859591" y="6186790"/>
            <a:ext cx="7416824" cy="338554"/>
          </a:xfrm>
          <a:prstGeom prst="rect">
            <a:avLst/>
          </a:prstGeom>
        </p:spPr>
        <p:txBody>
          <a:bodyPr wrap="square" lIns="90644" tIns="45323" rIns="90644" bIns="45323">
            <a:spAutoFit/>
          </a:bodyPr>
          <a:lstStyle/>
          <a:p>
            <a:r>
              <a:rPr lang="en-US" sz="1600">
                <a:solidFill>
                  <a:prstClr val="white"/>
                </a:solidFill>
                <a:latin typeface="Times-Roman"/>
              </a:rPr>
              <a:t>http://</a:t>
            </a:r>
            <a:r>
              <a:rPr lang="en-US" sz="1600" err="1">
                <a:solidFill>
                  <a:prstClr val="white"/>
                </a:solidFill>
                <a:latin typeface="Times-Roman"/>
              </a:rPr>
              <a:t>www.lnf.infn.it</a:t>
            </a:r>
            <a:r>
              <a:rPr lang="en-US" sz="1600">
                <a:solidFill>
                  <a:prstClr val="white"/>
                </a:solidFill>
                <a:latin typeface="Times-Roman"/>
              </a:rPr>
              <a:t>/sis/preprint/</a:t>
            </a:r>
            <a:r>
              <a:rPr lang="en-US" sz="1600" err="1">
                <a:solidFill>
                  <a:prstClr val="white"/>
                </a:solidFill>
                <a:latin typeface="Times-Roman"/>
              </a:rPr>
              <a:t>pdf</a:t>
            </a:r>
            <a:r>
              <a:rPr lang="en-US" sz="1600">
                <a:solidFill>
                  <a:prstClr val="white"/>
                </a:solidFill>
                <a:latin typeface="Times-Roman"/>
              </a:rPr>
              <a:t>/</a:t>
            </a:r>
            <a:r>
              <a:rPr lang="en-US" sz="1600" err="1">
                <a:solidFill>
                  <a:prstClr val="white"/>
                </a:solidFill>
                <a:latin typeface="Times-Roman"/>
              </a:rPr>
              <a:t>getfile.php?filename</a:t>
            </a:r>
            <a:r>
              <a:rPr lang="en-US" sz="1600">
                <a:solidFill>
                  <a:prstClr val="white"/>
                </a:solidFill>
                <a:latin typeface="Times-Roman"/>
              </a:rPr>
              <a:t>=INFN-18-03-LNF.pdf</a:t>
            </a:r>
          </a:p>
        </p:txBody>
      </p:sp>
      <p:pic>
        <p:nvPicPr>
          <p:cNvPr id="28" name="Picture 27"/>
          <p:cNvPicPr>
            <a:picLocks noChangeAspect="1"/>
          </p:cNvPicPr>
          <p:nvPr/>
        </p:nvPicPr>
        <p:blipFill>
          <a:blip r:embed="rId6"/>
          <a:stretch>
            <a:fillRect/>
          </a:stretch>
        </p:blipFill>
        <p:spPr>
          <a:xfrm>
            <a:off x="8274098" y="5735260"/>
            <a:ext cx="720392" cy="1019397"/>
          </a:xfrm>
          <a:prstGeom prst="rect">
            <a:avLst/>
          </a:prstGeom>
        </p:spPr>
      </p:pic>
    </p:spTree>
    <p:extLst>
      <p:ext uri="{BB962C8B-B14F-4D97-AF65-F5344CB8AC3E}">
        <p14:creationId xmlns:p14="http://schemas.microsoft.com/office/powerpoint/2010/main" val="6961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hold" display="0">
                  <p:stCondLst>
                    <p:cond delay="indefinite"/>
                  </p:stCondLst>
                </p:cTn>
                <p:tgtEl>
                  <p:spTgt spid="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91D27-5A3D-0A4E-92EB-B931DE6BC1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0" y="2519250"/>
            <a:ext cx="7082709" cy="2105103"/>
          </a:xfrm>
          <a:prstGeom prst="rect">
            <a:avLst/>
          </a:prstGeom>
          <a:ln>
            <a:solidFill>
              <a:srgbClr val="FFFF00"/>
            </a:solidFill>
          </a:ln>
        </p:spPr>
      </p:pic>
      <p:sp>
        <p:nvSpPr>
          <p:cNvPr id="6" name="TextBox 5">
            <a:extLst>
              <a:ext uri="{FF2B5EF4-FFF2-40B4-BE49-F238E27FC236}">
                <a16:creationId xmlns:a16="http://schemas.microsoft.com/office/drawing/2014/main" id="{961CD1D2-C566-D84F-B42B-65C415D81566}"/>
              </a:ext>
            </a:extLst>
          </p:cNvPr>
          <p:cNvSpPr txBox="1"/>
          <p:nvPr/>
        </p:nvSpPr>
        <p:spPr>
          <a:xfrm>
            <a:off x="4848070" y="1442803"/>
            <a:ext cx="1909882" cy="300082"/>
          </a:xfrm>
          <a:prstGeom prst="rect">
            <a:avLst/>
          </a:prstGeom>
          <a:noFill/>
          <a:ln>
            <a:solidFill>
              <a:srgbClr val="FFFF00"/>
            </a:solidFill>
          </a:ln>
        </p:spPr>
        <p:txBody>
          <a:bodyPr wrap="none" rtlCol="0">
            <a:spAutoFit/>
          </a:bodyPr>
          <a:lstStyle/>
          <a:p>
            <a:pPr defTabSz="340057"/>
            <a:r>
              <a:rPr lang="it-IT" sz="1350">
                <a:solidFill>
                  <a:srgbClr val="FFFF00"/>
                </a:solidFill>
                <a:latin typeface="Calibri"/>
              </a:rPr>
              <a:t>Laser &amp; </a:t>
            </a:r>
            <a:r>
              <a:rPr lang="it-IT" sz="1350" err="1">
                <a:solidFill>
                  <a:srgbClr val="FFFF00"/>
                </a:solidFill>
                <a:latin typeface="Calibri"/>
              </a:rPr>
              <a:t>THz</a:t>
            </a:r>
            <a:r>
              <a:rPr lang="it-IT" sz="1350">
                <a:solidFill>
                  <a:srgbClr val="FFFF00"/>
                </a:solidFill>
                <a:latin typeface="Calibri"/>
              </a:rPr>
              <a:t> </a:t>
            </a:r>
            <a:r>
              <a:rPr lang="it-IT" sz="1350" err="1">
                <a:solidFill>
                  <a:srgbClr val="FFFF00"/>
                </a:solidFill>
                <a:latin typeface="Calibri"/>
              </a:rPr>
              <a:t>clean</a:t>
            </a:r>
            <a:r>
              <a:rPr lang="it-IT" sz="1350">
                <a:solidFill>
                  <a:srgbClr val="FFFF00"/>
                </a:solidFill>
                <a:latin typeface="Calibri"/>
              </a:rPr>
              <a:t> rooms</a:t>
            </a:r>
          </a:p>
        </p:txBody>
      </p:sp>
      <p:sp>
        <p:nvSpPr>
          <p:cNvPr id="7" name="TextBox 6">
            <a:extLst>
              <a:ext uri="{FF2B5EF4-FFF2-40B4-BE49-F238E27FC236}">
                <a16:creationId xmlns:a16="http://schemas.microsoft.com/office/drawing/2014/main" id="{A8E22F25-FAF9-034B-87D0-73C8768B457C}"/>
              </a:ext>
            </a:extLst>
          </p:cNvPr>
          <p:cNvSpPr txBox="1"/>
          <p:nvPr/>
        </p:nvSpPr>
        <p:spPr>
          <a:xfrm>
            <a:off x="2769331" y="1824890"/>
            <a:ext cx="1553695" cy="300082"/>
          </a:xfrm>
          <a:prstGeom prst="rect">
            <a:avLst/>
          </a:prstGeom>
          <a:noFill/>
          <a:ln>
            <a:solidFill>
              <a:srgbClr val="FFFF00"/>
            </a:solidFill>
          </a:ln>
        </p:spPr>
        <p:txBody>
          <a:bodyPr wrap="none" rtlCol="0">
            <a:spAutoFit/>
          </a:bodyPr>
          <a:lstStyle/>
          <a:p>
            <a:pPr defTabSz="340057"/>
            <a:r>
              <a:rPr lang="it-IT" sz="1350">
                <a:solidFill>
                  <a:srgbClr val="FFFF00"/>
                </a:solidFill>
                <a:latin typeface="Calibri"/>
              </a:rPr>
              <a:t> </a:t>
            </a:r>
            <a:r>
              <a:rPr lang="it-IT" sz="1350" err="1">
                <a:solidFill>
                  <a:srgbClr val="FFFF00"/>
                </a:solidFill>
                <a:latin typeface="Calibri"/>
              </a:rPr>
              <a:t>experimental</a:t>
            </a:r>
            <a:r>
              <a:rPr lang="it-IT" sz="1350">
                <a:solidFill>
                  <a:srgbClr val="FFFF00"/>
                </a:solidFill>
                <a:latin typeface="Calibri"/>
              </a:rPr>
              <a:t> </a:t>
            </a:r>
            <a:r>
              <a:rPr lang="it-IT" sz="1350" err="1">
                <a:solidFill>
                  <a:srgbClr val="FFFF00"/>
                </a:solidFill>
                <a:latin typeface="Calibri"/>
              </a:rPr>
              <a:t>halls</a:t>
            </a:r>
            <a:r>
              <a:rPr lang="it-IT" sz="1350">
                <a:solidFill>
                  <a:srgbClr val="FFFF00"/>
                </a:solidFill>
                <a:latin typeface="Calibri"/>
              </a:rPr>
              <a:t> </a:t>
            </a:r>
          </a:p>
        </p:txBody>
      </p:sp>
      <p:sp>
        <p:nvSpPr>
          <p:cNvPr id="8" name="TextBox 7">
            <a:extLst>
              <a:ext uri="{FF2B5EF4-FFF2-40B4-BE49-F238E27FC236}">
                <a16:creationId xmlns:a16="http://schemas.microsoft.com/office/drawing/2014/main" id="{2EEE6DF2-DC53-8546-AF80-B0396106A098}"/>
              </a:ext>
            </a:extLst>
          </p:cNvPr>
          <p:cNvSpPr txBox="1"/>
          <p:nvPr/>
        </p:nvSpPr>
        <p:spPr>
          <a:xfrm>
            <a:off x="160922" y="2042349"/>
            <a:ext cx="2342308" cy="300082"/>
          </a:xfrm>
          <a:prstGeom prst="rect">
            <a:avLst/>
          </a:prstGeom>
          <a:noFill/>
          <a:ln>
            <a:solidFill>
              <a:srgbClr val="FFFF00"/>
            </a:solidFill>
          </a:ln>
        </p:spPr>
        <p:txBody>
          <a:bodyPr wrap="none" rtlCol="0">
            <a:spAutoFit/>
          </a:bodyPr>
          <a:lstStyle/>
          <a:p>
            <a:pPr defTabSz="340057"/>
            <a:r>
              <a:rPr lang="it-IT" sz="1350" err="1">
                <a:solidFill>
                  <a:srgbClr val="FFFF00"/>
                </a:solidFill>
                <a:latin typeface="Calibri"/>
              </a:rPr>
              <a:t>Photon</a:t>
            </a:r>
            <a:r>
              <a:rPr lang="it-IT" sz="1350">
                <a:solidFill>
                  <a:srgbClr val="FFFF00"/>
                </a:solidFill>
                <a:latin typeface="Calibri"/>
              </a:rPr>
              <a:t> </a:t>
            </a:r>
            <a:r>
              <a:rPr lang="it-IT" sz="1350" err="1">
                <a:solidFill>
                  <a:srgbClr val="FFFF00"/>
                </a:solidFill>
                <a:latin typeface="Calibri"/>
              </a:rPr>
              <a:t>user</a:t>
            </a:r>
            <a:r>
              <a:rPr lang="it-IT" sz="1350">
                <a:solidFill>
                  <a:srgbClr val="FFFF00"/>
                </a:solidFill>
                <a:latin typeface="Calibri"/>
              </a:rPr>
              <a:t> </a:t>
            </a:r>
            <a:r>
              <a:rPr lang="it-IT" sz="1350" err="1">
                <a:solidFill>
                  <a:srgbClr val="FFFF00"/>
                </a:solidFill>
                <a:latin typeface="Calibri"/>
              </a:rPr>
              <a:t>experimental</a:t>
            </a:r>
            <a:r>
              <a:rPr lang="it-IT" sz="1350">
                <a:solidFill>
                  <a:srgbClr val="FFFF00"/>
                </a:solidFill>
                <a:latin typeface="Calibri"/>
              </a:rPr>
              <a:t> hall </a:t>
            </a:r>
          </a:p>
        </p:txBody>
      </p:sp>
      <p:sp>
        <p:nvSpPr>
          <p:cNvPr id="9" name="TextBox 8">
            <a:extLst>
              <a:ext uri="{FF2B5EF4-FFF2-40B4-BE49-F238E27FC236}">
                <a16:creationId xmlns:a16="http://schemas.microsoft.com/office/drawing/2014/main" id="{35142A84-F083-194C-B84F-D876DFF0CC38}"/>
              </a:ext>
            </a:extLst>
          </p:cNvPr>
          <p:cNvSpPr txBox="1"/>
          <p:nvPr/>
        </p:nvSpPr>
        <p:spPr>
          <a:xfrm>
            <a:off x="2769331" y="5223532"/>
            <a:ext cx="1489126" cy="300082"/>
          </a:xfrm>
          <a:prstGeom prst="rect">
            <a:avLst/>
          </a:prstGeom>
          <a:noFill/>
          <a:ln>
            <a:solidFill>
              <a:srgbClr val="FFFF00"/>
            </a:solidFill>
          </a:ln>
        </p:spPr>
        <p:txBody>
          <a:bodyPr wrap="none" rtlCol="0">
            <a:spAutoFit/>
          </a:bodyPr>
          <a:lstStyle/>
          <a:p>
            <a:pPr defTabSz="340057"/>
            <a:r>
              <a:rPr lang="it-IT" sz="1350">
                <a:solidFill>
                  <a:srgbClr val="FFFF00"/>
                </a:solidFill>
                <a:latin typeface="Calibri"/>
              </a:rPr>
              <a:t>Accelerator tunnel</a:t>
            </a:r>
          </a:p>
        </p:txBody>
      </p:sp>
      <p:sp>
        <p:nvSpPr>
          <p:cNvPr id="10" name="TextBox 9">
            <a:extLst>
              <a:ext uri="{FF2B5EF4-FFF2-40B4-BE49-F238E27FC236}">
                <a16:creationId xmlns:a16="http://schemas.microsoft.com/office/drawing/2014/main" id="{851412B0-D165-8F46-A7A7-135816B38ECE}"/>
              </a:ext>
            </a:extLst>
          </p:cNvPr>
          <p:cNvSpPr txBox="1"/>
          <p:nvPr/>
        </p:nvSpPr>
        <p:spPr>
          <a:xfrm>
            <a:off x="1307304" y="4785443"/>
            <a:ext cx="1460849" cy="300082"/>
          </a:xfrm>
          <a:prstGeom prst="rect">
            <a:avLst/>
          </a:prstGeom>
          <a:noFill/>
          <a:ln>
            <a:solidFill>
              <a:srgbClr val="FFFF00"/>
            </a:solidFill>
          </a:ln>
        </p:spPr>
        <p:txBody>
          <a:bodyPr wrap="none" rtlCol="0">
            <a:spAutoFit/>
          </a:bodyPr>
          <a:lstStyle/>
          <a:p>
            <a:pPr defTabSz="340057"/>
            <a:r>
              <a:rPr lang="it-IT" sz="1350" err="1">
                <a:solidFill>
                  <a:srgbClr val="FFFF00"/>
                </a:solidFill>
                <a:latin typeface="Calibri"/>
              </a:rPr>
              <a:t>Undulators</a:t>
            </a:r>
            <a:r>
              <a:rPr lang="it-IT" sz="1350">
                <a:solidFill>
                  <a:srgbClr val="FFFF00"/>
                </a:solidFill>
                <a:latin typeface="Calibri"/>
              </a:rPr>
              <a:t> tunnel</a:t>
            </a:r>
          </a:p>
        </p:txBody>
      </p:sp>
      <p:sp>
        <p:nvSpPr>
          <p:cNvPr id="11" name="TextBox 10">
            <a:extLst>
              <a:ext uri="{FF2B5EF4-FFF2-40B4-BE49-F238E27FC236}">
                <a16:creationId xmlns:a16="http://schemas.microsoft.com/office/drawing/2014/main" id="{EBBDF5E8-768F-914F-B74C-98D8EC5D9942}"/>
              </a:ext>
            </a:extLst>
          </p:cNvPr>
          <p:cNvSpPr txBox="1"/>
          <p:nvPr/>
        </p:nvSpPr>
        <p:spPr>
          <a:xfrm>
            <a:off x="4539485" y="5196645"/>
            <a:ext cx="1752339" cy="507831"/>
          </a:xfrm>
          <a:prstGeom prst="rect">
            <a:avLst/>
          </a:prstGeom>
          <a:noFill/>
          <a:ln>
            <a:solidFill>
              <a:srgbClr val="FFFF00"/>
            </a:solidFill>
          </a:ln>
        </p:spPr>
        <p:txBody>
          <a:bodyPr wrap="none" rtlCol="0">
            <a:spAutoFit/>
          </a:bodyPr>
          <a:lstStyle/>
          <a:p>
            <a:pPr defTabSz="340057"/>
            <a:r>
              <a:rPr lang="it-IT" sz="1350" err="1">
                <a:solidFill>
                  <a:srgbClr val="FFFF00"/>
                </a:solidFill>
                <a:latin typeface="Calibri"/>
              </a:rPr>
              <a:t>Klystron&amp;modulators</a:t>
            </a:r>
            <a:r>
              <a:rPr lang="it-IT" sz="1350">
                <a:solidFill>
                  <a:srgbClr val="FFFF00"/>
                </a:solidFill>
                <a:latin typeface="Calibri"/>
              </a:rPr>
              <a:t> </a:t>
            </a:r>
          </a:p>
          <a:p>
            <a:pPr defTabSz="340057"/>
            <a:r>
              <a:rPr lang="it-IT" sz="1350" err="1">
                <a:solidFill>
                  <a:srgbClr val="FFFF00"/>
                </a:solidFill>
                <a:latin typeface="Calibri"/>
              </a:rPr>
              <a:t>Power</a:t>
            </a:r>
            <a:r>
              <a:rPr lang="it-IT" sz="1350">
                <a:solidFill>
                  <a:srgbClr val="FFFF00"/>
                </a:solidFill>
                <a:latin typeface="Calibri"/>
              </a:rPr>
              <a:t> </a:t>
            </a:r>
            <a:r>
              <a:rPr lang="it-IT" sz="1350" err="1">
                <a:solidFill>
                  <a:srgbClr val="FFFF00"/>
                </a:solidFill>
                <a:latin typeface="Calibri"/>
              </a:rPr>
              <a:t>supplies</a:t>
            </a:r>
            <a:r>
              <a:rPr lang="it-IT" sz="1350">
                <a:solidFill>
                  <a:srgbClr val="FFFF00"/>
                </a:solidFill>
                <a:latin typeface="Calibri"/>
              </a:rPr>
              <a:t> </a:t>
            </a:r>
            <a:r>
              <a:rPr lang="it-IT" sz="1350" err="1">
                <a:solidFill>
                  <a:srgbClr val="FFFF00"/>
                </a:solidFill>
                <a:latin typeface="Calibri"/>
              </a:rPr>
              <a:t>gallery</a:t>
            </a:r>
            <a:endParaRPr lang="it-IT" sz="1350">
              <a:solidFill>
                <a:srgbClr val="FFFF00"/>
              </a:solidFill>
              <a:latin typeface="Calibri"/>
            </a:endParaRPr>
          </a:p>
        </p:txBody>
      </p:sp>
      <p:cxnSp>
        <p:nvCxnSpPr>
          <p:cNvPr id="12" name="Straight Arrow Connector 11">
            <a:extLst>
              <a:ext uri="{FF2B5EF4-FFF2-40B4-BE49-F238E27FC236}">
                <a16:creationId xmlns:a16="http://schemas.microsoft.com/office/drawing/2014/main" id="{7A5E576D-F226-D643-AAA4-905D18B9FB5D}"/>
              </a:ext>
            </a:extLst>
          </p:cNvPr>
          <p:cNvCxnSpPr>
            <a:cxnSpLocks/>
          </p:cNvCxnSpPr>
          <p:nvPr/>
        </p:nvCxnSpPr>
        <p:spPr>
          <a:xfrm flipH="1">
            <a:off x="4975705" y="1791276"/>
            <a:ext cx="837571" cy="146627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F4F46F-7221-7141-9D60-40737068BB4C}"/>
              </a:ext>
            </a:extLst>
          </p:cNvPr>
          <p:cNvCxnSpPr>
            <a:cxnSpLocks/>
          </p:cNvCxnSpPr>
          <p:nvPr/>
        </p:nvCxnSpPr>
        <p:spPr>
          <a:xfrm flipH="1">
            <a:off x="3490851" y="2180848"/>
            <a:ext cx="536702" cy="790952"/>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35DA00-3EBA-CB44-B8FF-D89E363934F2}"/>
              </a:ext>
            </a:extLst>
          </p:cNvPr>
          <p:cNvCxnSpPr>
            <a:cxnSpLocks/>
          </p:cNvCxnSpPr>
          <p:nvPr/>
        </p:nvCxnSpPr>
        <p:spPr>
          <a:xfrm flipH="1">
            <a:off x="1075346" y="2416661"/>
            <a:ext cx="701005" cy="1328015"/>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10B145-0DBB-9A43-91D7-6FC4F5D820CD}"/>
              </a:ext>
            </a:extLst>
          </p:cNvPr>
          <p:cNvCxnSpPr>
            <a:cxnSpLocks/>
          </p:cNvCxnSpPr>
          <p:nvPr/>
        </p:nvCxnSpPr>
        <p:spPr>
          <a:xfrm flipV="1">
            <a:off x="2769332" y="4000501"/>
            <a:ext cx="321469" cy="765413"/>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AF0542-D324-A04C-9F27-3495019AFE47}"/>
              </a:ext>
            </a:extLst>
          </p:cNvPr>
          <p:cNvCxnSpPr>
            <a:cxnSpLocks/>
          </p:cNvCxnSpPr>
          <p:nvPr/>
        </p:nvCxnSpPr>
        <p:spPr>
          <a:xfrm flipV="1">
            <a:off x="3680072" y="4000501"/>
            <a:ext cx="668029" cy="1223033"/>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2BE36E-5D86-9D40-83EC-D4F9342F022B}"/>
              </a:ext>
            </a:extLst>
          </p:cNvPr>
          <p:cNvCxnSpPr>
            <a:cxnSpLocks/>
            <a:stCxn id="11" idx="0"/>
          </p:cNvCxnSpPr>
          <p:nvPr/>
        </p:nvCxnSpPr>
        <p:spPr>
          <a:xfrm flipH="1" flipV="1">
            <a:off x="5205350" y="4514851"/>
            <a:ext cx="210305" cy="68179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2124525-72C6-E04C-9D77-E0CAE10A734D}"/>
              </a:ext>
            </a:extLst>
          </p:cNvPr>
          <p:cNvSpPr txBox="1"/>
          <p:nvPr/>
        </p:nvSpPr>
        <p:spPr>
          <a:xfrm>
            <a:off x="5813274" y="4722196"/>
            <a:ext cx="1091196" cy="300082"/>
          </a:xfrm>
          <a:prstGeom prst="rect">
            <a:avLst/>
          </a:prstGeom>
          <a:noFill/>
          <a:ln>
            <a:solidFill>
              <a:srgbClr val="FFFF00"/>
            </a:solidFill>
          </a:ln>
        </p:spPr>
        <p:txBody>
          <a:bodyPr wrap="none" rtlCol="0">
            <a:spAutoFit/>
          </a:bodyPr>
          <a:lstStyle/>
          <a:p>
            <a:pPr defTabSz="340057"/>
            <a:r>
              <a:rPr lang="it-IT" sz="1350" err="1">
                <a:solidFill>
                  <a:srgbClr val="FFFF00"/>
                </a:solidFill>
                <a:latin typeface="Calibri"/>
              </a:rPr>
              <a:t>Plant</a:t>
            </a:r>
            <a:r>
              <a:rPr lang="it-IT" sz="1350">
                <a:solidFill>
                  <a:srgbClr val="FFFF00"/>
                </a:solidFill>
                <a:latin typeface="Calibri"/>
              </a:rPr>
              <a:t> </a:t>
            </a:r>
            <a:r>
              <a:rPr lang="it-IT" sz="1350" err="1">
                <a:solidFill>
                  <a:srgbClr val="FFFF00"/>
                </a:solidFill>
                <a:latin typeface="Calibri"/>
              </a:rPr>
              <a:t>gallery</a:t>
            </a:r>
            <a:r>
              <a:rPr lang="it-IT" sz="1350">
                <a:solidFill>
                  <a:srgbClr val="FFFF00"/>
                </a:solidFill>
                <a:latin typeface="Calibri"/>
              </a:rPr>
              <a:t> </a:t>
            </a:r>
          </a:p>
        </p:txBody>
      </p:sp>
      <p:cxnSp>
        <p:nvCxnSpPr>
          <p:cNvPr id="19" name="Straight Arrow Connector 18">
            <a:extLst>
              <a:ext uri="{FF2B5EF4-FFF2-40B4-BE49-F238E27FC236}">
                <a16:creationId xmlns:a16="http://schemas.microsoft.com/office/drawing/2014/main" id="{9A3EE437-C925-074F-8363-07A63D962655}"/>
              </a:ext>
            </a:extLst>
          </p:cNvPr>
          <p:cNvCxnSpPr>
            <a:cxnSpLocks/>
          </p:cNvCxnSpPr>
          <p:nvPr/>
        </p:nvCxnSpPr>
        <p:spPr>
          <a:xfrm flipH="1" flipV="1">
            <a:off x="6176899" y="4514851"/>
            <a:ext cx="232328" cy="209108"/>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4AE003-8B61-CD4E-9076-2A16B37D8684}"/>
              </a:ext>
            </a:extLst>
          </p:cNvPr>
          <p:cNvPicPr>
            <a:picLocks noChangeAspect="1"/>
          </p:cNvPicPr>
          <p:nvPr/>
        </p:nvPicPr>
        <p:blipFill>
          <a:blip r:embed="rId3"/>
          <a:stretch>
            <a:fillRect/>
          </a:stretch>
        </p:blipFill>
        <p:spPr>
          <a:xfrm>
            <a:off x="3948049" y="3200401"/>
            <a:ext cx="393023" cy="198674"/>
          </a:xfrm>
          <a:prstGeom prst="rect">
            <a:avLst/>
          </a:prstGeom>
          <a:ln>
            <a:solidFill>
              <a:srgbClr val="FF0000"/>
            </a:solidFill>
          </a:ln>
        </p:spPr>
      </p:pic>
      <p:pic>
        <p:nvPicPr>
          <p:cNvPr id="21" name="Picture 20">
            <a:extLst>
              <a:ext uri="{FF2B5EF4-FFF2-40B4-BE49-F238E27FC236}">
                <a16:creationId xmlns:a16="http://schemas.microsoft.com/office/drawing/2014/main" id="{806A34BE-2135-F64F-B224-227584401360}"/>
              </a:ext>
            </a:extLst>
          </p:cNvPr>
          <p:cNvPicPr>
            <a:picLocks noChangeAspect="1"/>
          </p:cNvPicPr>
          <p:nvPr/>
        </p:nvPicPr>
        <p:blipFill>
          <a:blip r:embed="rId3"/>
          <a:stretch>
            <a:fillRect/>
          </a:stretch>
        </p:blipFill>
        <p:spPr>
          <a:xfrm>
            <a:off x="3319399" y="3200401"/>
            <a:ext cx="393023" cy="198674"/>
          </a:xfrm>
          <a:prstGeom prst="rect">
            <a:avLst/>
          </a:prstGeom>
          <a:ln>
            <a:solidFill>
              <a:srgbClr val="FF0000"/>
            </a:solidFill>
          </a:ln>
        </p:spPr>
      </p:pic>
      <p:pic>
        <p:nvPicPr>
          <p:cNvPr id="22" name="Picture 21">
            <a:extLst>
              <a:ext uri="{FF2B5EF4-FFF2-40B4-BE49-F238E27FC236}">
                <a16:creationId xmlns:a16="http://schemas.microsoft.com/office/drawing/2014/main" id="{DB0786D8-C9FB-2144-B978-A74EF3E8CB92}"/>
              </a:ext>
            </a:extLst>
          </p:cNvPr>
          <p:cNvPicPr>
            <a:picLocks noChangeAspect="1"/>
          </p:cNvPicPr>
          <p:nvPr/>
        </p:nvPicPr>
        <p:blipFill>
          <a:blip r:embed="rId3"/>
          <a:stretch>
            <a:fillRect/>
          </a:stretch>
        </p:blipFill>
        <p:spPr>
          <a:xfrm>
            <a:off x="2690749" y="3200401"/>
            <a:ext cx="393023" cy="198674"/>
          </a:xfrm>
          <a:prstGeom prst="rect">
            <a:avLst/>
          </a:prstGeom>
          <a:ln>
            <a:solidFill>
              <a:srgbClr val="FF0000"/>
            </a:solidFill>
          </a:ln>
        </p:spPr>
      </p:pic>
      <p:pic>
        <p:nvPicPr>
          <p:cNvPr id="23" name="Picture 22">
            <a:extLst>
              <a:ext uri="{FF2B5EF4-FFF2-40B4-BE49-F238E27FC236}">
                <a16:creationId xmlns:a16="http://schemas.microsoft.com/office/drawing/2014/main" id="{15DF83EE-0A9E-6746-B230-08EB06D24623}"/>
              </a:ext>
            </a:extLst>
          </p:cNvPr>
          <p:cNvPicPr>
            <a:picLocks noChangeAspect="1"/>
          </p:cNvPicPr>
          <p:nvPr/>
        </p:nvPicPr>
        <p:blipFill>
          <a:blip r:embed="rId3"/>
          <a:stretch>
            <a:fillRect/>
          </a:stretch>
        </p:blipFill>
        <p:spPr>
          <a:xfrm>
            <a:off x="4633849" y="3744677"/>
            <a:ext cx="393023" cy="198674"/>
          </a:xfrm>
          <a:prstGeom prst="rect">
            <a:avLst/>
          </a:prstGeom>
          <a:ln>
            <a:solidFill>
              <a:srgbClr val="FF0000"/>
            </a:solidFill>
          </a:ln>
        </p:spPr>
      </p:pic>
      <p:pic>
        <p:nvPicPr>
          <p:cNvPr id="24" name="Picture 23">
            <a:extLst>
              <a:ext uri="{FF2B5EF4-FFF2-40B4-BE49-F238E27FC236}">
                <a16:creationId xmlns:a16="http://schemas.microsoft.com/office/drawing/2014/main" id="{020CE8FA-7912-5447-B904-57E26263E90E}"/>
              </a:ext>
            </a:extLst>
          </p:cNvPr>
          <p:cNvPicPr>
            <a:picLocks noChangeAspect="1"/>
          </p:cNvPicPr>
          <p:nvPr/>
        </p:nvPicPr>
        <p:blipFill>
          <a:blip r:embed="rId3"/>
          <a:stretch>
            <a:fillRect/>
          </a:stretch>
        </p:blipFill>
        <p:spPr>
          <a:xfrm>
            <a:off x="3033649" y="3744677"/>
            <a:ext cx="393023" cy="198674"/>
          </a:xfrm>
          <a:prstGeom prst="rect">
            <a:avLst/>
          </a:prstGeom>
          <a:ln>
            <a:solidFill>
              <a:srgbClr val="FF0000"/>
            </a:solidFill>
          </a:ln>
        </p:spPr>
      </p:pic>
      <p:pic>
        <p:nvPicPr>
          <p:cNvPr id="25" name="Picture 24">
            <a:extLst>
              <a:ext uri="{FF2B5EF4-FFF2-40B4-BE49-F238E27FC236}">
                <a16:creationId xmlns:a16="http://schemas.microsoft.com/office/drawing/2014/main" id="{1344B788-FBBE-5C4F-AA21-C6C0EAB251A8}"/>
              </a:ext>
            </a:extLst>
          </p:cNvPr>
          <p:cNvPicPr>
            <a:picLocks noChangeAspect="1"/>
          </p:cNvPicPr>
          <p:nvPr/>
        </p:nvPicPr>
        <p:blipFill>
          <a:blip r:embed="rId3"/>
          <a:stretch>
            <a:fillRect/>
          </a:stretch>
        </p:blipFill>
        <p:spPr>
          <a:xfrm>
            <a:off x="1204849" y="3600451"/>
            <a:ext cx="393023" cy="198674"/>
          </a:xfrm>
          <a:prstGeom prst="rect">
            <a:avLst/>
          </a:prstGeom>
          <a:ln>
            <a:solidFill>
              <a:srgbClr val="FF0000"/>
            </a:solidFill>
          </a:ln>
        </p:spPr>
      </p:pic>
      <p:pic>
        <p:nvPicPr>
          <p:cNvPr id="28" name="Picture 27">
            <a:extLst>
              <a:ext uri="{FF2B5EF4-FFF2-40B4-BE49-F238E27FC236}">
                <a16:creationId xmlns:a16="http://schemas.microsoft.com/office/drawing/2014/main" id="{3108AC09-8AEA-C14B-968D-FE991659FF74}"/>
              </a:ext>
            </a:extLst>
          </p:cNvPr>
          <p:cNvPicPr>
            <a:picLocks noChangeAspect="1"/>
          </p:cNvPicPr>
          <p:nvPr/>
        </p:nvPicPr>
        <p:blipFill rotWithShape="1">
          <a:blip r:embed="rId4"/>
          <a:srcRect l="78402"/>
          <a:stretch/>
        </p:blipFill>
        <p:spPr>
          <a:xfrm>
            <a:off x="7450879" y="2101890"/>
            <a:ext cx="1481203" cy="3173906"/>
          </a:xfrm>
          <a:prstGeom prst="rect">
            <a:avLst/>
          </a:prstGeom>
        </p:spPr>
      </p:pic>
      <p:sp>
        <p:nvSpPr>
          <p:cNvPr id="29" name="TextBox 28">
            <a:extLst>
              <a:ext uri="{FF2B5EF4-FFF2-40B4-BE49-F238E27FC236}">
                <a16:creationId xmlns:a16="http://schemas.microsoft.com/office/drawing/2014/main" id="{F0B6DCD0-1EBB-1449-8452-BD08F2031B49}"/>
              </a:ext>
            </a:extLst>
          </p:cNvPr>
          <p:cNvSpPr txBox="1"/>
          <p:nvPr/>
        </p:nvSpPr>
        <p:spPr>
          <a:xfrm>
            <a:off x="153905" y="167393"/>
            <a:ext cx="8771159" cy="684116"/>
          </a:xfrm>
          <a:prstGeom prst="rect">
            <a:avLst/>
          </a:prstGeom>
          <a:noFill/>
        </p:spPr>
        <p:txBody>
          <a:bodyPr wrap="square" lIns="67896" tIns="33950" rIns="67896" bIns="33950" rtlCol="0">
            <a:spAutoFit/>
          </a:bodyPr>
          <a:lstStyle/>
          <a:p>
            <a:pPr algn="ctr" defTabSz="680119" fontAlgn="base">
              <a:spcBef>
                <a:spcPct val="0"/>
              </a:spcBef>
              <a:spcAft>
                <a:spcPct val="0"/>
              </a:spcAft>
            </a:pPr>
            <a:r>
              <a:rPr lang="en-US" sz="2000">
                <a:solidFill>
                  <a:prstClr val="white"/>
                </a:solidFill>
                <a:latin typeface="Calibri"/>
              </a:rPr>
              <a:t> Next Workshop: </a:t>
            </a:r>
          </a:p>
          <a:p>
            <a:pPr algn="ctr" defTabSz="680119" fontAlgn="base">
              <a:spcBef>
                <a:spcPct val="0"/>
              </a:spcBef>
              <a:spcAft>
                <a:spcPct val="0"/>
              </a:spcAft>
            </a:pPr>
            <a:r>
              <a:rPr lang="en-US" sz="2000">
                <a:solidFill>
                  <a:prstClr val="white"/>
                </a:solidFill>
                <a:latin typeface="American Typewriter" charset="0"/>
                <a:ea typeface="ヒラギノ明朝 Pro W3" charset="0"/>
              </a:rPr>
              <a:t>Opportunities for Collaborations at </a:t>
            </a:r>
            <a:r>
              <a:rPr lang="en-US" sz="2000" err="1">
                <a:solidFill>
                  <a:prstClr val="white"/>
                </a:solidFill>
                <a:latin typeface="American Typewriter" charset="0"/>
                <a:ea typeface="ヒラギノ明朝 Pro W3" charset="0"/>
              </a:rPr>
              <a:t>EuPRAXIA@SPARC_LAB</a:t>
            </a:r>
            <a:endParaRPr lang="it-IT" sz="2000">
              <a:solidFill>
                <a:prstClr val="white"/>
              </a:solidFill>
              <a:latin typeface="Calibri"/>
            </a:endParaRPr>
          </a:p>
        </p:txBody>
      </p:sp>
      <p:sp>
        <p:nvSpPr>
          <p:cNvPr id="2" name="Oval 1">
            <a:extLst>
              <a:ext uri="{FF2B5EF4-FFF2-40B4-BE49-F238E27FC236}">
                <a16:creationId xmlns:a16="http://schemas.microsoft.com/office/drawing/2014/main" id="{F6DCE618-F937-E74D-B992-D7E3985E105B}"/>
              </a:ext>
            </a:extLst>
          </p:cNvPr>
          <p:cNvSpPr/>
          <p:nvPr/>
        </p:nvSpPr>
        <p:spPr>
          <a:xfrm>
            <a:off x="4144561" y="3971150"/>
            <a:ext cx="232481" cy="19990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IT" sz="1350">
                <a:solidFill>
                  <a:prstClr val="white"/>
                </a:solidFill>
                <a:latin typeface="Calibri"/>
              </a:rPr>
              <a:t>1</a:t>
            </a:r>
          </a:p>
        </p:txBody>
      </p:sp>
      <p:sp>
        <p:nvSpPr>
          <p:cNvPr id="30" name="Oval 29">
            <a:extLst>
              <a:ext uri="{FF2B5EF4-FFF2-40B4-BE49-F238E27FC236}">
                <a16:creationId xmlns:a16="http://schemas.microsoft.com/office/drawing/2014/main" id="{1A94C8E6-D8B1-2648-816C-C8E6833D4E55}"/>
              </a:ext>
            </a:extLst>
          </p:cNvPr>
          <p:cNvSpPr/>
          <p:nvPr/>
        </p:nvSpPr>
        <p:spPr>
          <a:xfrm>
            <a:off x="3373552" y="3401713"/>
            <a:ext cx="232481" cy="19990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IT" sz="1350">
                <a:solidFill>
                  <a:prstClr val="white"/>
                </a:solidFill>
                <a:latin typeface="Calibri"/>
              </a:rPr>
              <a:t>2</a:t>
            </a:r>
          </a:p>
        </p:txBody>
      </p:sp>
      <p:sp>
        <p:nvSpPr>
          <p:cNvPr id="31" name="Oval 30">
            <a:extLst>
              <a:ext uri="{FF2B5EF4-FFF2-40B4-BE49-F238E27FC236}">
                <a16:creationId xmlns:a16="http://schemas.microsoft.com/office/drawing/2014/main" id="{FDDF0137-D0F0-DF4A-B19C-AFEBD7ACE31B}"/>
              </a:ext>
            </a:extLst>
          </p:cNvPr>
          <p:cNvSpPr/>
          <p:nvPr/>
        </p:nvSpPr>
        <p:spPr>
          <a:xfrm>
            <a:off x="5759693" y="3729890"/>
            <a:ext cx="232481" cy="19990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IT" sz="1350">
                <a:solidFill>
                  <a:prstClr val="white"/>
                </a:solidFill>
                <a:latin typeface="Calibri"/>
              </a:rPr>
              <a:t>3</a:t>
            </a:r>
          </a:p>
        </p:txBody>
      </p:sp>
      <p:sp>
        <p:nvSpPr>
          <p:cNvPr id="32" name="Oval 31">
            <a:extLst>
              <a:ext uri="{FF2B5EF4-FFF2-40B4-BE49-F238E27FC236}">
                <a16:creationId xmlns:a16="http://schemas.microsoft.com/office/drawing/2014/main" id="{B90DB824-3B8C-3D4F-A2ED-9A38B7053761}"/>
              </a:ext>
            </a:extLst>
          </p:cNvPr>
          <p:cNvSpPr/>
          <p:nvPr/>
        </p:nvSpPr>
        <p:spPr>
          <a:xfrm>
            <a:off x="3996784" y="3785924"/>
            <a:ext cx="232481" cy="19990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IT" sz="1350">
                <a:solidFill>
                  <a:prstClr val="white"/>
                </a:solidFill>
                <a:latin typeface="Calibri"/>
              </a:rPr>
              <a:t>4</a:t>
            </a:r>
          </a:p>
        </p:txBody>
      </p:sp>
      <p:sp>
        <p:nvSpPr>
          <p:cNvPr id="33" name="Oval 32">
            <a:extLst>
              <a:ext uri="{FF2B5EF4-FFF2-40B4-BE49-F238E27FC236}">
                <a16:creationId xmlns:a16="http://schemas.microsoft.com/office/drawing/2014/main" id="{662B6681-AEAA-E241-B88C-10F92C147C51}"/>
              </a:ext>
            </a:extLst>
          </p:cNvPr>
          <p:cNvSpPr/>
          <p:nvPr/>
        </p:nvSpPr>
        <p:spPr>
          <a:xfrm>
            <a:off x="1837498" y="3799125"/>
            <a:ext cx="232481" cy="19990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IT" sz="1350">
                <a:solidFill>
                  <a:prstClr val="white"/>
                </a:solidFill>
                <a:latin typeface="Calibri"/>
              </a:rPr>
              <a:t>5</a:t>
            </a:r>
          </a:p>
        </p:txBody>
      </p:sp>
    </p:spTree>
    <p:extLst>
      <p:ext uri="{BB962C8B-B14F-4D97-AF65-F5344CB8AC3E}">
        <p14:creationId xmlns:p14="http://schemas.microsoft.com/office/powerpoint/2010/main" val="34967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AC60-154E-2C96-1EE3-B95743ED038B}"/>
              </a:ext>
            </a:extLst>
          </p:cNvPr>
          <p:cNvSpPr>
            <a:spLocks noGrp="1"/>
          </p:cNvSpPr>
          <p:nvPr>
            <p:ph type="title"/>
          </p:nvPr>
        </p:nvSpPr>
        <p:spPr>
          <a:xfrm>
            <a:off x="457200" y="-191470"/>
            <a:ext cx="8229600" cy="1143000"/>
          </a:xfrm>
        </p:spPr>
        <p:txBody>
          <a:bodyPr>
            <a:normAutofit/>
          </a:bodyPr>
          <a:lstStyle/>
          <a:p>
            <a:r>
              <a:rPr lang="en-US" sz="3200" b="1" dirty="0">
                <a:solidFill>
                  <a:srgbClr val="FFC000"/>
                </a:solidFill>
                <a:latin typeface="Bahnschrift Light" panose="020B0502040204020203" pitchFamily="34" charset="0"/>
              </a:rPr>
              <a:t>Significant progress for ALL WA and WP:</a:t>
            </a:r>
          </a:p>
        </p:txBody>
      </p:sp>
      <p:sp>
        <p:nvSpPr>
          <p:cNvPr id="3" name="Content Placeholder 2">
            <a:extLst>
              <a:ext uri="{FF2B5EF4-FFF2-40B4-BE49-F238E27FC236}">
                <a16:creationId xmlns:a16="http://schemas.microsoft.com/office/drawing/2014/main" id="{3D92D66A-5578-6E76-CF25-FCA246C6FD62}"/>
              </a:ext>
            </a:extLst>
          </p:cNvPr>
          <p:cNvSpPr>
            <a:spLocks noGrp="1"/>
          </p:cNvSpPr>
          <p:nvPr>
            <p:ph idx="1"/>
          </p:nvPr>
        </p:nvSpPr>
        <p:spPr>
          <a:xfrm>
            <a:off x="183931" y="357793"/>
            <a:ext cx="8776137" cy="6364509"/>
          </a:xfrm>
        </p:spPr>
        <p:txBody>
          <a:bodyPr>
            <a:noAutofit/>
          </a:bodyPr>
          <a:lstStyle/>
          <a:p>
            <a:pPr marL="0" indent="0">
              <a:buNone/>
            </a:pPr>
            <a:endParaRPr lang="en-US" sz="1600" dirty="0">
              <a:solidFill>
                <a:srgbClr val="FFFF00"/>
              </a:solidFill>
              <a:latin typeface="Bahnschrift Light" panose="020B0502040204020203" pitchFamily="34" charset="0"/>
              <a:sym typeface="Helvetica Neue"/>
            </a:endParaRPr>
          </a:p>
          <a:p>
            <a:r>
              <a:rPr lang="en-US" sz="1600" dirty="0">
                <a:solidFill>
                  <a:srgbClr val="FFFF00"/>
                </a:solidFill>
                <a:latin typeface="Bahnschrift Light" panose="020B0502040204020203" pitchFamily="34" charset="0"/>
                <a:sym typeface="Helvetica Neue"/>
              </a:rPr>
              <a:t>Project Management</a:t>
            </a:r>
            <a:r>
              <a:rPr lang="en-US" sz="1600" dirty="0">
                <a:solidFill>
                  <a:schemeClr val="bg1"/>
                </a:solidFill>
                <a:latin typeface="Bahnschrift Light" panose="020B0502040204020203" pitchFamily="34" charset="0"/>
                <a:sym typeface="Helvetica Neue"/>
              </a:rPr>
              <a:t>, schedule, milestones and risk management update, manpower needs  =&gt; </a:t>
            </a:r>
            <a:r>
              <a:rPr lang="en-US" sz="1600" dirty="0">
                <a:solidFill>
                  <a:srgbClr val="FFFF00"/>
                </a:solidFill>
                <a:latin typeface="Bahnschrift Light" panose="020B0502040204020203" pitchFamily="34" charset="0"/>
                <a:sym typeface="Helvetica Neue"/>
              </a:rPr>
              <a:t>A. </a:t>
            </a:r>
            <a:r>
              <a:rPr lang="en-US" sz="1600" dirty="0" err="1">
                <a:solidFill>
                  <a:srgbClr val="FFFF00"/>
                </a:solidFill>
                <a:latin typeface="Bahnschrift Light" panose="020B0502040204020203" pitchFamily="34" charset="0"/>
                <a:sym typeface="Helvetica Neue"/>
              </a:rPr>
              <a:t>Falone</a:t>
            </a:r>
            <a:endParaRPr lang="en-US" sz="1600" dirty="0">
              <a:solidFill>
                <a:srgbClr val="FFFF00"/>
              </a:solidFill>
              <a:latin typeface="Bahnschrift Light" panose="020B0502040204020203" pitchFamily="34" charset="0"/>
              <a:sym typeface="Helvetica Neue"/>
            </a:endParaRPr>
          </a:p>
          <a:p>
            <a:pPr defTabSz="2438338" hangingPunct="0">
              <a:spcBef>
                <a:spcPts val="0"/>
              </a:spcBef>
            </a:pPr>
            <a:r>
              <a:rPr lang="it-IT" sz="1600" dirty="0">
                <a:solidFill>
                  <a:srgbClr val="FFFFFF"/>
                </a:solidFill>
                <a:latin typeface="Bahnschrift Light" panose="020B0502040204020203" pitchFamily="34" charset="0"/>
                <a:sym typeface="Helvetica Neue"/>
              </a:rPr>
              <a:t>Progress in the </a:t>
            </a:r>
            <a:r>
              <a:rPr lang="it-IT" sz="1600" dirty="0">
                <a:solidFill>
                  <a:srgbClr val="FFFF00"/>
                </a:solidFill>
                <a:latin typeface="Bahnschrift Light" panose="020B0502040204020203" pitchFamily="34" charset="0"/>
                <a:sym typeface="Helvetica Neue"/>
              </a:rPr>
              <a:t>building </a:t>
            </a:r>
            <a:r>
              <a:rPr lang="it-IT" sz="1600" dirty="0">
                <a:solidFill>
                  <a:srgbClr val="FFFFFF"/>
                </a:solidFill>
                <a:latin typeface="Bahnschrift Light" panose="020B0502040204020203" pitchFamily="34" charset="0"/>
                <a:sym typeface="Helvetica Neue"/>
              </a:rPr>
              <a:t>design </a:t>
            </a:r>
            <a:r>
              <a:rPr lang="it-IT" sz="1600" dirty="0" err="1">
                <a:solidFill>
                  <a:srgbClr val="FFFFFF"/>
                </a:solidFill>
                <a:latin typeface="Bahnschrift Light" panose="020B0502040204020203" pitchFamily="34" charset="0"/>
              </a:rPr>
              <a:t>finalization</a:t>
            </a:r>
            <a:r>
              <a:rPr lang="it-IT" sz="1600" dirty="0">
                <a:solidFill>
                  <a:srgbClr val="FFFFFF"/>
                </a:solidFill>
                <a:latin typeface="Bahnschrift Light" panose="020B0502040204020203" pitchFamily="34" charset="0"/>
              </a:rPr>
              <a:t> </a:t>
            </a:r>
            <a:r>
              <a:rPr lang="it-IT" sz="1600" dirty="0">
                <a:solidFill>
                  <a:srgbClr val="FFFFFF"/>
                </a:solidFill>
                <a:latin typeface="Bahnschrift Light" panose="020B0502040204020203" pitchFamily="34" charset="0"/>
                <a:sym typeface="Helvetica Neue"/>
              </a:rPr>
              <a:t>and </a:t>
            </a:r>
            <a:r>
              <a:rPr lang="it-IT" sz="1600" dirty="0" err="1">
                <a:solidFill>
                  <a:srgbClr val="FFFFFF"/>
                </a:solidFill>
                <a:latin typeface="Bahnschrift Light" panose="020B0502040204020203" pitchFamily="34" charset="0"/>
                <a:sym typeface="Helvetica Neue"/>
              </a:rPr>
              <a:t>authorization</a:t>
            </a:r>
            <a:r>
              <a:rPr lang="it-IT" sz="1600" dirty="0">
                <a:solidFill>
                  <a:srgbClr val="FFFFFF"/>
                </a:solidFill>
                <a:latin typeface="Bahnschrift Light" panose="020B0502040204020203" pitchFamily="34" charset="0"/>
                <a:sym typeface="Helvetica Neue"/>
              </a:rPr>
              <a:t> </a:t>
            </a:r>
            <a:r>
              <a:rPr lang="it-IT" sz="1600" dirty="0" err="1">
                <a:solidFill>
                  <a:srgbClr val="FFFFFF"/>
                </a:solidFill>
                <a:latin typeface="Bahnschrift Light" panose="020B0502040204020203" pitchFamily="34" charset="0"/>
                <a:sym typeface="Helvetica Neue"/>
              </a:rPr>
              <a:t>process</a:t>
            </a:r>
            <a:r>
              <a:rPr lang="it-IT" sz="1600" dirty="0">
                <a:solidFill>
                  <a:srgbClr val="FFFFFF"/>
                </a:solidFill>
                <a:latin typeface="Bahnschrift Light" panose="020B0502040204020203" pitchFamily="34" charset="0"/>
                <a:sym typeface="Helvetica Neue"/>
              </a:rPr>
              <a:t> </a:t>
            </a:r>
            <a:r>
              <a:rPr lang="it-IT" sz="1600" dirty="0">
                <a:solidFill>
                  <a:srgbClr val="FFFF00"/>
                </a:solidFill>
                <a:latin typeface="Bahnschrift Light" panose="020B0502040204020203" pitchFamily="34" charset="0"/>
                <a:sym typeface="Helvetica Neue"/>
              </a:rPr>
              <a:t>=&gt; U. Rotundo</a:t>
            </a:r>
          </a:p>
          <a:p>
            <a:pPr defTabSz="2438338" hangingPunct="0">
              <a:spcBef>
                <a:spcPts val="0"/>
              </a:spcBef>
            </a:pPr>
            <a:endParaRPr lang="it-IT" sz="1600" dirty="0">
              <a:solidFill>
                <a:srgbClr val="FFFF00"/>
              </a:solidFill>
              <a:latin typeface="Bahnschrift Light" panose="020B0502040204020203" pitchFamily="34" charset="0"/>
              <a:sym typeface="Helvetica Neue"/>
            </a:endParaRPr>
          </a:p>
          <a:p>
            <a:r>
              <a:rPr lang="en-US" sz="1600" dirty="0">
                <a:solidFill>
                  <a:schemeClr val="bg1"/>
                </a:solidFill>
                <a:latin typeface="Bahnschrift Light" panose="020B0502040204020203" pitchFamily="34" charset="0"/>
                <a:sym typeface="Helvetica Neue"/>
              </a:rPr>
              <a:t>Progress on the </a:t>
            </a:r>
            <a:r>
              <a:rPr lang="en-US" sz="1600" dirty="0">
                <a:solidFill>
                  <a:srgbClr val="FFFF00"/>
                </a:solidFill>
                <a:latin typeface="Bahnschrift Light" panose="020B0502040204020203" pitchFamily="34" charset="0"/>
                <a:sym typeface="Helvetica Neue"/>
              </a:rPr>
              <a:t>beam dynamics studies</a:t>
            </a:r>
            <a:r>
              <a:rPr lang="en-US" sz="1600" dirty="0">
                <a:solidFill>
                  <a:schemeClr val="bg1"/>
                </a:solidFill>
                <a:latin typeface="Bahnschrift Light" panose="020B0502040204020203" pitchFamily="34" charset="0"/>
                <a:sym typeface="Helvetica Neue"/>
              </a:rPr>
              <a:t>, approaching  the critical milestone of the </a:t>
            </a:r>
            <a:r>
              <a:rPr lang="en-US" sz="1600" dirty="0">
                <a:solidFill>
                  <a:schemeClr val="bg1"/>
                </a:solidFill>
                <a:latin typeface="Bahnschrift Light" panose="020B0502040204020203" pitchFamily="34" charset="0"/>
              </a:rPr>
              <a:t>intermediate layout approval (end 2022) </a:t>
            </a:r>
            <a:r>
              <a:rPr lang="en-US" sz="1600" dirty="0">
                <a:solidFill>
                  <a:srgbClr val="FFFF00"/>
                </a:solidFill>
                <a:latin typeface="Bahnschrift Light" panose="020B0502040204020203" pitchFamily="34" charset="0"/>
              </a:rPr>
              <a:t>=&gt; C. </a:t>
            </a:r>
            <a:r>
              <a:rPr lang="en-US" sz="1600" dirty="0" err="1">
                <a:solidFill>
                  <a:srgbClr val="FFFF00"/>
                </a:solidFill>
                <a:latin typeface="Bahnschrift Light" panose="020B0502040204020203" pitchFamily="34" charset="0"/>
              </a:rPr>
              <a:t>Vaccarezza</a:t>
            </a:r>
            <a:r>
              <a:rPr lang="en-US" sz="1600" dirty="0">
                <a:solidFill>
                  <a:srgbClr val="FFFF00"/>
                </a:solidFill>
                <a:latin typeface="Bahnschrift Light" panose="020B0502040204020203" pitchFamily="34" charset="0"/>
              </a:rPr>
              <a:t>, A. Ghigo</a:t>
            </a:r>
          </a:p>
          <a:p>
            <a:r>
              <a:rPr lang="en-US" sz="1600" dirty="0">
                <a:solidFill>
                  <a:srgbClr val="FFFF00"/>
                </a:solidFill>
                <a:latin typeface="Bahnschrift Light" panose="020B0502040204020203" pitchFamily="34" charset="0"/>
                <a:sym typeface="Helvetica Neue"/>
              </a:rPr>
              <a:t>Injector layout </a:t>
            </a:r>
            <a:r>
              <a:rPr lang="en-US" sz="1600" dirty="0">
                <a:solidFill>
                  <a:schemeClr val="bg1"/>
                </a:solidFill>
                <a:latin typeface="Bahnschrift Light" panose="020B0502040204020203" pitchFamily="34" charset="0"/>
                <a:sym typeface="Helvetica Neue"/>
              </a:rPr>
              <a:t>– Cost Benefit Analysis performed for different options =&gt; </a:t>
            </a:r>
            <a:r>
              <a:rPr lang="en-US" sz="1600" dirty="0">
                <a:solidFill>
                  <a:srgbClr val="FFFF00"/>
                </a:solidFill>
                <a:latin typeface="Bahnschrift Light" panose="020B0502040204020203" pitchFamily="34" charset="0"/>
                <a:sym typeface="Helvetica Neue"/>
              </a:rPr>
              <a:t>E. </a:t>
            </a:r>
            <a:r>
              <a:rPr lang="en-US" sz="1600" dirty="0" err="1">
                <a:solidFill>
                  <a:srgbClr val="FFFF00"/>
                </a:solidFill>
                <a:latin typeface="Bahnschrift Light" panose="020B0502040204020203" pitchFamily="34" charset="0"/>
                <a:sym typeface="Helvetica Neue"/>
              </a:rPr>
              <a:t>Chiadroni</a:t>
            </a:r>
            <a:endParaRPr lang="en-US" sz="1600" dirty="0">
              <a:solidFill>
                <a:srgbClr val="FFFF00"/>
              </a:solidFill>
              <a:latin typeface="Bahnschrift Light" panose="020B0502040204020203" pitchFamily="34" charset="0"/>
              <a:sym typeface="Helvetica Neue"/>
            </a:endParaRPr>
          </a:p>
          <a:p>
            <a:endParaRPr lang="en-US" sz="1600" dirty="0">
              <a:solidFill>
                <a:srgbClr val="FFFF00"/>
              </a:solidFill>
              <a:latin typeface="Bahnschrift Light" panose="020B0502040204020203" pitchFamily="34" charset="0"/>
              <a:sym typeface="Helvetica Neue"/>
            </a:endParaRPr>
          </a:p>
          <a:p>
            <a:r>
              <a:rPr lang="en-US" sz="1600" dirty="0">
                <a:solidFill>
                  <a:srgbClr val="FFFF00"/>
                </a:solidFill>
                <a:latin typeface="Bahnschrift Light" panose="020B0502040204020203" pitchFamily="34" charset="0"/>
              </a:rPr>
              <a:t>Compact Beam Position Monitor</a:t>
            </a:r>
            <a:r>
              <a:rPr lang="en-US" sz="1600" dirty="0">
                <a:solidFill>
                  <a:schemeClr val="bg1"/>
                </a:solidFill>
                <a:latin typeface="Bahnschrift Light" panose="020B0502040204020203" pitchFamily="34" charset="0"/>
              </a:rPr>
              <a:t> prototype designed and built </a:t>
            </a:r>
            <a:r>
              <a:rPr lang="en-US" sz="1600" dirty="0">
                <a:solidFill>
                  <a:srgbClr val="FFFF00"/>
                </a:solidFill>
                <a:latin typeface="Bahnschrift Light" panose="020B0502040204020203" pitchFamily="34" charset="0"/>
              </a:rPr>
              <a:t>=&gt; A. </a:t>
            </a:r>
            <a:r>
              <a:rPr lang="en-US" sz="1600" dirty="0" err="1">
                <a:solidFill>
                  <a:srgbClr val="FFFF00"/>
                </a:solidFill>
                <a:latin typeface="Bahnschrift Light" panose="020B0502040204020203" pitchFamily="34" charset="0"/>
              </a:rPr>
              <a:t>Cianchi</a:t>
            </a:r>
            <a:endParaRPr lang="en-US" sz="1600" dirty="0">
              <a:solidFill>
                <a:srgbClr val="FFFF00"/>
              </a:solidFill>
              <a:latin typeface="Bahnschrift Light" panose="020B0502040204020203" pitchFamily="34" charset="0"/>
            </a:endParaRPr>
          </a:p>
          <a:p>
            <a:endParaRPr lang="en-US" sz="1600" dirty="0">
              <a:solidFill>
                <a:srgbClr val="FFFF00"/>
              </a:solidFill>
              <a:latin typeface="Bahnschrift Light" panose="020B0502040204020203" pitchFamily="34" charset="0"/>
            </a:endParaRPr>
          </a:p>
          <a:p>
            <a:r>
              <a:rPr lang="en-US" sz="1600" dirty="0">
                <a:solidFill>
                  <a:srgbClr val="FFFF00"/>
                </a:solidFill>
                <a:latin typeface="Bahnschrift Light" panose="020B0502040204020203" pitchFamily="34" charset="0"/>
                <a:sym typeface="Helvetica Neue"/>
              </a:rPr>
              <a:t>Long plasma capillary (40cm) </a:t>
            </a:r>
            <a:r>
              <a:rPr lang="en-US" sz="1600" dirty="0">
                <a:solidFill>
                  <a:schemeClr val="bg1"/>
                </a:solidFill>
                <a:latin typeface="Bahnschrift Light" panose="020B0502040204020203" pitchFamily="34" charset="0"/>
                <a:sym typeface="Helvetica Neue"/>
              </a:rPr>
              <a:t>production and testing (under-schedule) </a:t>
            </a:r>
            <a:r>
              <a:rPr lang="en-US" sz="1600" dirty="0">
                <a:solidFill>
                  <a:srgbClr val="FFFF00"/>
                </a:solidFill>
                <a:latin typeface="Bahnschrift Light" panose="020B0502040204020203" pitchFamily="34" charset="0"/>
                <a:sym typeface="Helvetica Neue"/>
              </a:rPr>
              <a:t>=&gt; A. </a:t>
            </a:r>
            <a:r>
              <a:rPr lang="en-US" sz="1600" dirty="0" err="1">
                <a:solidFill>
                  <a:srgbClr val="FFFF00"/>
                </a:solidFill>
                <a:latin typeface="Bahnschrift Light" panose="020B0502040204020203" pitchFamily="34" charset="0"/>
                <a:sym typeface="Helvetica Neue"/>
              </a:rPr>
              <a:t>Biagioni</a:t>
            </a:r>
            <a:endParaRPr lang="en-US" sz="1600" dirty="0">
              <a:solidFill>
                <a:srgbClr val="FFFF00"/>
              </a:solidFill>
              <a:latin typeface="Bahnschrift Light" panose="020B0502040204020203" pitchFamily="34" charset="0"/>
              <a:sym typeface="Helvetica Neue"/>
            </a:endParaRPr>
          </a:p>
          <a:p>
            <a:endParaRPr lang="en-US" sz="1600" dirty="0">
              <a:solidFill>
                <a:srgbClr val="FFFF00"/>
              </a:solidFill>
              <a:latin typeface="Bahnschrift Light" panose="020B0502040204020203" pitchFamily="34" charset="0"/>
              <a:sym typeface="Helvetica Neue"/>
            </a:endParaRPr>
          </a:p>
          <a:p>
            <a:r>
              <a:rPr lang="en-US" sz="1600" dirty="0" err="1">
                <a:solidFill>
                  <a:srgbClr val="FFFF00"/>
                </a:solidFill>
                <a:latin typeface="Bahnschrift Light" panose="020B0502040204020203" pitchFamily="34" charset="0"/>
              </a:rPr>
              <a:t>Ondulator</a:t>
            </a:r>
            <a:r>
              <a:rPr lang="en-US" sz="1600" dirty="0">
                <a:solidFill>
                  <a:srgbClr val="FFFF00"/>
                </a:solidFill>
                <a:latin typeface="Bahnschrift Light" panose="020B0502040204020203" pitchFamily="34" charset="0"/>
              </a:rPr>
              <a:t> strategy concluded</a:t>
            </a:r>
            <a:r>
              <a:rPr lang="en-US" sz="1600" dirty="0">
                <a:solidFill>
                  <a:schemeClr val="bg1"/>
                </a:solidFill>
                <a:latin typeface="Bahnschrift Light" panose="020B0502040204020203" pitchFamily="34" charset="0"/>
              </a:rPr>
              <a:t> -&gt; Possible 2 beamlines </a:t>
            </a:r>
            <a:r>
              <a:rPr lang="en-US" sz="1600" dirty="0">
                <a:solidFill>
                  <a:srgbClr val="FFFF00"/>
                </a:solidFill>
                <a:latin typeface="Bahnschrift Light" panose="020B0502040204020203" pitchFamily="34" charset="0"/>
              </a:rPr>
              <a:t>=&gt; </a:t>
            </a:r>
            <a:r>
              <a:rPr lang="en-US" sz="1600" dirty="0" err="1">
                <a:solidFill>
                  <a:srgbClr val="FFFF00"/>
                </a:solidFill>
                <a:latin typeface="Bahnschrift Light" panose="020B0502040204020203" pitchFamily="34" charset="0"/>
              </a:rPr>
              <a:t>Giannessi</a:t>
            </a:r>
            <a:r>
              <a:rPr lang="en-US" sz="1600" dirty="0">
                <a:solidFill>
                  <a:srgbClr val="FFFF00"/>
                </a:solidFill>
                <a:latin typeface="Bahnschrift Light" panose="020B0502040204020203" pitchFamily="34" charset="0"/>
              </a:rPr>
              <a:t>, </a:t>
            </a:r>
            <a:r>
              <a:rPr lang="en-US" sz="1600" dirty="0" err="1">
                <a:solidFill>
                  <a:srgbClr val="FFFF00"/>
                </a:solidFill>
                <a:latin typeface="Bahnschrift Light" panose="020B0502040204020203" pitchFamily="34" charset="0"/>
              </a:rPr>
              <a:t>Petralia</a:t>
            </a:r>
            <a:r>
              <a:rPr lang="en-US" sz="1600" dirty="0">
                <a:solidFill>
                  <a:srgbClr val="FFFF00"/>
                </a:solidFill>
                <a:latin typeface="Bahnschrift Light" panose="020B0502040204020203" pitchFamily="34" charset="0"/>
              </a:rPr>
              <a:t>, Nguyen</a:t>
            </a:r>
          </a:p>
          <a:p>
            <a:endParaRPr lang="en-US" sz="1600" dirty="0">
              <a:solidFill>
                <a:srgbClr val="FFFF00"/>
              </a:solidFill>
              <a:latin typeface="Bahnschrift Light" panose="020B0502040204020203" pitchFamily="34" charset="0"/>
            </a:endParaRPr>
          </a:p>
          <a:p>
            <a:r>
              <a:rPr lang="en-US" sz="1600" dirty="0">
                <a:solidFill>
                  <a:schemeClr val="bg1"/>
                </a:solidFill>
                <a:latin typeface="Bahnschrift Light" panose="020B0502040204020203" pitchFamily="34" charset="0"/>
              </a:rPr>
              <a:t>RF power source strategy concluded and procurement in progress =&gt; </a:t>
            </a:r>
            <a:r>
              <a:rPr lang="en-US" sz="1600" dirty="0">
                <a:solidFill>
                  <a:srgbClr val="FFFF00"/>
                </a:solidFill>
                <a:latin typeface="Bahnschrift Light" panose="020B0502040204020203" pitchFamily="34" charset="0"/>
              </a:rPr>
              <a:t>S. Pioli</a:t>
            </a:r>
          </a:p>
          <a:p>
            <a:r>
              <a:rPr lang="en-US" sz="1600" dirty="0">
                <a:solidFill>
                  <a:schemeClr val="bg1"/>
                </a:solidFill>
                <a:latin typeface="Bahnschrift Light" panose="020B0502040204020203" pitchFamily="34" charset="0"/>
              </a:rPr>
              <a:t>SAT of </a:t>
            </a:r>
            <a:r>
              <a:rPr lang="en-US" sz="1600" dirty="0">
                <a:solidFill>
                  <a:srgbClr val="FFFF00"/>
                </a:solidFill>
                <a:latin typeface="Bahnschrift Light" panose="020B0502040204020203" pitchFamily="34" charset="0"/>
              </a:rPr>
              <a:t>X-Band tube completed </a:t>
            </a:r>
            <a:r>
              <a:rPr lang="en-US" sz="1600" dirty="0">
                <a:solidFill>
                  <a:schemeClr val="bg1"/>
                </a:solidFill>
                <a:latin typeface="Bahnschrift Light" panose="020B0502040204020203" pitchFamily="34" charset="0"/>
              </a:rPr>
              <a:t>successfully (50MW reached) =&gt; </a:t>
            </a:r>
            <a:r>
              <a:rPr lang="en-US" sz="1600" dirty="0">
                <a:solidFill>
                  <a:srgbClr val="FFFF00"/>
                </a:solidFill>
                <a:latin typeface="Bahnschrift Light" panose="020B0502040204020203" pitchFamily="34" charset="0"/>
              </a:rPr>
              <a:t>S. Pioli</a:t>
            </a:r>
          </a:p>
          <a:p>
            <a:pPr>
              <a:defRPr sz="2400"/>
            </a:pPr>
            <a:r>
              <a:rPr lang="en-US" sz="1600" dirty="0">
                <a:solidFill>
                  <a:schemeClr val="bg1"/>
                </a:solidFill>
                <a:latin typeface="Bahnschrift Light" panose="020B0502040204020203" pitchFamily="34" charset="0"/>
              </a:rPr>
              <a:t>The framework of the </a:t>
            </a:r>
            <a:r>
              <a:rPr lang="en-US" sz="1600" dirty="0">
                <a:solidFill>
                  <a:srgbClr val="FFFF00"/>
                </a:solidFill>
                <a:latin typeface="Bahnschrift Light" panose="020B0502040204020203" pitchFamily="34" charset="0"/>
              </a:rPr>
              <a:t>Control System </a:t>
            </a:r>
            <a:r>
              <a:rPr lang="en-US" sz="1600" dirty="0">
                <a:solidFill>
                  <a:schemeClr val="bg1"/>
                </a:solidFill>
                <a:latin typeface="Bahnschrift Light" panose="020B0502040204020203" pitchFamily="34" charset="0"/>
              </a:rPr>
              <a:t>has been definitively finalized. EPICS to control with our !CHAOS system for back-end services =&gt; </a:t>
            </a:r>
            <a:r>
              <a:rPr lang="en-US" sz="1600" dirty="0">
                <a:solidFill>
                  <a:srgbClr val="FFFF00"/>
                </a:solidFill>
                <a:latin typeface="Bahnschrift Light" panose="020B0502040204020203" pitchFamily="34" charset="0"/>
              </a:rPr>
              <a:t>A. </a:t>
            </a:r>
            <a:r>
              <a:rPr lang="en-US" sz="1600" dirty="0" err="1">
                <a:solidFill>
                  <a:srgbClr val="FFFF00"/>
                </a:solidFill>
                <a:latin typeface="Bahnschrift Light" panose="020B0502040204020203" pitchFamily="34" charset="0"/>
              </a:rPr>
              <a:t>Stecchi</a:t>
            </a:r>
            <a:r>
              <a:rPr lang="en-US" sz="1600" dirty="0">
                <a:solidFill>
                  <a:srgbClr val="FFFF00"/>
                </a:solidFill>
                <a:latin typeface="Bahnschrift Light" panose="020B0502040204020203" pitchFamily="34" charset="0"/>
              </a:rPr>
              <a:t> dedicated talk at the next Meeting</a:t>
            </a:r>
          </a:p>
          <a:p>
            <a:endParaRPr lang="en-US" sz="1600" dirty="0">
              <a:solidFill>
                <a:srgbClr val="FFFF00"/>
              </a:solidFill>
              <a:latin typeface="Bahnschrift Light" panose="020B0502040204020203" pitchFamily="34" charset="0"/>
            </a:endParaRPr>
          </a:p>
          <a:p>
            <a:r>
              <a:rPr lang="en-US" sz="1600" dirty="0">
                <a:solidFill>
                  <a:srgbClr val="FFFF00"/>
                </a:solidFill>
                <a:latin typeface="Bahnschrift Light" panose="020B0502040204020203" pitchFamily="34" charset="0"/>
              </a:rPr>
              <a:t>First Lasing Nature paper published =&gt; R. </a:t>
            </a:r>
            <a:r>
              <a:rPr lang="en-US" sz="1600" dirty="0" err="1">
                <a:solidFill>
                  <a:srgbClr val="FFFF00"/>
                </a:solidFill>
                <a:latin typeface="Bahnschrift Light" panose="020B0502040204020203" pitchFamily="34" charset="0"/>
              </a:rPr>
              <a:t>Pompili</a:t>
            </a:r>
            <a:endParaRPr lang="en-US" sz="1600" dirty="0">
              <a:solidFill>
                <a:srgbClr val="FFFF00"/>
              </a:solidFill>
              <a:latin typeface="Bahnschrift Light" panose="020B0502040204020203" pitchFamily="34" charset="0"/>
              <a:sym typeface="Helvetica Neue"/>
            </a:endParaRPr>
          </a:p>
          <a:p>
            <a:r>
              <a:rPr lang="en-US" sz="1600" dirty="0">
                <a:solidFill>
                  <a:schemeClr val="bg1"/>
                </a:solidFill>
                <a:latin typeface="Bahnschrift Light" panose="020B0502040204020203" pitchFamily="34" charset="0"/>
                <a:sym typeface="Helvetica Neue"/>
              </a:rPr>
              <a:t>Successful Submission of Eu and National Proposals</a:t>
            </a:r>
          </a:p>
        </p:txBody>
      </p:sp>
      <p:sp>
        <p:nvSpPr>
          <p:cNvPr id="4" name="Slide Number Placeholder 3">
            <a:extLst>
              <a:ext uri="{FF2B5EF4-FFF2-40B4-BE49-F238E27FC236}">
                <a16:creationId xmlns:a16="http://schemas.microsoft.com/office/drawing/2014/main" id="{62437EE3-F79E-A1CD-56A7-6A5007AC0DBB}"/>
              </a:ext>
            </a:extLst>
          </p:cNvPr>
          <p:cNvSpPr>
            <a:spLocks noGrp="1"/>
          </p:cNvSpPr>
          <p:nvPr>
            <p:ph type="sldNum" sz="quarter" idx="12"/>
          </p:nvPr>
        </p:nvSpPr>
        <p:spPr/>
        <p:txBody>
          <a:bodyPr/>
          <a:lstStyle/>
          <a:p>
            <a:fld id="{3FBD5587-D624-9B4C-AAC5-9A84E3BA50A5}" type="slidenum">
              <a:rPr lang="en-US" smtClean="0">
                <a:solidFill>
                  <a:schemeClr val="bg1"/>
                </a:solidFill>
                <a:latin typeface="Calibri"/>
              </a:rPr>
              <a:pPr/>
              <a:t>5</a:t>
            </a:fld>
            <a:endParaRPr lang="en-US" dirty="0">
              <a:solidFill>
                <a:schemeClr val="bg1"/>
              </a:solidFill>
              <a:latin typeface="Calibri"/>
            </a:endParaRPr>
          </a:p>
        </p:txBody>
      </p:sp>
    </p:spTree>
    <p:extLst>
      <p:ext uri="{BB962C8B-B14F-4D97-AF65-F5344CB8AC3E}">
        <p14:creationId xmlns:p14="http://schemas.microsoft.com/office/powerpoint/2010/main" val="3164841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113B4-7F60-3CCB-9844-B2F133EF39A0}"/>
              </a:ext>
            </a:extLst>
          </p:cNvPr>
          <p:cNvPicPr>
            <a:picLocks noChangeAspect="1"/>
          </p:cNvPicPr>
          <p:nvPr/>
        </p:nvPicPr>
        <p:blipFill>
          <a:blip r:embed="rId2"/>
          <a:stretch>
            <a:fillRect/>
          </a:stretch>
        </p:blipFill>
        <p:spPr>
          <a:xfrm>
            <a:off x="2182022" y="433443"/>
            <a:ext cx="6870023" cy="2618989"/>
          </a:xfrm>
          <a:prstGeom prst="rect">
            <a:avLst/>
          </a:prstGeom>
        </p:spPr>
      </p:pic>
      <p:pic>
        <p:nvPicPr>
          <p:cNvPr id="7" name="Picture 6">
            <a:extLst>
              <a:ext uri="{FF2B5EF4-FFF2-40B4-BE49-F238E27FC236}">
                <a16:creationId xmlns:a16="http://schemas.microsoft.com/office/drawing/2014/main" id="{F50DD2E6-A142-6B2D-9FD1-34CC988C3BA6}"/>
              </a:ext>
            </a:extLst>
          </p:cNvPr>
          <p:cNvPicPr>
            <a:picLocks noChangeAspect="1"/>
          </p:cNvPicPr>
          <p:nvPr/>
        </p:nvPicPr>
        <p:blipFill>
          <a:blip r:embed="rId3"/>
          <a:stretch>
            <a:fillRect/>
          </a:stretch>
        </p:blipFill>
        <p:spPr>
          <a:xfrm>
            <a:off x="970734" y="3762342"/>
            <a:ext cx="6870023" cy="2443662"/>
          </a:xfrm>
          <a:prstGeom prst="rect">
            <a:avLst/>
          </a:prstGeom>
        </p:spPr>
      </p:pic>
      <p:pic>
        <p:nvPicPr>
          <p:cNvPr id="6" name="Picture 5">
            <a:extLst>
              <a:ext uri="{FF2B5EF4-FFF2-40B4-BE49-F238E27FC236}">
                <a16:creationId xmlns:a16="http://schemas.microsoft.com/office/drawing/2014/main" id="{E4854E35-A132-8A45-76AF-5C3DDD1B467E}"/>
              </a:ext>
            </a:extLst>
          </p:cNvPr>
          <p:cNvPicPr>
            <a:picLocks noChangeAspect="1"/>
          </p:cNvPicPr>
          <p:nvPr/>
        </p:nvPicPr>
        <p:blipFill>
          <a:blip r:embed="rId4"/>
          <a:stretch>
            <a:fillRect/>
          </a:stretch>
        </p:blipFill>
        <p:spPr>
          <a:xfrm>
            <a:off x="75464" y="393007"/>
            <a:ext cx="2045348" cy="2699859"/>
          </a:xfrm>
          <a:prstGeom prst="rect">
            <a:avLst/>
          </a:prstGeom>
        </p:spPr>
      </p:pic>
      <p:pic>
        <p:nvPicPr>
          <p:cNvPr id="8" name="Picture 7">
            <a:extLst>
              <a:ext uri="{FF2B5EF4-FFF2-40B4-BE49-F238E27FC236}">
                <a16:creationId xmlns:a16="http://schemas.microsoft.com/office/drawing/2014/main" id="{5E7AEB26-56A6-31F4-C524-1249D86C17E3}"/>
              </a:ext>
            </a:extLst>
          </p:cNvPr>
          <p:cNvPicPr>
            <a:picLocks noChangeAspect="1"/>
          </p:cNvPicPr>
          <p:nvPr/>
        </p:nvPicPr>
        <p:blipFill>
          <a:blip r:embed="rId5"/>
          <a:stretch>
            <a:fillRect/>
          </a:stretch>
        </p:blipFill>
        <p:spPr>
          <a:xfrm>
            <a:off x="7045445" y="3074331"/>
            <a:ext cx="2006600" cy="381000"/>
          </a:xfrm>
          <a:prstGeom prst="rect">
            <a:avLst/>
          </a:prstGeom>
        </p:spPr>
      </p:pic>
    </p:spTree>
    <p:extLst>
      <p:ext uri="{BB962C8B-B14F-4D97-AF65-F5344CB8AC3E}">
        <p14:creationId xmlns:p14="http://schemas.microsoft.com/office/powerpoint/2010/main" val="274134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9F9C1-4FC5-3D40-8B6C-5924C85E8AB6}"/>
              </a:ext>
            </a:extLst>
          </p:cNvPr>
          <p:cNvPicPr>
            <a:picLocks noChangeAspect="1"/>
          </p:cNvPicPr>
          <p:nvPr/>
        </p:nvPicPr>
        <p:blipFill>
          <a:blip r:embed="rId2"/>
          <a:stretch>
            <a:fillRect/>
          </a:stretch>
        </p:blipFill>
        <p:spPr>
          <a:xfrm>
            <a:off x="383509" y="2262644"/>
            <a:ext cx="8468754" cy="2332711"/>
          </a:xfrm>
          <a:prstGeom prst="rect">
            <a:avLst/>
          </a:prstGeom>
        </p:spPr>
      </p:pic>
      <p:sp>
        <p:nvSpPr>
          <p:cNvPr id="7" name="Rectangle 6">
            <a:extLst>
              <a:ext uri="{FF2B5EF4-FFF2-40B4-BE49-F238E27FC236}">
                <a16:creationId xmlns:a16="http://schemas.microsoft.com/office/drawing/2014/main" id="{7CFD5290-1CAF-794B-9F9D-0FDD361F8CA7}"/>
              </a:ext>
            </a:extLst>
          </p:cNvPr>
          <p:cNvSpPr/>
          <p:nvPr/>
        </p:nvSpPr>
        <p:spPr>
          <a:xfrm>
            <a:off x="257341" y="384155"/>
            <a:ext cx="8721090" cy="830997"/>
          </a:xfrm>
          <a:prstGeom prst="rect">
            <a:avLst/>
          </a:prstGeom>
          <a:ln>
            <a:solidFill>
              <a:srgbClr val="FFFF00"/>
            </a:solidFill>
          </a:ln>
        </p:spPr>
        <p:txBody>
          <a:bodyPr wrap="square">
            <a:spAutoFit/>
          </a:bodyPr>
          <a:lstStyle/>
          <a:p>
            <a:pPr lvl="0" algn="ctr"/>
            <a:r>
              <a:rPr lang="en-GB" sz="2400" dirty="0">
                <a:solidFill>
                  <a:prstClr val="white"/>
                </a:solidFill>
                <a:latin typeface="American Typewriter" charset="0"/>
                <a:ea typeface="ヒラギノ明朝 Pro W3" charset="0"/>
              </a:rPr>
              <a:t>March 2022 - </a:t>
            </a:r>
            <a:r>
              <a:rPr lang="en-GB" sz="2400" dirty="0">
                <a:solidFill>
                  <a:srgbClr val="FFFF00"/>
                </a:solidFill>
                <a:latin typeface="American Typewriter" charset="0"/>
                <a:ea typeface="ヒラギノ明朝 Pro W3" charset="0"/>
              </a:rPr>
              <a:t>First discharge in EuPRAXIA @ SPARC_LAB plasma acceleration module turned on</a:t>
            </a:r>
          </a:p>
        </p:txBody>
      </p:sp>
      <p:sp>
        <p:nvSpPr>
          <p:cNvPr id="9" name="Rectangle 8">
            <a:extLst>
              <a:ext uri="{FF2B5EF4-FFF2-40B4-BE49-F238E27FC236}">
                <a16:creationId xmlns:a16="http://schemas.microsoft.com/office/drawing/2014/main" id="{BE885A6B-8609-2B44-BC97-E1BF5268FEF5}"/>
              </a:ext>
            </a:extLst>
          </p:cNvPr>
          <p:cNvSpPr/>
          <p:nvPr/>
        </p:nvSpPr>
        <p:spPr>
          <a:xfrm>
            <a:off x="198910" y="5197568"/>
            <a:ext cx="8837952" cy="923330"/>
          </a:xfrm>
          <a:prstGeom prst="rect">
            <a:avLst/>
          </a:prstGeom>
        </p:spPr>
        <p:txBody>
          <a:bodyPr wrap="square">
            <a:spAutoFit/>
          </a:bodyPr>
          <a:lstStyle/>
          <a:p>
            <a:pPr lvl="0" algn="just"/>
            <a:r>
              <a:rPr lang="en-GB" dirty="0">
                <a:solidFill>
                  <a:prstClr val="white"/>
                </a:solidFill>
                <a:latin typeface="Calibri"/>
              </a:rPr>
              <a:t>Image captured during the formation of plasma in the capillary 40 cm long and 2 mm in diameter, installed inside a vacuum chamber specially created to accommodate large plasma sources. The applied voltage pulse is 9 kV and the peak current reaches about 500 A.</a:t>
            </a:r>
            <a:endParaRPr lang="en-US" dirty="0">
              <a:solidFill>
                <a:prstClr val="white"/>
              </a:solidFill>
              <a:latin typeface="Calibri"/>
            </a:endParaRPr>
          </a:p>
        </p:txBody>
      </p:sp>
      <p:sp>
        <p:nvSpPr>
          <p:cNvPr id="11" name="TextBox 10">
            <a:extLst>
              <a:ext uri="{FF2B5EF4-FFF2-40B4-BE49-F238E27FC236}">
                <a16:creationId xmlns:a16="http://schemas.microsoft.com/office/drawing/2014/main" id="{23DB7A09-6822-AF43-A6B8-4EE31B407DF0}"/>
              </a:ext>
            </a:extLst>
          </p:cNvPr>
          <p:cNvSpPr txBox="1"/>
          <p:nvPr/>
        </p:nvSpPr>
        <p:spPr>
          <a:xfrm>
            <a:off x="6115050" y="6289179"/>
            <a:ext cx="2777490" cy="369332"/>
          </a:xfrm>
          <a:prstGeom prst="rect">
            <a:avLst/>
          </a:prstGeom>
          <a:noFill/>
        </p:spPr>
        <p:txBody>
          <a:bodyPr wrap="square" rtlCol="0">
            <a:spAutoFit/>
          </a:bodyPr>
          <a:lstStyle/>
          <a:p>
            <a:pPr marL="0" marR="0" lvl="0" indent="0" algn="l" defTabSz="4532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Courtesy Angelo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Biagioni</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80242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D988-5EF2-204F-91D5-D5C2DC9A43B3}"/>
              </a:ext>
            </a:extLst>
          </p:cNvPr>
          <p:cNvSpPr>
            <a:spLocks noGrp="1"/>
          </p:cNvSpPr>
          <p:nvPr>
            <p:ph type="title"/>
          </p:nvPr>
        </p:nvSpPr>
        <p:spPr>
          <a:ln>
            <a:solidFill>
              <a:srgbClr val="FFFF00"/>
            </a:solidFill>
          </a:ln>
        </p:spPr>
        <p:txBody>
          <a:bodyPr>
            <a:normAutofit/>
          </a:bodyPr>
          <a:lstStyle/>
          <a:p>
            <a:r>
              <a:rPr lang="en-US" sz="3600">
                <a:solidFill>
                  <a:srgbClr val="FFFF00"/>
                </a:solidFill>
                <a:latin typeface="American Typewriter" charset="0"/>
                <a:ea typeface="ヒラギノ明朝 Pro W3" charset="0"/>
                <a:cs typeface="+mn-cs"/>
              </a:rPr>
              <a:t>EuPRAXIA related proposal</a:t>
            </a:r>
          </a:p>
        </p:txBody>
      </p:sp>
      <p:sp>
        <p:nvSpPr>
          <p:cNvPr id="3" name="Content Placeholder 2">
            <a:extLst>
              <a:ext uri="{FF2B5EF4-FFF2-40B4-BE49-F238E27FC236}">
                <a16:creationId xmlns:a16="http://schemas.microsoft.com/office/drawing/2014/main" id="{6AFF53E4-E772-E346-9852-F549A37D187A}"/>
              </a:ext>
            </a:extLst>
          </p:cNvPr>
          <p:cNvSpPr>
            <a:spLocks noGrp="1"/>
          </p:cNvSpPr>
          <p:nvPr>
            <p:ph idx="1"/>
          </p:nvPr>
        </p:nvSpPr>
        <p:spPr>
          <a:xfrm>
            <a:off x="457200" y="1897425"/>
            <a:ext cx="8229600" cy="4525963"/>
          </a:xfrm>
        </p:spPr>
        <p:txBody>
          <a:bodyPr>
            <a:normAutofit/>
          </a:bodyPr>
          <a:lstStyle/>
          <a:p>
            <a:pPr>
              <a:buFont typeface="Wingdings" pitchFamily="2" charset="2"/>
              <a:buChar char="ü"/>
            </a:pPr>
            <a:r>
              <a:rPr lang="en-GB" dirty="0">
                <a:solidFill>
                  <a:srgbClr val="92D050"/>
                </a:solidFill>
              </a:rPr>
              <a:t>MSCA Doctoral Network on EuPRAXIA</a:t>
            </a:r>
          </a:p>
          <a:p>
            <a:pPr>
              <a:buFont typeface="Wingdings" pitchFamily="2" charset="2"/>
              <a:buChar char="ü"/>
            </a:pPr>
            <a:r>
              <a:rPr lang="en-GB" dirty="0">
                <a:solidFill>
                  <a:srgbClr val="92D050"/>
                </a:solidFill>
              </a:rPr>
              <a:t>EuPRAXIA Preparatory Phase</a:t>
            </a:r>
          </a:p>
          <a:p>
            <a:pPr>
              <a:buFont typeface="Wingdings" pitchFamily="2" charset="2"/>
              <a:buChar char="ü"/>
            </a:pPr>
            <a:endParaRPr lang="en-GB" dirty="0">
              <a:solidFill>
                <a:srgbClr val="92D050"/>
              </a:solidFill>
            </a:endParaRPr>
          </a:p>
          <a:p>
            <a:pPr>
              <a:buFont typeface="Wingdings" pitchFamily="2" charset="2"/>
              <a:buChar char="ü"/>
            </a:pPr>
            <a:r>
              <a:rPr lang="en-GB" dirty="0">
                <a:solidFill>
                  <a:srgbClr val="92D050"/>
                </a:solidFill>
              </a:rPr>
              <a:t>EuPRAXIA Advanced Photon Sources (PNRR)</a:t>
            </a:r>
          </a:p>
          <a:p>
            <a:pPr marL="0" indent="0">
              <a:buNone/>
            </a:pPr>
            <a:endParaRPr lang="en-GB" dirty="0">
              <a:solidFill>
                <a:srgbClr val="FFFF00"/>
              </a:solidFill>
            </a:endParaRPr>
          </a:p>
          <a:p>
            <a:pPr>
              <a:buFont typeface="Wingdings" pitchFamily="2" charset="2"/>
              <a:buChar char="Ø"/>
            </a:pPr>
            <a:r>
              <a:rPr lang="en-GB" dirty="0">
                <a:solidFill>
                  <a:srgbClr val="FFFF00"/>
                </a:solidFill>
              </a:rPr>
              <a:t>Compact and Resource-Efficient Accelerator </a:t>
            </a:r>
            <a:r>
              <a:rPr lang="en-GB" dirty="0" err="1">
                <a:solidFill>
                  <a:srgbClr val="FFFF00"/>
                </a:solidFill>
              </a:rPr>
              <a:t>TEchnologies</a:t>
            </a:r>
            <a:r>
              <a:rPr lang="en-GB" dirty="0">
                <a:solidFill>
                  <a:srgbClr val="FFFF00"/>
                </a:solidFill>
              </a:rPr>
              <a:t> (CREATE) (H2020)</a:t>
            </a:r>
          </a:p>
          <a:p>
            <a:pPr marL="0" indent="0">
              <a:buNone/>
            </a:pPr>
            <a:endParaRPr lang="en-US" dirty="0">
              <a:solidFill>
                <a:srgbClr val="FFFF00"/>
              </a:solidFill>
            </a:endParaRPr>
          </a:p>
        </p:txBody>
      </p:sp>
    </p:spTree>
    <p:extLst>
      <p:ext uri="{BB962C8B-B14F-4D97-AF65-F5344CB8AC3E}">
        <p14:creationId xmlns:p14="http://schemas.microsoft.com/office/powerpoint/2010/main" val="35980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6130-CFD4-77D8-624F-BEACE7540116}"/>
              </a:ext>
            </a:extLst>
          </p:cNvPr>
          <p:cNvSpPr>
            <a:spLocks noGrp="1"/>
          </p:cNvSpPr>
          <p:nvPr>
            <p:ph type="title"/>
          </p:nvPr>
        </p:nvSpPr>
        <p:spPr>
          <a:ln>
            <a:solidFill>
              <a:srgbClr val="FFFF00"/>
            </a:solidFill>
          </a:ln>
        </p:spPr>
        <p:txBody>
          <a:bodyPr>
            <a:normAutofit fontScale="90000"/>
          </a:bodyPr>
          <a:lstStyle/>
          <a:p>
            <a:r>
              <a:rPr lang="en-IT" dirty="0">
                <a:solidFill>
                  <a:srgbClr val="FFFF00"/>
                </a:solidFill>
              </a:rPr>
              <a:t>EuPRAXIA Andvanced Photon Sources</a:t>
            </a:r>
          </a:p>
        </p:txBody>
      </p:sp>
      <p:pic>
        <p:nvPicPr>
          <p:cNvPr id="4" name="Picture 3">
            <a:extLst>
              <a:ext uri="{FF2B5EF4-FFF2-40B4-BE49-F238E27FC236}">
                <a16:creationId xmlns:a16="http://schemas.microsoft.com/office/drawing/2014/main" id="{711A42F0-8FAA-2340-1B0D-E38EA28AE631}"/>
              </a:ext>
            </a:extLst>
          </p:cNvPr>
          <p:cNvPicPr>
            <a:picLocks noChangeAspect="1"/>
          </p:cNvPicPr>
          <p:nvPr/>
        </p:nvPicPr>
        <p:blipFill rotWithShape="1">
          <a:blip r:embed="rId2"/>
          <a:srcRect t="4975"/>
          <a:stretch/>
        </p:blipFill>
        <p:spPr>
          <a:xfrm>
            <a:off x="415637" y="2173600"/>
            <a:ext cx="8312727" cy="3243895"/>
          </a:xfrm>
          <a:prstGeom prst="rect">
            <a:avLst/>
          </a:prstGeom>
          <a:ln w="57150">
            <a:solidFill>
              <a:srgbClr val="FF0000"/>
            </a:solidFill>
          </a:ln>
        </p:spPr>
      </p:pic>
    </p:spTree>
    <p:extLst>
      <p:ext uri="{BB962C8B-B14F-4D97-AF65-F5344CB8AC3E}">
        <p14:creationId xmlns:p14="http://schemas.microsoft.com/office/powerpoint/2010/main" val="552609480"/>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3.xml><?xml version="1.0" encoding="utf-8"?>
<a:theme xmlns:a="http://schemas.openxmlformats.org/drawingml/2006/main" name="1_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8.xml><?xml version="1.0" encoding="utf-8"?>
<a:theme xmlns:a="http://schemas.openxmlformats.org/drawingml/2006/main" name="3_Satellite">
  <a:themeElements>
    <a:clrScheme name="Satellit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5_Satellite">
  <a:themeElements>
    <a:clrScheme name="Satellit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11811</TotalTime>
  <Words>1326</Words>
  <Application>Microsoft Macintosh PowerPoint</Application>
  <PresentationFormat>On-screen Show (4:3)</PresentationFormat>
  <Paragraphs>168</Paragraphs>
  <Slides>23</Slides>
  <Notes>6</Notes>
  <HiddenSlides>0</HiddenSlides>
  <MMClips>1</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23</vt:i4>
      </vt:variant>
    </vt:vector>
  </HeadingPairs>
  <TitlesOfParts>
    <vt:vector size="58" baseType="lpstr">
      <vt:lpstr>American Typewriter</vt:lpstr>
      <vt:lpstr>Arial</vt:lpstr>
      <vt:lpstr>Bahnschrift Light</vt:lpstr>
      <vt:lpstr>Calibri</vt:lpstr>
      <vt:lpstr>Calibri Light</vt:lpstr>
      <vt:lpstr>Cambria Math</vt:lpstr>
      <vt:lpstr>Corbel</vt:lpstr>
      <vt:lpstr>Franklin Gothic Book</vt:lpstr>
      <vt:lpstr>Franklin Gothic Medium</vt:lpstr>
      <vt:lpstr>Helvetica Neue Light</vt:lpstr>
      <vt:lpstr>Open Sans Semibold</vt:lpstr>
      <vt:lpstr>Sylfaen</vt:lpstr>
      <vt:lpstr>Symbol</vt:lpstr>
      <vt:lpstr>Times</vt:lpstr>
      <vt:lpstr>Times New Roman</vt:lpstr>
      <vt:lpstr>Times-Roman</vt:lpstr>
      <vt:lpstr>Wingdings</vt:lpstr>
      <vt:lpstr>Wingdings 3</vt:lpstr>
      <vt:lpstr>6_Tema di Office</vt:lpstr>
      <vt:lpstr>3_Tema di Office</vt:lpstr>
      <vt:lpstr>1_slide</vt:lpstr>
      <vt:lpstr>1_Tema di Office</vt:lpstr>
      <vt:lpstr>40_Office Theme</vt:lpstr>
      <vt:lpstr>4_Tema di Office</vt:lpstr>
      <vt:lpstr>28_Tema di Office</vt:lpstr>
      <vt:lpstr>3_Satellite</vt:lpstr>
      <vt:lpstr>5_Satellite</vt:lpstr>
      <vt:lpstr>7_Tema di Office</vt:lpstr>
      <vt:lpstr>15_Office Theme</vt:lpstr>
      <vt:lpstr>26_Office Theme</vt:lpstr>
      <vt:lpstr>53_Office Theme</vt:lpstr>
      <vt:lpstr>Office Theme</vt:lpstr>
      <vt:lpstr>5_Office Theme</vt:lpstr>
      <vt:lpstr>1_Office Theme</vt:lpstr>
      <vt:lpstr>11_Tema di Office</vt:lpstr>
      <vt:lpstr>PowerPoint Presentation</vt:lpstr>
      <vt:lpstr>PowerPoint Presentation</vt:lpstr>
      <vt:lpstr>PowerPoint Presentation</vt:lpstr>
      <vt:lpstr>PowerPoint Presentation</vt:lpstr>
      <vt:lpstr>Significant progress for ALL WA and WP:</vt:lpstr>
      <vt:lpstr>PowerPoint Presentation</vt:lpstr>
      <vt:lpstr>PowerPoint Presentation</vt:lpstr>
      <vt:lpstr>EuPRAXIA related proposal</vt:lpstr>
      <vt:lpstr>EuPRAXIA Andvanced Photon Sources</vt:lpstr>
      <vt:lpstr>PowerPoint Presentation</vt:lpstr>
      <vt:lpstr>PowerPoint Presentation</vt:lpstr>
      <vt:lpstr>Betatron Radiation Source</vt:lpstr>
      <vt:lpstr>PowerPoint Presentation</vt:lpstr>
      <vt:lpstr>Betatron X Rays: Compact Medical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Gradient</dc:title>
  <dc:creator>Massimo Ferrario</dc:creator>
  <cp:lastModifiedBy>Massimo Ferrario</cp:lastModifiedBy>
  <cp:revision>750</cp:revision>
  <cp:lastPrinted>2022-04-07T12:32:53Z</cp:lastPrinted>
  <dcterms:created xsi:type="dcterms:W3CDTF">2018-04-09T19:23:19Z</dcterms:created>
  <dcterms:modified xsi:type="dcterms:W3CDTF">2022-06-06T07:10:39Z</dcterms:modified>
</cp:coreProperties>
</file>