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 showGuides="1">
      <p:cViewPr varScale="1">
        <p:scale>
          <a:sx n="119" d="100"/>
          <a:sy n="119" d="100"/>
        </p:scale>
        <p:origin x="102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92F04-D48A-4F2E-9E1C-639B3AFB6756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C8D4-61CF-49A0-A297-8AEA2D280AF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479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92F04-D48A-4F2E-9E1C-639B3AFB6756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C8D4-61CF-49A0-A297-8AEA2D280AF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2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92F04-D48A-4F2E-9E1C-639B3AFB6756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C8D4-61CF-49A0-A297-8AEA2D280AF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8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92F04-D48A-4F2E-9E1C-639B3AFB6756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C8D4-61CF-49A0-A297-8AEA2D280AF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652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92F04-D48A-4F2E-9E1C-639B3AFB6756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C8D4-61CF-49A0-A297-8AEA2D280AF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485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92F04-D48A-4F2E-9E1C-639B3AFB6756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C8D4-61CF-49A0-A297-8AEA2D280AF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10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92F04-D48A-4F2E-9E1C-639B3AFB6756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C8D4-61CF-49A0-A297-8AEA2D280AF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211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92F04-D48A-4F2E-9E1C-639B3AFB6756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C8D4-61CF-49A0-A297-8AEA2D280AF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92F04-D48A-4F2E-9E1C-639B3AFB6756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C8D4-61CF-49A0-A297-8AEA2D280AF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677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92F04-D48A-4F2E-9E1C-639B3AFB6756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C8D4-61CF-49A0-A297-8AEA2D280AF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806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92F04-D48A-4F2E-9E1C-639B3AFB6756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7C8D4-61CF-49A0-A297-8AEA2D280AF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974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92F04-D48A-4F2E-9E1C-639B3AFB6756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7C8D4-61CF-49A0-A297-8AEA2D280AF3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008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471168" y="0"/>
            <a:ext cx="4643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SYSTEM TEST and TRANSPORT BOX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78" t="25631" r="1224" b="8220"/>
          <a:stretch/>
        </p:blipFill>
        <p:spPr>
          <a:xfrm rot="10800000" flipV="1">
            <a:off x="3840541" y="3124946"/>
            <a:ext cx="1621276" cy="1592390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23" r="24398"/>
          <a:stretch/>
        </p:blipFill>
        <p:spPr>
          <a:xfrm>
            <a:off x="3873181" y="839769"/>
            <a:ext cx="1555996" cy="1667821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61" y="640261"/>
            <a:ext cx="3132707" cy="4176943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830181" y="1804402"/>
            <a:ext cx="1835451" cy="2447267"/>
          </a:xfrm>
          <a:prstGeom prst="rect">
            <a:avLst/>
          </a:prstGeom>
        </p:spPr>
      </p:pic>
      <p:pic>
        <p:nvPicPr>
          <p:cNvPr id="11" name="Immagine 10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89" t="9528" r="7764" b="10250"/>
          <a:stretch/>
        </p:blipFill>
        <p:spPr>
          <a:xfrm rot="16200000" flipV="1">
            <a:off x="6745193" y="308267"/>
            <a:ext cx="2521256" cy="3204838"/>
          </a:xfrm>
          <a:prstGeom prst="rect">
            <a:avLst/>
          </a:prstGeom>
        </p:spPr>
      </p:pic>
      <p:cxnSp>
        <p:nvCxnSpPr>
          <p:cNvPr id="13" name="Connettore 2 12"/>
          <p:cNvCxnSpPr/>
          <p:nvPr/>
        </p:nvCxnSpPr>
        <p:spPr>
          <a:xfrm flipH="1">
            <a:off x="2033983" y="1365412"/>
            <a:ext cx="1863222" cy="85578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/>
          <p:nvPr/>
        </p:nvCxnSpPr>
        <p:spPr>
          <a:xfrm flipH="1" flipV="1">
            <a:off x="2494626" y="2551341"/>
            <a:ext cx="2263805" cy="153238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sellaDiTesto 18"/>
          <p:cNvSpPr txBox="1"/>
          <p:nvPr/>
        </p:nvSpPr>
        <p:spPr>
          <a:xfrm>
            <a:off x="338461" y="5133527"/>
            <a:ext cx="1014239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Test box ready to be </a:t>
            </a:r>
            <a:r>
              <a:rPr lang="it-IT" dirty="0" err="1" smtClean="0"/>
              <a:t>connected</a:t>
            </a:r>
            <a:r>
              <a:rPr lang="it-IT" dirty="0" smtClean="0"/>
              <a:t> to MARTA </a:t>
            </a:r>
            <a:r>
              <a:rPr lang="it-IT" dirty="0" err="1" smtClean="0"/>
              <a:t>cooling</a:t>
            </a:r>
            <a:r>
              <a:rPr lang="it-IT" dirty="0" smtClean="0"/>
              <a:t>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err="1" smtClean="0"/>
              <a:t>Infrared</a:t>
            </a:r>
            <a:r>
              <a:rPr lang="it-IT" dirty="0" smtClean="0"/>
              <a:t> Camera </a:t>
            </a:r>
            <a:r>
              <a:rPr lang="it-IT" dirty="0" err="1" smtClean="0"/>
              <a:t>fixed</a:t>
            </a:r>
            <a:r>
              <a:rPr lang="it-IT" dirty="0" smtClean="0"/>
              <a:t> inside a new box </a:t>
            </a:r>
            <a:r>
              <a:rPr lang="it-IT" dirty="0" smtClean="0"/>
              <a:t>cover </a:t>
            </a:r>
            <a:r>
              <a:rPr lang="it-IT" dirty="0" smtClean="0"/>
              <a:t>(</a:t>
            </a:r>
            <a:r>
              <a:rPr lang="it-IT" dirty="0" err="1" smtClean="0"/>
              <a:t>higher</a:t>
            </a:r>
            <a:r>
              <a:rPr lang="it-IT" dirty="0" smtClean="0"/>
              <a:t> </a:t>
            </a:r>
            <a:r>
              <a:rPr lang="it-IT" dirty="0" err="1" smtClean="0"/>
              <a:t>than</a:t>
            </a:r>
            <a:r>
              <a:rPr lang="it-IT" dirty="0" smtClean="0"/>
              <a:t> the </a:t>
            </a:r>
            <a:r>
              <a:rPr lang="it-IT" dirty="0" err="1" smtClean="0"/>
              <a:t>usual</a:t>
            </a:r>
            <a:r>
              <a:rPr lang="it-IT" dirty="0" smtClean="0"/>
              <a:t> in </a:t>
            </a:r>
            <a:r>
              <a:rPr lang="it-IT" dirty="0" err="1" smtClean="0"/>
              <a:t>order</a:t>
            </a:r>
            <a:r>
              <a:rPr lang="it-IT" dirty="0" smtClean="0"/>
              <a:t> to </a:t>
            </a:r>
            <a:r>
              <a:rPr lang="it-IT" dirty="0" err="1" smtClean="0"/>
              <a:t>have</a:t>
            </a:r>
            <a:r>
              <a:rPr lang="it-IT" dirty="0" smtClean="0"/>
              <a:t> a full </a:t>
            </a:r>
            <a:r>
              <a:rPr lang="it-IT" dirty="0" err="1" smtClean="0"/>
              <a:t>field</a:t>
            </a:r>
            <a:r>
              <a:rPr lang="it-IT" dirty="0" smtClean="0"/>
              <a:t> of </a:t>
            </a:r>
            <a:r>
              <a:rPr lang="it-IT" dirty="0" err="1" smtClean="0"/>
              <a:t>view</a:t>
            </a:r>
            <a:r>
              <a:rPr lang="it-IT" dirty="0" smtClean="0"/>
              <a:t>)</a:t>
            </a:r>
          </a:p>
          <a:p>
            <a:r>
              <a:rPr lang="it-IT" dirty="0" smtClean="0"/>
              <a:t>To be </a:t>
            </a:r>
            <a:r>
              <a:rPr lang="it-IT" dirty="0" err="1" smtClean="0"/>
              <a:t>done</a:t>
            </a:r>
            <a:endParaRPr lang="it-IT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Connect the </a:t>
            </a:r>
            <a:r>
              <a:rPr lang="it-IT" dirty="0" err="1" smtClean="0"/>
              <a:t>half</a:t>
            </a:r>
            <a:r>
              <a:rPr lang="it-IT" dirty="0" smtClean="0"/>
              <a:t>-ring to the </a:t>
            </a:r>
            <a:r>
              <a:rPr lang="it-IT" dirty="0" err="1" smtClean="0"/>
              <a:t>cooling</a:t>
            </a:r>
            <a:r>
              <a:rPr lang="it-IT" dirty="0" smtClean="0"/>
              <a:t> </a:t>
            </a:r>
            <a:r>
              <a:rPr lang="it-IT" dirty="0" err="1" smtClean="0"/>
              <a:t>system</a:t>
            </a:r>
            <a:endParaRPr lang="it-IT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Turn-on MARTA</a:t>
            </a:r>
            <a:endParaRPr lang="en-US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960628" y="2755614"/>
            <a:ext cx="963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>
                <a:solidFill>
                  <a:srgbClr val="FFFF00"/>
                </a:solidFill>
              </a:rPr>
              <a:t>Test box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3972126" y="3317534"/>
            <a:ext cx="1572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>
                <a:solidFill>
                  <a:srgbClr val="FFFF00"/>
                </a:solidFill>
              </a:rPr>
              <a:t>Critical </a:t>
            </a:r>
            <a:r>
              <a:rPr lang="it-IT" b="1" dirty="0" err="1" smtClean="0">
                <a:solidFill>
                  <a:srgbClr val="FFFF00"/>
                </a:solidFill>
              </a:rPr>
              <a:t>point</a:t>
            </a:r>
            <a:r>
              <a:rPr lang="it-IT" b="1" dirty="0" smtClean="0">
                <a:solidFill>
                  <a:srgbClr val="FFFF00"/>
                </a:solidFill>
              </a:rPr>
              <a:t> 1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23" name="CasellaDiTesto 22"/>
          <p:cNvSpPr txBox="1"/>
          <p:nvPr/>
        </p:nvSpPr>
        <p:spPr>
          <a:xfrm>
            <a:off x="3880723" y="1411128"/>
            <a:ext cx="1572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>
                <a:solidFill>
                  <a:srgbClr val="FFFF00"/>
                </a:solidFill>
              </a:rPr>
              <a:t>Critical </a:t>
            </a:r>
            <a:r>
              <a:rPr lang="it-IT" b="1" dirty="0" err="1" smtClean="0">
                <a:solidFill>
                  <a:srgbClr val="FFFF00"/>
                </a:solidFill>
              </a:rPr>
              <a:t>point</a:t>
            </a:r>
            <a:r>
              <a:rPr lang="it-IT" b="1" dirty="0" smtClean="0">
                <a:solidFill>
                  <a:srgbClr val="FFFF00"/>
                </a:solidFill>
              </a:rPr>
              <a:t> 2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24" name="CasellaDiTesto 23"/>
          <p:cNvSpPr txBox="1"/>
          <p:nvPr/>
        </p:nvSpPr>
        <p:spPr>
          <a:xfrm>
            <a:off x="7113333" y="753865"/>
            <a:ext cx="1784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err="1" smtClean="0">
                <a:solidFill>
                  <a:srgbClr val="FFFF00"/>
                </a:solidFill>
              </a:rPr>
              <a:t>Infrared</a:t>
            </a:r>
            <a:r>
              <a:rPr lang="it-IT" b="1" dirty="0" smtClean="0">
                <a:solidFill>
                  <a:srgbClr val="FFFF00"/>
                </a:solidFill>
              </a:rPr>
              <a:t> Camera </a:t>
            </a:r>
            <a:endParaRPr lang="en-US" b="1" dirty="0">
              <a:solidFill>
                <a:srgbClr val="FFFF00"/>
              </a:solidFill>
            </a:endParaRPr>
          </a:p>
        </p:txBody>
      </p:sp>
      <p:cxnSp>
        <p:nvCxnSpPr>
          <p:cNvPr id="25" name="Connettore 2 24"/>
          <p:cNvCxnSpPr/>
          <p:nvPr/>
        </p:nvCxnSpPr>
        <p:spPr>
          <a:xfrm>
            <a:off x="8112574" y="1503468"/>
            <a:ext cx="2437251" cy="94108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591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60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maria rita</dc:creator>
  <cp:lastModifiedBy>Utente Windows</cp:lastModifiedBy>
  <cp:revision>5</cp:revision>
  <dcterms:created xsi:type="dcterms:W3CDTF">2022-05-26T11:08:44Z</dcterms:created>
  <dcterms:modified xsi:type="dcterms:W3CDTF">2022-05-30T07:26:41Z</dcterms:modified>
</cp:coreProperties>
</file>