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2" r:id="rId3"/>
    <p:sldId id="257" r:id="rId4"/>
    <p:sldId id="275" r:id="rId5"/>
    <p:sldId id="276" r:id="rId6"/>
    <p:sldId id="273" r:id="rId7"/>
    <p:sldId id="282" r:id="rId8"/>
    <p:sldId id="274" r:id="rId9"/>
    <p:sldId id="277" r:id="rId10"/>
    <p:sldId id="278" r:id="rId11"/>
    <p:sldId id="279" r:id="rId12"/>
    <p:sldId id="280" r:id="rId13"/>
    <p:sldId id="281" r:id="rId14"/>
    <p:sldId id="284" r:id="rId15"/>
    <p:sldId id="285" r:id="rId16"/>
    <p:sldId id="286" r:id="rId17"/>
    <p:sldId id="287" r:id="rId18"/>
    <p:sldId id="288" r:id="rId19"/>
    <p:sldId id="289" r:id="rId20"/>
    <p:sldId id="290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FF26"/>
    <a:srgbClr val="FFB909"/>
    <a:srgbClr val="FF9900"/>
    <a:srgbClr val="320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4BEF5F-19D7-4B66-8D37-7F1DC1031F0D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zh-CN" altLang="en-US"/>
        </a:p>
      </dgm:t>
    </dgm:pt>
    <dgm:pt modelId="{D322379E-BA98-4E9D-980F-48F06D6D2384}">
      <dgm:prSet phldrT="[文本]"/>
      <dgm:spPr/>
      <dgm:t>
        <a:bodyPr/>
        <a:lstStyle/>
        <a:p>
          <a:r>
            <a:rPr lang="en-US" altLang="zh-CN" dirty="0"/>
            <a:t>Criteria</a:t>
          </a:r>
          <a:endParaRPr lang="zh-CN" altLang="en-US" dirty="0"/>
        </a:p>
      </dgm:t>
    </dgm:pt>
    <dgm:pt modelId="{33E40242-DB4C-4684-831A-5CC81A816A12}" type="parTrans" cxnId="{8A3D50F4-DCDC-4642-B878-30A367569D33}">
      <dgm:prSet/>
      <dgm:spPr/>
      <dgm:t>
        <a:bodyPr/>
        <a:lstStyle/>
        <a:p>
          <a:endParaRPr lang="zh-CN" altLang="en-US"/>
        </a:p>
      </dgm:t>
    </dgm:pt>
    <dgm:pt modelId="{20062E48-77B8-43B1-8F72-7C0B31815AA8}" type="sibTrans" cxnId="{8A3D50F4-DCDC-4642-B878-30A367569D33}">
      <dgm:prSet/>
      <dgm:spPr/>
      <dgm:t>
        <a:bodyPr/>
        <a:lstStyle/>
        <a:p>
          <a:endParaRPr lang="zh-CN" altLang="en-US"/>
        </a:p>
      </dgm:t>
    </dgm:pt>
    <dgm:pt modelId="{A41C3FAA-18A8-4ABE-9629-9D60BA485CD4}">
      <dgm:prSet phldrT="[文本]"/>
      <dgm:spPr/>
      <dgm:t>
        <a:bodyPr/>
        <a:lstStyle/>
        <a:p>
          <a:r>
            <a:rPr lang="en-US" altLang="zh-CN" dirty="0"/>
            <a:t>Unique</a:t>
          </a:r>
          <a:endParaRPr lang="zh-CN" altLang="en-US" dirty="0"/>
        </a:p>
      </dgm:t>
    </dgm:pt>
    <dgm:pt modelId="{A4ADF98B-70A2-46C1-8C5F-1B5BF2F2D676}" type="parTrans" cxnId="{96E39C9B-FE20-4323-A459-3AAF1594FFA1}">
      <dgm:prSet/>
      <dgm:spPr/>
      <dgm:t>
        <a:bodyPr/>
        <a:lstStyle/>
        <a:p>
          <a:endParaRPr lang="zh-CN" altLang="en-US"/>
        </a:p>
      </dgm:t>
    </dgm:pt>
    <dgm:pt modelId="{2C9BB88D-B3A4-4E64-AF66-35DA599AD08F}" type="sibTrans" cxnId="{96E39C9B-FE20-4323-A459-3AAF1594FFA1}">
      <dgm:prSet/>
      <dgm:spPr/>
      <dgm:t>
        <a:bodyPr/>
        <a:lstStyle/>
        <a:p>
          <a:endParaRPr lang="zh-CN" altLang="en-US"/>
        </a:p>
      </dgm:t>
    </dgm:pt>
    <dgm:pt modelId="{D02AC121-85D4-4ED5-B899-9F5F973E9C84}">
      <dgm:prSet phldrT="[文本]"/>
      <dgm:spPr/>
      <dgm:t>
        <a:bodyPr/>
        <a:lstStyle/>
        <a:p>
          <a:r>
            <a:rPr lang="en-US" altLang="zh-CN" dirty="0"/>
            <a:t>Active area</a:t>
          </a:r>
          <a:endParaRPr lang="zh-CN" altLang="en-US" dirty="0"/>
        </a:p>
      </dgm:t>
    </dgm:pt>
    <dgm:pt modelId="{8FFCCF7B-0D09-4849-BB53-8B843B53F8FD}" type="parTrans" cxnId="{02B7C22C-8FF9-42F7-AB9D-04578D505CA5}">
      <dgm:prSet/>
      <dgm:spPr/>
      <dgm:t>
        <a:bodyPr/>
        <a:lstStyle/>
        <a:p>
          <a:endParaRPr lang="zh-CN" altLang="en-US"/>
        </a:p>
      </dgm:t>
    </dgm:pt>
    <dgm:pt modelId="{A2982916-5BD0-4406-B0BF-750645B996F6}" type="sibTrans" cxnId="{02B7C22C-8FF9-42F7-AB9D-04578D505CA5}">
      <dgm:prSet/>
      <dgm:spPr/>
      <dgm:t>
        <a:bodyPr/>
        <a:lstStyle/>
        <a:p>
          <a:endParaRPr lang="zh-CN" altLang="en-US"/>
        </a:p>
      </dgm:t>
    </dgm:pt>
    <dgm:pt modelId="{4CF161D2-0348-44DD-8511-E6E160A0C84A}">
      <dgm:prSet phldrT="[文本]"/>
      <dgm:spPr/>
      <dgm:t>
        <a:bodyPr/>
        <a:lstStyle/>
        <a:p>
          <a:r>
            <a:rPr lang="en-US" altLang="zh-CN" dirty="0"/>
            <a:t>Cost</a:t>
          </a:r>
          <a:endParaRPr lang="zh-CN" altLang="en-US" dirty="0"/>
        </a:p>
      </dgm:t>
    </dgm:pt>
    <dgm:pt modelId="{D49BC44E-6147-43A8-A56C-916A76AB989C}" type="parTrans" cxnId="{4455DD89-57C6-4222-ADCD-E5A0EEB3B240}">
      <dgm:prSet/>
      <dgm:spPr/>
      <dgm:t>
        <a:bodyPr/>
        <a:lstStyle/>
        <a:p>
          <a:endParaRPr lang="zh-CN" altLang="en-US"/>
        </a:p>
      </dgm:t>
    </dgm:pt>
    <dgm:pt modelId="{9BBF9205-3EEF-47E4-87E1-6B872AE94E32}" type="sibTrans" cxnId="{4455DD89-57C6-4222-ADCD-E5A0EEB3B240}">
      <dgm:prSet/>
      <dgm:spPr/>
      <dgm:t>
        <a:bodyPr/>
        <a:lstStyle/>
        <a:p>
          <a:endParaRPr lang="zh-CN" altLang="en-US"/>
        </a:p>
      </dgm:t>
    </dgm:pt>
    <dgm:pt modelId="{64CBE376-7862-422F-ADE1-92DBAB438760}">
      <dgm:prSet phldrT="[文本]"/>
      <dgm:spPr/>
      <dgm:t>
        <a:bodyPr/>
        <a:lstStyle/>
        <a:p>
          <a:r>
            <a:rPr lang="en-US" altLang="zh-CN" dirty="0"/>
            <a:t>Restriction</a:t>
          </a:r>
          <a:endParaRPr lang="zh-CN" altLang="en-US" dirty="0"/>
        </a:p>
      </dgm:t>
    </dgm:pt>
    <dgm:pt modelId="{A82418D3-31AC-4B3D-9109-0E195779626A}" type="parTrans" cxnId="{6C4A9C90-4374-4C07-ACF9-D45B13FF4D50}">
      <dgm:prSet/>
      <dgm:spPr/>
      <dgm:t>
        <a:bodyPr/>
        <a:lstStyle/>
        <a:p>
          <a:endParaRPr lang="zh-CN" altLang="en-US"/>
        </a:p>
      </dgm:t>
    </dgm:pt>
    <dgm:pt modelId="{AC5B43C3-D616-4302-BA47-09BCEF266D2D}" type="sibTrans" cxnId="{6C4A9C90-4374-4C07-ACF9-D45B13FF4D50}">
      <dgm:prSet/>
      <dgm:spPr/>
      <dgm:t>
        <a:bodyPr/>
        <a:lstStyle/>
        <a:p>
          <a:endParaRPr lang="zh-CN" altLang="en-US"/>
        </a:p>
      </dgm:t>
    </dgm:pt>
    <dgm:pt modelId="{395E9E6F-54CD-4DFD-8D17-2E1D36C4D839}" type="pres">
      <dgm:prSet presAssocID="{A74BEF5F-19D7-4B66-8D37-7F1DC1031F0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713FC9A-B07C-4ED4-B486-70B033FEDB8D}" type="pres">
      <dgm:prSet presAssocID="{D322379E-BA98-4E9D-980F-48F06D6D2384}" presName="centerShape" presStyleLbl="node0" presStyleIdx="0" presStyleCnt="1"/>
      <dgm:spPr/>
    </dgm:pt>
    <dgm:pt modelId="{04AAFCB8-A23E-4F20-98CC-AB2AFEF3FFA8}" type="pres">
      <dgm:prSet presAssocID="{A4ADF98B-70A2-46C1-8C5F-1B5BF2F2D676}" presName="parTrans" presStyleLbl="bgSibTrans2D1" presStyleIdx="0" presStyleCnt="4"/>
      <dgm:spPr/>
    </dgm:pt>
    <dgm:pt modelId="{42905C7C-5ED0-4B8B-A25B-7F6594E5A1CC}" type="pres">
      <dgm:prSet presAssocID="{A41C3FAA-18A8-4ABE-9629-9D60BA485CD4}" presName="node" presStyleLbl="node1" presStyleIdx="0" presStyleCnt="4">
        <dgm:presLayoutVars>
          <dgm:bulletEnabled val="1"/>
        </dgm:presLayoutVars>
      </dgm:prSet>
      <dgm:spPr/>
    </dgm:pt>
    <dgm:pt modelId="{4DCED225-947B-4B80-9239-49EEF2E7EEA8}" type="pres">
      <dgm:prSet presAssocID="{8FFCCF7B-0D09-4849-BB53-8B843B53F8FD}" presName="parTrans" presStyleLbl="bgSibTrans2D1" presStyleIdx="1" presStyleCnt="4"/>
      <dgm:spPr/>
    </dgm:pt>
    <dgm:pt modelId="{D5CE4AF6-0ED9-4BD6-9243-419C56D1C321}" type="pres">
      <dgm:prSet presAssocID="{D02AC121-85D4-4ED5-B899-9F5F973E9C84}" presName="node" presStyleLbl="node1" presStyleIdx="1" presStyleCnt="4">
        <dgm:presLayoutVars>
          <dgm:bulletEnabled val="1"/>
        </dgm:presLayoutVars>
      </dgm:prSet>
      <dgm:spPr/>
    </dgm:pt>
    <dgm:pt modelId="{8667B34B-3D30-4AA4-A48C-FF2DADBFCF53}" type="pres">
      <dgm:prSet presAssocID="{D49BC44E-6147-43A8-A56C-916A76AB989C}" presName="parTrans" presStyleLbl="bgSibTrans2D1" presStyleIdx="2" presStyleCnt="4"/>
      <dgm:spPr/>
    </dgm:pt>
    <dgm:pt modelId="{AF715433-05CD-4ECB-B7C3-638F25C0E3BD}" type="pres">
      <dgm:prSet presAssocID="{4CF161D2-0348-44DD-8511-E6E160A0C84A}" presName="node" presStyleLbl="node1" presStyleIdx="2" presStyleCnt="4">
        <dgm:presLayoutVars>
          <dgm:bulletEnabled val="1"/>
        </dgm:presLayoutVars>
      </dgm:prSet>
      <dgm:spPr/>
    </dgm:pt>
    <dgm:pt modelId="{AAD62E5A-24B0-4C63-8830-61784449CE50}" type="pres">
      <dgm:prSet presAssocID="{A82418D3-31AC-4B3D-9109-0E195779626A}" presName="parTrans" presStyleLbl="bgSibTrans2D1" presStyleIdx="3" presStyleCnt="4"/>
      <dgm:spPr/>
    </dgm:pt>
    <dgm:pt modelId="{162C6D77-53D9-4FBF-A4F0-F7A0A2B43158}" type="pres">
      <dgm:prSet presAssocID="{64CBE376-7862-422F-ADE1-92DBAB438760}" presName="node" presStyleLbl="node1" presStyleIdx="3" presStyleCnt="4">
        <dgm:presLayoutVars>
          <dgm:bulletEnabled val="1"/>
        </dgm:presLayoutVars>
      </dgm:prSet>
      <dgm:spPr/>
    </dgm:pt>
  </dgm:ptLst>
  <dgm:cxnLst>
    <dgm:cxn modelId="{DED73407-081A-46ED-A65D-2985A9ABB24A}" type="presOf" srcId="{D49BC44E-6147-43A8-A56C-916A76AB989C}" destId="{8667B34B-3D30-4AA4-A48C-FF2DADBFCF53}" srcOrd="0" destOrd="0" presId="urn:microsoft.com/office/officeart/2005/8/layout/radial4"/>
    <dgm:cxn modelId="{A7449E21-0043-4A5C-817C-5EC9239B568D}" type="presOf" srcId="{A41C3FAA-18A8-4ABE-9629-9D60BA485CD4}" destId="{42905C7C-5ED0-4B8B-A25B-7F6594E5A1CC}" srcOrd="0" destOrd="0" presId="urn:microsoft.com/office/officeart/2005/8/layout/radial4"/>
    <dgm:cxn modelId="{02B7C22C-8FF9-42F7-AB9D-04578D505CA5}" srcId="{D322379E-BA98-4E9D-980F-48F06D6D2384}" destId="{D02AC121-85D4-4ED5-B899-9F5F973E9C84}" srcOrd="1" destOrd="0" parTransId="{8FFCCF7B-0D09-4849-BB53-8B843B53F8FD}" sibTransId="{A2982916-5BD0-4406-B0BF-750645B996F6}"/>
    <dgm:cxn modelId="{2AC2CA33-25EE-4898-A3F5-FB29DDA7CFA3}" type="presOf" srcId="{A74BEF5F-19D7-4B66-8D37-7F1DC1031F0D}" destId="{395E9E6F-54CD-4DFD-8D17-2E1D36C4D839}" srcOrd="0" destOrd="0" presId="urn:microsoft.com/office/officeart/2005/8/layout/radial4"/>
    <dgm:cxn modelId="{A7F8385F-4690-4005-AECB-9F3D464D58FE}" type="presOf" srcId="{8FFCCF7B-0D09-4849-BB53-8B843B53F8FD}" destId="{4DCED225-947B-4B80-9239-49EEF2E7EEA8}" srcOrd="0" destOrd="0" presId="urn:microsoft.com/office/officeart/2005/8/layout/radial4"/>
    <dgm:cxn modelId="{6D510978-AC68-4FC9-B5A4-C9DFF1B9E885}" type="presOf" srcId="{64CBE376-7862-422F-ADE1-92DBAB438760}" destId="{162C6D77-53D9-4FBF-A4F0-F7A0A2B43158}" srcOrd="0" destOrd="0" presId="urn:microsoft.com/office/officeart/2005/8/layout/radial4"/>
    <dgm:cxn modelId="{9DA9DC80-10F8-4CE0-8879-768CC4096381}" type="presOf" srcId="{4CF161D2-0348-44DD-8511-E6E160A0C84A}" destId="{AF715433-05CD-4ECB-B7C3-638F25C0E3BD}" srcOrd="0" destOrd="0" presId="urn:microsoft.com/office/officeart/2005/8/layout/radial4"/>
    <dgm:cxn modelId="{4455DD89-57C6-4222-ADCD-E5A0EEB3B240}" srcId="{D322379E-BA98-4E9D-980F-48F06D6D2384}" destId="{4CF161D2-0348-44DD-8511-E6E160A0C84A}" srcOrd="2" destOrd="0" parTransId="{D49BC44E-6147-43A8-A56C-916A76AB989C}" sibTransId="{9BBF9205-3EEF-47E4-87E1-6B872AE94E32}"/>
    <dgm:cxn modelId="{6C4A9C90-4374-4C07-ACF9-D45B13FF4D50}" srcId="{D322379E-BA98-4E9D-980F-48F06D6D2384}" destId="{64CBE376-7862-422F-ADE1-92DBAB438760}" srcOrd="3" destOrd="0" parTransId="{A82418D3-31AC-4B3D-9109-0E195779626A}" sibTransId="{AC5B43C3-D616-4302-BA47-09BCEF266D2D}"/>
    <dgm:cxn modelId="{4B2E0A93-8D14-45C1-A9CC-4007D26A38F5}" type="presOf" srcId="{A4ADF98B-70A2-46C1-8C5F-1B5BF2F2D676}" destId="{04AAFCB8-A23E-4F20-98CC-AB2AFEF3FFA8}" srcOrd="0" destOrd="0" presId="urn:microsoft.com/office/officeart/2005/8/layout/radial4"/>
    <dgm:cxn modelId="{96E39C9B-FE20-4323-A459-3AAF1594FFA1}" srcId="{D322379E-BA98-4E9D-980F-48F06D6D2384}" destId="{A41C3FAA-18A8-4ABE-9629-9D60BA485CD4}" srcOrd="0" destOrd="0" parTransId="{A4ADF98B-70A2-46C1-8C5F-1B5BF2F2D676}" sibTransId="{2C9BB88D-B3A4-4E64-AF66-35DA599AD08F}"/>
    <dgm:cxn modelId="{3F8E2DA2-4445-4E28-A85D-62713DA5E76C}" type="presOf" srcId="{A82418D3-31AC-4B3D-9109-0E195779626A}" destId="{AAD62E5A-24B0-4C63-8830-61784449CE50}" srcOrd="0" destOrd="0" presId="urn:microsoft.com/office/officeart/2005/8/layout/radial4"/>
    <dgm:cxn modelId="{8B81A9B6-E7D4-4DC1-989B-1056AEC8CAA0}" type="presOf" srcId="{D02AC121-85D4-4ED5-B899-9F5F973E9C84}" destId="{D5CE4AF6-0ED9-4BD6-9243-419C56D1C321}" srcOrd="0" destOrd="0" presId="urn:microsoft.com/office/officeart/2005/8/layout/radial4"/>
    <dgm:cxn modelId="{693EE2CC-2F4D-43B5-9EB8-D89923C88949}" type="presOf" srcId="{D322379E-BA98-4E9D-980F-48F06D6D2384}" destId="{8713FC9A-B07C-4ED4-B486-70B033FEDB8D}" srcOrd="0" destOrd="0" presId="urn:microsoft.com/office/officeart/2005/8/layout/radial4"/>
    <dgm:cxn modelId="{8A3D50F4-DCDC-4642-B878-30A367569D33}" srcId="{A74BEF5F-19D7-4B66-8D37-7F1DC1031F0D}" destId="{D322379E-BA98-4E9D-980F-48F06D6D2384}" srcOrd="0" destOrd="0" parTransId="{33E40242-DB4C-4684-831A-5CC81A816A12}" sibTransId="{20062E48-77B8-43B1-8F72-7C0B31815AA8}"/>
    <dgm:cxn modelId="{FA2AB9DB-3DF6-4DD1-98FE-8090338ACCC3}" type="presParOf" srcId="{395E9E6F-54CD-4DFD-8D17-2E1D36C4D839}" destId="{8713FC9A-B07C-4ED4-B486-70B033FEDB8D}" srcOrd="0" destOrd="0" presId="urn:microsoft.com/office/officeart/2005/8/layout/radial4"/>
    <dgm:cxn modelId="{BBBBED3E-F920-488F-8812-243D1C8B9479}" type="presParOf" srcId="{395E9E6F-54CD-4DFD-8D17-2E1D36C4D839}" destId="{04AAFCB8-A23E-4F20-98CC-AB2AFEF3FFA8}" srcOrd="1" destOrd="0" presId="urn:microsoft.com/office/officeart/2005/8/layout/radial4"/>
    <dgm:cxn modelId="{E8F6809C-BC53-4F48-8A7B-61BDF1145F7B}" type="presParOf" srcId="{395E9E6F-54CD-4DFD-8D17-2E1D36C4D839}" destId="{42905C7C-5ED0-4B8B-A25B-7F6594E5A1CC}" srcOrd="2" destOrd="0" presId="urn:microsoft.com/office/officeart/2005/8/layout/radial4"/>
    <dgm:cxn modelId="{0FBD92D3-DC1C-43E7-B6D7-A882EDFD5740}" type="presParOf" srcId="{395E9E6F-54CD-4DFD-8D17-2E1D36C4D839}" destId="{4DCED225-947B-4B80-9239-49EEF2E7EEA8}" srcOrd="3" destOrd="0" presId="urn:microsoft.com/office/officeart/2005/8/layout/radial4"/>
    <dgm:cxn modelId="{F37D4723-D8B9-4B4D-9967-23B5D0BC7B88}" type="presParOf" srcId="{395E9E6F-54CD-4DFD-8D17-2E1D36C4D839}" destId="{D5CE4AF6-0ED9-4BD6-9243-419C56D1C321}" srcOrd="4" destOrd="0" presId="urn:microsoft.com/office/officeart/2005/8/layout/radial4"/>
    <dgm:cxn modelId="{F69170EA-C427-4E2C-A3CD-155A038152FC}" type="presParOf" srcId="{395E9E6F-54CD-4DFD-8D17-2E1D36C4D839}" destId="{8667B34B-3D30-4AA4-A48C-FF2DADBFCF53}" srcOrd="5" destOrd="0" presId="urn:microsoft.com/office/officeart/2005/8/layout/radial4"/>
    <dgm:cxn modelId="{F82C8126-A00C-4F76-9382-6D5F013A6702}" type="presParOf" srcId="{395E9E6F-54CD-4DFD-8D17-2E1D36C4D839}" destId="{AF715433-05CD-4ECB-B7C3-638F25C0E3BD}" srcOrd="6" destOrd="0" presId="urn:microsoft.com/office/officeart/2005/8/layout/radial4"/>
    <dgm:cxn modelId="{5190B6D5-F9D2-49B8-ACC6-622F8A47606C}" type="presParOf" srcId="{395E9E6F-54CD-4DFD-8D17-2E1D36C4D839}" destId="{AAD62E5A-24B0-4C63-8830-61784449CE50}" srcOrd="7" destOrd="0" presId="urn:microsoft.com/office/officeart/2005/8/layout/radial4"/>
    <dgm:cxn modelId="{AA99A9D7-B556-4194-A8DB-CD40A2D9CF4B}" type="presParOf" srcId="{395E9E6F-54CD-4DFD-8D17-2E1D36C4D839}" destId="{162C6D77-53D9-4FBF-A4F0-F7A0A2B43158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41C0B4-AB2C-4475-9196-9D48D5B2AC73}" type="doc">
      <dgm:prSet loTypeId="urn:microsoft.com/office/officeart/2005/8/layout/hierarchy3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zh-CN" altLang="en-US"/>
        </a:p>
      </dgm:t>
    </dgm:pt>
    <dgm:pt modelId="{02F8F255-4D2C-4865-9170-23427A14E487}">
      <dgm:prSet phldrT="[文本]"/>
      <dgm:spPr/>
      <dgm:t>
        <a:bodyPr/>
        <a:lstStyle/>
        <a:p>
          <a:r>
            <a:rPr lang="en-US" altLang="zh-CN" dirty="0"/>
            <a:t>1 sensor</a:t>
          </a:r>
          <a:endParaRPr lang="zh-CN" altLang="en-US" dirty="0"/>
        </a:p>
      </dgm:t>
    </dgm:pt>
    <dgm:pt modelId="{7302147C-CB05-439C-A48D-248D9C020155}" type="parTrans" cxnId="{38634986-290B-46EB-AAAC-0BB64669C51B}">
      <dgm:prSet/>
      <dgm:spPr/>
      <dgm:t>
        <a:bodyPr/>
        <a:lstStyle/>
        <a:p>
          <a:endParaRPr lang="zh-CN" altLang="en-US"/>
        </a:p>
      </dgm:t>
    </dgm:pt>
    <dgm:pt modelId="{4D4AE2D4-7E63-41FA-A6F0-FF37107B02F1}" type="sibTrans" cxnId="{38634986-290B-46EB-AAAC-0BB64669C51B}">
      <dgm:prSet/>
      <dgm:spPr/>
      <dgm:t>
        <a:bodyPr/>
        <a:lstStyle/>
        <a:p>
          <a:endParaRPr lang="zh-CN" altLang="en-US"/>
        </a:p>
      </dgm:t>
    </dgm:pt>
    <dgm:pt modelId="{1C0E0924-4E69-4303-AB1B-3C8AB340567A}">
      <dgm:prSet phldrT="[文本]"/>
      <dgm:spPr/>
      <dgm:t>
        <a:bodyPr/>
        <a:lstStyle/>
        <a:p>
          <a:r>
            <a:rPr lang="en-US" altLang="zh-CN" dirty="0"/>
            <a:t>Low cost</a:t>
          </a:r>
          <a:endParaRPr lang="zh-CN" altLang="en-US" dirty="0"/>
        </a:p>
      </dgm:t>
    </dgm:pt>
    <dgm:pt modelId="{86635562-D38B-419C-B6EA-2C745A814EB4}" type="parTrans" cxnId="{221248D2-8EA2-42DF-B2F6-184F920AC8BB}">
      <dgm:prSet/>
      <dgm:spPr/>
      <dgm:t>
        <a:bodyPr/>
        <a:lstStyle/>
        <a:p>
          <a:endParaRPr lang="zh-CN" altLang="en-US"/>
        </a:p>
      </dgm:t>
    </dgm:pt>
    <dgm:pt modelId="{E762F95C-5CB7-4485-854A-AFFCC3CE1173}" type="sibTrans" cxnId="{221248D2-8EA2-42DF-B2F6-184F920AC8BB}">
      <dgm:prSet/>
      <dgm:spPr/>
      <dgm:t>
        <a:bodyPr/>
        <a:lstStyle/>
        <a:p>
          <a:endParaRPr lang="zh-CN" altLang="en-US"/>
        </a:p>
      </dgm:t>
    </dgm:pt>
    <dgm:pt modelId="{3513A031-E100-4E9A-B10C-0B64123DDC5F}">
      <dgm:prSet phldrT="[文本]"/>
      <dgm:spPr/>
      <dgm:t>
        <a:bodyPr/>
        <a:lstStyle/>
        <a:p>
          <a:r>
            <a:rPr lang="en-US" altLang="zh-CN" dirty="0"/>
            <a:t>Lower coverage rate</a:t>
          </a:r>
          <a:endParaRPr lang="zh-CN" altLang="en-US" dirty="0"/>
        </a:p>
      </dgm:t>
    </dgm:pt>
    <dgm:pt modelId="{1399FD64-92A7-412F-B114-43019B607784}" type="parTrans" cxnId="{49EBD02C-185F-42A0-A67B-A301616EBE3B}">
      <dgm:prSet/>
      <dgm:spPr/>
      <dgm:t>
        <a:bodyPr/>
        <a:lstStyle/>
        <a:p>
          <a:endParaRPr lang="zh-CN" altLang="en-US"/>
        </a:p>
      </dgm:t>
    </dgm:pt>
    <dgm:pt modelId="{AB6A5DD5-0AD6-46D1-98E6-6B5AD32B3A80}" type="sibTrans" cxnId="{49EBD02C-185F-42A0-A67B-A301616EBE3B}">
      <dgm:prSet/>
      <dgm:spPr/>
      <dgm:t>
        <a:bodyPr/>
        <a:lstStyle/>
        <a:p>
          <a:endParaRPr lang="zh-CN" altLang="en-US"/>
        </a:p>
      </dgm:t>
    </dgm:pt>
    <dgm:pt modelId="{6F7F60A0-02F1-4039-B405-D3DB978E319C}">
      <dgm:prSet phldrT="[文本]"/>
      <dgm:spPr/>
      <dgm:t>
        <a:bodyPr/>
        <a:lstStyle/>
        <a:p>
          <a:r>
            <a:rPr lang="en-US" altLang="zh-CN" dirty="0"/>
            <a:t>3 sensors</a:t>
          </a:r>
          <a:endParaRPr lang="zh-CN" altLang="en-US" dirty="0"/>
        </a:p>
      </dgm:t>
    </dgm:pt>
    <dgm:pt modelId="{AD0A116A-C1CE-4544-9B36-CED86C5573DD}" type="parTrans" cxnId="{BF21C603-4F85-4068-89BC-11A8A527BF10}">
      <dgm:prSet/>
      <dgm:spPr/>
      <dgm:t>
        <a:bodyPr/>
        <a:lstStyle/>
        <a:p>
          <a:endParaRPr lang="zh-CN" altLang="en-US"/>
        </a:p>
      </dgm:t>
    </dgm:pt>
    <dgm:pt modelId="{47EDC4F2-42B4-477C-A2E4-A2910DE33A7C}" type="sibTrans" cxnId="{BF21C603-4F85-4068-89BC-11A8A527BF10}">
      <dgm:prSet/>
      <dgm:spPr/>
      <dgm:t>
        <a:bodyPr/>
        <a:lstStyle/>
        <a:p>
          <a:endParaRPr lang="zh-CN" altLang="en-US"/>
        </a:p>
      </dgm:t>
    </dgm:pt>
    <dgm:pt modelId="{390E17AB-30D8-47F9-8189-735452B11313}">
      <dgm:prSet phldrT="[文本]"/>
      <dgm:spPr/>
      <dgm:t>
        <a:bodyPr/>
        <a:lstStyle/>
        <a:p>
          <a:r>
            <a:rPr lang="en-US" altLang="zh-CN" dirty="0"/>
            <a:t>Extra 500k </a:t>
          </a:r>
          <a:r>
            <a:rPr lang="en-US" altLang="zh-CN" b="0" i="0" dirty="0"/>
            <a:t>¥</a:t>
          </a:r>
          <a:endParaRPr lang="zh-CN" altLang="en-US" dirty="0"/>
        </a:p>
      </dgm:t>
    </dgm:pt>
    <dgm:pt modelId="{CAF014E7-F790-40F2-8F3D-83568720BC65}" type="parTrans" cxnId="{59B7F3FB-2F17-4AF6-ACBD-4DCF7E7D5699}">
      <dgm:prSet/>
      <dgm:spPr/>
      <dgm:t>
        <a:bodyPr/>
        <a:lstStyle/>
        <a:p>
          <a:endParaRPr lang="zh-CN" altLang="en-US"/>
        </a:p>
      </dgm:t>
    </dgm:pt>
    <dgm:pt modelId="{F7BF3C6D-FCBD-4B83-9332-893AABE65FC1}" type="sibTrans" cxnId="{59B7F3FB-2F17-4AF6-ACBD-4DCF7E7D5699}">
      <dgm:prSet/>
      <dgm:spPr/>
      <dgm:t>
        <a:bodyPr/>
        <a:lstStyle/>
        <a:p>
          <a:endParaRPr lang="zh-CN" altLang="en-US"/>
        </a:p>
      </dgm:t>
    </dgm:pt>
    <dgm:pt modelId="{E4F4B163-A504-4765-8CB0-6FAB4F7BC8EE}">
      <dgm:prSet phldrT="[文本]"/>
      <dgm:spPr/>
      <dgm:t>
        <a:bodyPr/>
        <a:lstStyle/>
        <a:p>
          <a:r>
            <a:rPr lang="en-US" altLang="zh-CN" dirty="0"/>
            <a:t>Larger coverage rate</a:t>
          </a:r>
          <a:endParaRPr lang="zh-CN" altLang="en-US" dirty="0"/>
        </a:p>
      </dgm:t>
    </dgm:pt>
    <dgm:pt modelId="{018B9AC7-01A4-41E0-B95F-115536F8D5D4}" type="parTrans" cxnId="{891B4D83-8C2F-4DA4-BB82-A2F7A2B8B1CF}">
      <dgm:prSet/>
      <dgm:spPr/>
      <dgm:t>
        <a:bodyPr/>
        <a:lstStyle/>
        <a:p>
          <a:endParaRPr lang="zh-CN" altLang="en-US"/>
        </a:p>
      </dgm:t>
    </dgm:pt>
    <dgm:pt modelId="{CB586DA8-78D8-40A8-844D-69BDB5D3C6A5}" type="sibTrans" cxnId="{891B4D83-8C2F-4DA4-BB82-A2F7A2B8B1CF}">
      <dgm:prSet/>
      <dgm:spPr/>
      <dgm:t>
        <a:bodyPr/>
        <a:lstStyle/>
        <a:p>
          <a:endParaRPr lang="zh-CN" altLang="en-US"/>
        </a:p>
      </dgm:t>
    </dgm:pt>
    <dgm:pt modelId="{6E88F4ED-B62E-47E0-9B45-9FB1CF45EF6A}" type="pres">
      <dgm:prSet presAssocID="{D341C0B4-AB2C-4475-9196-9D48D5B2AC7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8FE0656-78F3-41E6-A6B3-8B71FBC4EB3B}" type="pres">
      <dgm:prSet presAssocID="{02F8F255-4D2C-4865-9170-23427A14E487}" presName="root" presStyleCnt="0"/>
      <dgm:spPr/>
    </dgm:pt>
    <dgm:pt modelId="{CD3AC64B-25D4-4332-BC70-010A87F94215}" type="pres">
      <dgm:prSet presAssocID="{02F8F255-4D2C-4865-9170-23427A14E487}" presName="rootComposite" presStyleCnt="0"/>
      <dgm:spPr/>
    </dgm:pt>
    <dgm:pt modelId="{F56B0CC7-1523-4CEF-A496-024BC6DB9133}" type="pres">
      <dgm:prSet presAssocID="{02F8F255-4D2C-4865-9170-23427A14E487}" presName="rootText" presStyleLbl="node1" presStyleIdx="0" presStyleCnt="2"/>
      <dgm:spPr/>
    </dgm:pt>
    <dgm:pt modelId="{0E1DA284-17F1-4C91-A35B-94405F034AE9}" type="pres">
      <dgm:prSet presAssocID="{02F8F255-4D2C-4865-9170-23427A14E487}" presName="rootConnector" presStyleLbl="node1" presStyleIdx="0" presStyleCnt="2"/>
      <dgm:spPr/>
    </dgm:pt>
    <dgm:pt modelId="{C2415FA1-30A8-49BB-A593-9F76CF0F719C}" type="pres">
      <dgm:prSet presAssocID="{02F8F255-4D2C-4865-9170-23427A14E487}" presName="childShape" presStyleCnt="0"/>
      <dgm:spPr/>
    </dgm:pt>
    <dgm:pt modelId="{BC65983F-4633-4231-9061-D921979C977E}" type="pres">
      <dgm:prSet presAssocID="{86635562-D38B-419C-B6EA-2C745A814EB4}" presName="Name13" presStyleLbl="parChTrans1D2" presStyleIdx="0" presStyleCnt="4"/>
      <dgm:spPr/>
    </dgm:pt>
    <dgm:pt modelId="{ED2EA748-5EA7-463B-AD3F-C731B8039E13}" type="pres">
      <dgm:prSet presAssocID="{1C0E0924-4E69-4303-AB1B-3C8AB340567A}" presName="childText" presStyleLbl="bgAcc1" presStyleIdx="0" presStyleCnt="4">
        <dgm:presLayoutVars>
          <dgm:bulletEnabled val="1"/>
        </dgm:presLayoutVars>
      </dgm:prSet>
      <dgm:spPr/>
    </dgm:pt>
    <dgm:pt modelId="{4B4FEA20-0F01-4BB1-80F6-141ABE2C4581}" type="pres">
      <dgm:prSet presAssocID="{1399FD64-92A7-412F-B114-43019B607784}" presName="Name13" presStyleLbl="parChTrans1D2" presStyleIdx="1" presStyleCnt="4"/>
      <dgm:spPr/>
    </dgm:pt>
    <dgm:pt modelId="{CCE0AC33-C839-4066-A61B-5B7AE0A75125}" type="pres">
      <dgm:prSet presAssocID="{3513A031-E100-4E9A-B10C-0B64123DDC5F}" presName="childText" presStyleLbl="bgAcc1" presStyleIdx="1" presStyleCnt="4">
        <dgm:presLayoutVars>
          <dgm:bulletEnabled val="1"/>
        </dgm:presLayoutVars>
      </dgm:prSet>
      <dgm:spPr/>
    </dgm:pt>
    <dgm:pt modelId="{09E46BEB-1E54-479B-A400-BD7D2CF631A1}" type="pres">
      <dgm:prSet presAssocID="{6F7F60A0-02F1-4039-B405-D3DB978E319C}" presName="root" presStyleCnt="0"/>
      <dgm:spPr/>
    </dgm:pt>
    <dgm:pt modelId="{30E34DBB-A8B3-4445-8474-B0157A861C5D}" type="pres">
      <dgm:prSet presAssocID="{6F7F60A0-02F1-4039-B405-D3DB978E319C}" presName="rootComposite" presStyleCnt="0"/>
      <dgm:spPr/>
    </dgm:pt>
    <dgm:pt modelId="{FA84CE86-FE39-4EAB-BBD2-B880E715DDEF}" type="pres">
      <dgm:prSet presAssocID="{6F7F60A0-02F1-4039-B405-D3DB978E319C}" presName="rootText" presStyleLbl="node1" presStyleIdx="1" presStyleCnt="2"/>
      <dgm:spPr/>
    </dgm:pt>
    <dgm:pt modelId="{B74C880B-3988-4C54-9D52-0081CF019184}" type="pres">
      <dgm:prSet presAssocID="{6F7F60A0-02F1-4039-B405-D3DB978E319C}" presName="rootConnector" presStyleLbl="node1" presStyleIdx="1" presStyleCnt="2"/>
      <dgm:spPr/>
    </dgm:pt>
    <dgm:pt modelId="{2E22B61F-997F-469B-8E66-A3310C705618}" type="pres">
      <dgm:prSet presAssocID="{6F7F60A0-02F1-4039-B405-D3DB978E319C}" presName="childShape" presStyleCnt="0"/>
      <dgm:spPr/>
    </dgm:pt>
    <dgm:pt modelId="{A1F8D6B0-8ABC-456D-92D5-2B7E18D63C47}" type="pres">
      <dgm:prSet presAssocID="{CAF014E7-F790-40F2-8F3D-83568720BC65}" presName="Name13" presStyleLbl="parChTrans1D2" presStyleIdx="2" presStyleCnt="4"/>
      <dgm:spPr/>
    </dgm:pt>
    <dgm:pt modelId="{82DC8280-F1BB-4483-B5B6-C46ED822973D}" type="pres">
      <dgm:prSet presAssocID="{390E17AB-30D8-47F9-8189-735452B11313}" presName="childText" presStyleLbl="bgAcc1" presStyleIdx="2" presStyleCnt="4">
        <dgm:presLayoutVars>
          <dgm:bulletEnabled val="1"/>
        </dgm:presLayoutVars>
      </dgm:prSet>
      <dgm:spPr/>
    </dgm:pt>
    <dgm:pt modelId="{552FE0D0-31DE-4834-97C3-B32210A1C814}" type="pres">
      <dgm:prSet presAssocID="{018B9AC7-01A4-41E0-B95F-115536F8D5D4}" presName="Name13" presStyleLbl="parChTrans1D2" presStyleIdx="3" presStyleCnt="4"/>
      <dgm:spPr/>
    </dgm:pt>
    <dgm:pt modelId="{83A75240-B24A-4486-89DE-19392E1624DC}" type="pres">
      <dgm:prSet presAssocID="{E4F4B163-A504-4765-8CB0-6FAB4F7BC8EE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BF21C603-4F85-4068-89BC-11A8A527BF10}" srcId="{D341C0B4-AB2C-4475-9196-9D48D5B2AC73}" destId="{6F7F60A0-02F1-4039-B405-D3DB978E319C}" srcOrd="1" destOrd="0" parTransId="{AD0A116A-C1CE-4544-9B36-CED86C5573DD}" sibTransId="{47EDC4F2-42B4-477C-A2E4-A2910DE33A7C}"/>
    <dgm:cxn modelId="{D4EB9B1A-48DC-45D5-9F27-3A301E8919E0}" type="presOf" srcId="{6F7F60A0-02F1-4039-B405-D3DB978E319C}" destId="{B74C880B-3988-4C54-9D52-0081CF019184}" srcOrd="1" destOrd="0" presId="urn:microsoft.com/office/officeart/2005/8/layout/hierarchy3"/>
    <dgm:cxn modelId="{55A9EB25-BAFE-445A-9B46-98AEB2FF188E}" type="presOf" srcId="{018B9AC7-01A4-41E0-B95F-115536F8D5D4}" destId="{552FE0D0-31DE-4834-97C3-B32210A1C814}" srcOrd="0" destOrd="0" presId="urn:microsoft.com/office/officeart/2005/8/layout/hierarchy3"/>
    <dgm:cxn modelId="{49EBD02C-185F-42A0-A67B-A301616EBE3B}" srcId="{02F8F255-4D2C-4865-9170-23427A14E487}" destId="{3513A031-E100-4E9A-B10C-0B64123DDC5F}" srcOrd="1" destOrd="0" parTransId="{1399FD64-92A7-412F-B114-43019B607784}" sibTransId="{AB6A5DD5-0AD6-46D1-98E6-6B5AD32B3A80}"/>
    <dgm:cxn modelId="{B01F7C5E-D31F-4192-8B0E-2A3D59FEBAEF}" type="presOf" srcId="{D341C0B4-AB2C-4475-9196-9D48D5B2AC73}" destId="{6E88F4ED-B62E-47E0-9B45-9FB1CF45EF6A}" srcOrd="0" destOrd="0" presId="urn:microsoft.com/office/officeart/2005/8/layout/hierarchy3"/>
    <dgm:cxn modelId="{DDE16D4B-B3FF-43CF-AE7C-63DBC41F20F7}" type="presOf" srcId="{02F8F255-4D2C-4865-9170-23427A14E487}" destId="{F56B0CC7-1523-4CEF-A496-024BC6DB9133}" srcOrd="0" destOrd="0" presId="urn:microsoft.com/office/officeart/2005/8/layout/hierarchy3"/>
    <dgm:cxn modelId="{371DB44F-F05E-48BD-814F-45EF937B8776}" type="presOf" srcId="{3513A031-E100-4E9A-B10C-0B64123DDC5F}" destId="{CCE0AC33-C839-4066-A61B-5B7AE0A75125}" srcOrd="0" destOrd="0" presId="urn:microsoft.com/office/officeart/2005/8/layout/hierarchy3"/>
    <dgm:cxn modelId="{891B4D83-8C2F-4DA4-BB82-A2F7A2B8B1CF}" srcId="{6F7F60A0-02F1-4039-B405-D3DB978E319C}" destId="{E4F4B163-A504-4765-8CB0-6FAB4F7BC8EE}" srcOrd="1" destOrd="0" parTransId="{018B9AC7-01A4-41E0-B95F-115536F8D5D4}" sibTransId="{CB586DA8-78D8-40A8-844D-69BDB5D3C6A5}"/>
    <dgm:cxn modelId="{38634986-290B-46EB-AAAC-0BB64669C51B}" srcId="{D341C0B4-AB2C-4475-9196-9D48D5B2AC73}" destId="{02F8F255-4D2C-4865-9170-23427A14E487}" srcOrd="0" destOrd="0" parTransId="{7302147C-CB05-439C-A48D-248D9C020155}" sibTransId="{4D4AE2D4-7E63-41FA-A6F0-FF37107B02F1}"/>
    <dgm:cxn modelId="{0D30C1AA-195D-461B-B47A-3740CBD61AAE}" type="presOf" srcId="{CAF014E7-F790-40F2-8F3D-83568720BC65}" destId="{A1F8D6B0-8ABC-456D-92D5-2B7E18D63C47}" srcOrd="0" destOrd="0" presId="urn:microsoft.com/office/officeart/2005/8/layout/hierarchy3"/>
    <dgm:cxn modelId="{6254C4AF-3CFF-4C36-97A9-F91E1665B88B}" type="presOf" srcId="{1399FD64-92A7-412F-B114-43019B607784}" destId="{4B4FEA20-0F01-4BB1-80F6-141ABE2C4581}" srcOrd="0" destOrd="0" presId="urn:microsoft.com/office/officeart/2005/8/layout/hierarchy3"/>
    <dgm:cxn modelId="{221248D2-8EA2-42DF-B2F6-184F920AC8BB}" srcId="{02F8F255-4D2C-4865-9170-23427A14E487}" destId="{1C0E0924-4E69-4303-AB1B-3C8AB340567A}" srcOrd="0" destOrd="0" parTransId="{86635562-D38B-419C-B6EA-2C745A814EB4}" sibTransId="{E762F95C-5CB7-4485-854A-AFFCC3CE1173}"/>
    <dgm:cxn modelId="{59CECBDE-BD3E-4CF6-8385-6631B98CC9DA}" type="presOf" srcId="{02F8F255-4D2C-4865-9170-23427A14E487}" destId="{0E1DA284-17F1-4C91-A35B-94405F034AE9}" srcOrd="1" destOrd="0" presId="urn:microsoft.com/office/officeart/2005/8/layout/hierarchy3"/>
    <dgm:cxn modelId="{4D0F9DE9-5DC9-4DDC-8C10-4604C46539E2}" type="presOf" srcId="{1C0E0924-4E69-4303-AB1B-3C8AB340567A}" destId="{ED2EA748-5EA7-463B-AD3F-C731B8039E13}" srcOrd="0" destOrd="0" presId="urn:microsoft.com/office/officeart/2005/8/layout/hierarchy3"/>
    <dgm:cxn modelId="{85F638EC-4D1E-420D-9C8E-285AA11D6344}" type="presOf" srcId="{86635562-D38B-419C-B6EA-2C745A814EB4}" destId="{BC65983F-4633-4231-9061-D921979C977E}" srcOrd="0" destOrd="0" presId="urn:microsoft.com/office/officeart/2005/8/layout/hierarchy3"/>
    <dgm:cxn modelId="{476BD2F2-E91B-4767-8EE1-298C47AEF3F5}" type="presOf" srcId="{E4F4B163-A504-4765-8CB0-6FAB4F7BC8EE}" destId="{83A75240-B24A-4486-89DE-19392E1624DC}" srcOrd="0" destOrd="0" presId="urn:microsoft.com/office/officeart/2005/8/layout/hierarchy3"/>
    <dgm:cxn modelId="{6010AEF5-87B7-4358-9684-3C0866A0D21D}" type="presOf" srcId="{390E17AB-30D8-47F9-8189-735452B11313}" destId="{82DC8280-F1BB-4483-B5B6-C46ED822973D}" srcOrd="0" destOrd="0" presId="urn:microsoft.com/office/officeart/2005/8/layout/hierarchy3"/>
    <dgm:cxn modelId="{0824ABFB-3C43-4291-84EF-93124F07A715}" type="presOf" srcId="{6F7F60A0-02F1-4039-B405-D3DB978E319C}" destId="{FA84CE86-FE39-4EAB-BBD2-B880E715DDEF}" srcOrd="0" destOrd="0" presId="urn:microsoft.com/office/officeart/2005/8/layout/hierarchy3"/>
    <dgm:cxn modelId="{59B7F3FB-2F17-4AF6-ACBD-4DCF7E7D5699}" srcId="{6F7F60A0-02F1-4039-B405-D3DB978E319C}" destId="{390E17AB-30D8-47F9-8189-735452B11313}" srcOrd="0" destOrd="0" parTransId="{CAF014E7-F790-40F2-8F3D-83568720BC65}" sibTransId="{F7BF3C6D-FCBD-4B83-9332-893AABE65FC1}"/>
    <dgm:cxn modelId="{F991E845-711D-4377-AAC2-5F84A2A7EDE0}" type="presParOf" srcId="{6E88F4ED-B62E-47E0-9B45-9FB1CF45EF6A}" destId="{98FE0656-78F3-41E6-A6B3-8B71FBC4EB3B}" srcOrd="0" destOrd="0" presId="urn:microsoft.com/office/officeart/2005/8/layout/hierarchy3"/>
    <dgm:cxn modelId="{D2787E52-241E-462E-9A07-CB15083F08C1}" type="presParOf" srcId="{98FE0656-78F3-41E6-A6B3-8B71FBC4EB3B}" destId="{CD3AC64B-25D4-4332-BC70-010A87F94215}" srcOrd="0" destOrd="0" presId="urn:microsoft.com/office/officeart/2005/8/layout/hierarchy3"/>
    <dgm:cxn modelId="{A6FA0025-46CC-4DCE-B7A0-0C91A42FC572}" type="presParOf" srcId="{CD3AC64B-25D4-4332-BC70-010A87F94215}" destId="{F56B0CC7-1523-4CEF-A496-024BC6DB9133}" srcOrd="0" destOrd="0" presId="urn:microsoft.com/office/officeart/2005/8/layout/hierarchy3"/>
    <dgm:cxn modelId="{2869467E-F0CC-4EB6-A078-E16446DD372C}" type="presParOf" srcId="{CD3AC64B-25D4-4332-BC70-010A87F94215}" destId="{0E1DA284-17F1-4C91-A35B-94405F034AE9}" srcOrd="1" destOrd="0" presId="urn:microsoft.com/office/officeart/2005/8/layout/hierarchy3"/>
    <dgm:cxn modelId="{720D6EEA-370C-42DE-B95D-0F33B40A7D36}" type="presParOf" srcId="{98FE0656-78F3-41E6-A6B3-8B71FBC4EB3B}" destId="{C2415FA1-30A8-49BB-A593-9F76CF0F719C}" srcOrd="1" destOrd="0" presId="urn:microsoft.com/office/officeart/2005/8/layout/hierarchy3"/>
    <dgm:cxn modelId="{3035243C-4AA7-461A-A4FE-48D18A4EAF98}" type="presParOf" srcId="{C2415FA1-30A8-49BB-A593-9F76CF0F719C}" destId="{BC65983F-4633-4231-9061-D921979C977E}" srcOrd="0" destOrd="0" presId="urn:microsoft.com/office/officeart/2005/8/layout/hierarchy3"/>
    <dgm:cxn modelId="{DEFA0541-1217-4A66-83A4-E3C442026F2B}" type="presParOf" srcId="{C2415FA1-30A8-49BB-A593-9F76CF0F719C}" destId="{ED2EA748-5EA7-463B-AD3F-C731B8039E13}" srcOrd="1" destOrd="0" presId="urn:microsoft.com/office/officeart/2005/8/layout/hierarchy3"/>
    <dgm:cxn modelId="{151B0BEB-A85F-4712-87BB-09CCF7B0DC32}" type="presParOf" srcId="{C2415FA1-30A8-49BB-A593-9F76CF0F719C}" destId="{4B4FEA20-0F01-4BB1-80F6-141ABE2C4581}" srcOrd="2" destOrd="0" presId="urn:microsoft.com/office/officeart/2005/8/layout/hierarchy3"/>
    <dgm:cxn modelId="{0656CA9E-15E5-44C0-8BE8-77B35A6CFDAD}" type="presParOf" srcId="{C2415FA1-30A8-49BB-A593-9F76CF0F719C}" destId="{CCE0AC33-C839-4066-A61B-5B7AE0A75125}" srcOrd="3" destOrd="0" presId="urn:microsoft.com/office/officeart/2005/8/layout/hierarchy3"/>
    <dgm:cxn modelId="{34C4DC97-84E1-4623-BEF1-3D9D8C01C713}" type="presParOf" srcId="{6E88F4ED-B62E-47E0-9B45-9FB1CF45EF6A}" destId="{09E46BEB-1E54-479B-A400-BD7D2CF631A1}" srcOrd="1" destOrd="0" presId="urn:microsoft.com/office/officeart/2005/8/layout/hierarchy3"/>
    <dgm:cxn modelId="{90AF8FA9-A03A-41B1-AC27-7514E102FC7C}" type="presParOf" srcId="{09E46BEB-1E54-479B-A400-BD7D2CF631A1}" destId="{30E34DBB-A8B3-4445-8474-B0157A861C5D}" srcOrd="0" destOrd="0" presId="urn:microsoft.com/office/officeart/2005/8/layout/hierarchy3"/>
    <dgm:cxn modelId="{92A461A9-E942-4DB7-BD5B-4CEF0133CBF2}" type="presParOf" srcId="{30E34DBB-A8B3-4445-8474-B0157A861C5D}" destId="{FA84CE86-FE39-4EAB-BBD2-B880E715DDEF}" srcOrd="0" destOrd="0" presId="urn:microsoft.com/office/officeart/2005/8/layout/hierarchy3"/>
    <dgm:cxn modelId="{249AB25B-0DAE-438D-956A-265F5BA09019}" type="presParOf" srcId="{30E34DBB-A8B3-4445-8474-B0157A861C5D}" destId="{B74C880B-3988-4C54-9D52-0081CF019184}" srcOrd="1" destOrd="0" presId="urn:microsoft.com/office/officeart/2005/8/layout/hierarchy3"/>
    <dgm:cxn modelId="{A8FC0C18-F6DB-45EE-B035-86487665CE5A}" type="presParOf" srcId="{09E46BEB-1E54-479B-A400-BD7D2CF631A1}" destId="{2E22B61F-997F-469B-8E66-A3310C705618}" srcOrd="1" destOrd="0" presId="urn:microsoft.com/office/officeart/2005/8/layout/hierarchy3"/>
    <dgm:cxn modelId="{348C4DC8-414F-42D6-9897-82BE70BBD180}" type="presParOf" srcId="{2E22B61F-997F-469B-8E66-A3310C705618}" destId="{A1F8D6B0-8ABC-456D-92D5-2B7E18D63C47}" srcOrd="0" destOrd="0" presId="urn:microsoft.com/office/officeart/2005/8/layout/hierarchy3"/>
    <dgm:cxn modelId="{FD90E464-C5B3-4517-A27B-57FC663AC969}" type="presParOf" srcId="{2E22B61F-997F-469B-8E66-A3310C705618}" destId="{82DC8280-F1BB-4483-B5B6-C46ED822973D}" srcOrd="1" destOrd="0" presId="urn:microsoft.com/office/officeart/2005/8/layout/hierarchy3"/>
    <dgm:cxn modelId="{7545AA88-C761-4674-BC4B-C27AB245EE7C}" type="presParOf" srcId="{2E22B61F-997F-469B-8E66-A3310C705618}" destId="{552FE0D0-31DE-4834-97C3-B32210A1C814}" srcOrd="2" destOrd="0" presId="urn:microsoft.com/office/officeart/2005/8/layout/hierarchy3"/>
    <dgm:cxn modelId="{556F882F-9ABD-4229-B2F4-60A2D94BE513}" type="presParOf" srcId="{2E22B61F-997F-469B-8E66-A3310C705618}" destId="{83A75240-B24A-4486-89DE-19392E1624D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3FC9A-B07C-4ED4-B486-70B033FEDB8D}">
      <dsp:nvSpPr>
        <dsp:cNvPr id="0" name=""/>
        <dsp:cNvSpPr/>
      </dsp:nvSpPr>
      <dsp:spPr>
        <a:xfrm>
          <a:off x="2108679" y="2309259"/>
          <a:ext cx="1559845" cy="15598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700" kern="1200" dirty="0"/>
            <a:t>Criteria</a:t>
          </a:r>
          <a:endParaRPr lang="zh-CN" altLang="en-US" sz="2700" kern="1200" dirty="0"/>
        </a:p>
      </dsp:txBody>
      <dsp:txXfrm>
        <a:off x="2337113" y="2537693"/>
        <a:ext cx="1102977" cy="1102977"/>
      </dsp:txXfrm>
    </dsp:sp>
    <dsp:sp modelId="{04AAFCB8-A23E-4F20-98CC-AB2AFEF3FFA8}">
      <dsp:nvSpPr>
        <dsp:cNvPr id="0" name=""/>
        <dsp:cNvSpPr/>
      </dsp:nvSpPr>
      <dsp:spPr>
        <a:xfrm rot="11700000">
          <a:off x="718672" y="2468103"/>
          <a:ext cx="1363172" cy="44455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905C7C-5ED0-4B8B-A25B-7F6594E5A1CC}">
      <dsp:nvSpPr>
        <dsp:cNvPr id="0" name=""/>
        <dsp:cNvSpPr/>
      </dsp:nvSpPr>
      <dsp:spPr>
        <a:xfrm>
          <a:off x="970" y="1921233"/>
          <a:ext cx="1481852" cy="11854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300" kern="1200" dirty="0"/>
            <a:t>Unique</a:t>
          </a:r>
          <a:endParaRPr lang="zh-CN" altLang="en-US" sz="2300" kern="1200" dirty="0"/>
        </a:p>
      </dsp:txBody>
      <dsp:txXfrm>
        <a:off x="35692" y="1955955"/>
        <a:ext cx="1412408" cy="1116038"/>
      </dsp:txXfrm>
    </dsp:sp>
    <dsp:sp modelId="{4DCED225-947B-4B80-9239-49EEF2E7EEA8}">
      <dsp:nvSpPr>
        <dsp:cNvPr id="0" name=""/>
        <dsp:cNvSpPr/>
      </dsp:nvSpPr>
      <dsp:spPr>
        <a:xfrm rot="14700000">
          <a:off x="1555825" y="1470423"/>
          <a:ext cx="1363172" cy="44455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CE4AF6-0ED9-4BD6-9243-419C56D1C321}">
      <dsp:nvSpPr>
        <dsp:cNvPr id="0" name=""/>
        <dsp:cNvSpPr/>
      </dsp:nvSpPr>
      <dsp:spPr>
        <a:xfrm>
          <a:off x="1208434" y="482233"/>
          <a:ext cx="1481852" cy="11854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300" kern="1200" dirty="0"/>
            <a:t>Active area</a:t>
          </a:r>
          <a:endParaRPr lang="zh-CN" altLang="en-US" sz="2300" kern="1200" dirty="0"/>
        </a:p>
      </dsp:txBody>
      <dsp:txXfrm>
        <a:off x="1243156" y="516955"/>
        <a:ext cx="1412408" cy="1116038"/>
      </dsp:txXfrm>
    </dsp:sp>
    <dsp:sp modelId="{8667B34B-3D30-4AA4-A48C-FF2DADBFCF53}">
      <dsp:nvSpPr>
        <dsp:cNvPr id="0" name=""/>
        <dsp:cNvSpPr/>
      </dsp:nvSpPr>
      <dsp:spPr>
        <a:xfrm rot="17700000">
          <a:off x="2858205" y="1470423"/>
          <a:ext cx="1363172" cy="44455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715433-05CD-4ECB-B7C3-638F25C0E3BD}">
      <dsp:nvSpPr>
        <dsp:cNvPr id="0" name=""/>
        <dsp:cNvSpPr/>
      </dsp:nvSpPr>
      <dsp:spPr>
        <a:xfrm>
          <a:off x="3086916" y="482233"/>
          <a:ext cx="1481852" cy="11854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300" kern="1200" dirty="0"/>
            <a:t>Cost</a:t>
          </a:r>
          <a:endParaRPr lang="zh-CN" altLang="en-US" sz="2300" kern="1200" dirty="0"/>
        </a:p>
      </dsp:txBody>
      <dsp:txXfrm>
        <a:off x="3121638" y="516955"/>
        <a:ext cx="1412408" cy="1116038"/>
      </dsp:txXfrm>
    </dsp:sp>
    <dsp:sp modelId="{AAD62E5A-24B0-4C63-8830-61784449CE50}">
      <dsp:nvSpPr>
        <dsp:cNvPr id="0" name=""/>
        <dsp:cNvSpPr/>
      </dsp:nvSpPr>
      <dsp:spPr>
        <a:xfrm rot="20700000">
          <a:off x="3695359" y="2468103"/>
          <a:ext cx="1363172" cy="44455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2C6D77-53D9-4FBF-A4F0-F7A0A2B43158}">
      <dsp:nvSpPr>
        <dsp:cNvPr id="0" name=""/>
        <dsp:cNvSpPr/>
      </dsp:nvSpPr>
      <dsp:spPr>
        <a:xfrm>
          <a:off x="4294380" y="1921233"/>
          <a:ext cx="1481852" cy="11854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300" kern="1200" dirty="0"/>
            <a:t>Restriction</a:t>
          </a:r>
          <a:endParaRPr lang="zh-CN" altLang="en-US" sz="2300" kern="1200" dirty="0"/>
        </a:p>
      </dsp:txBody>
      <dsp:txXfrm>
        <a:off x="4329102" y="1955955"/>
        <a:ext cx="1412408" cy="11160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6B0CC7-1523-4CEF-A496-024BC6DB9133}">
      <dsp:nvSpPr>
        <dsp:cNvPr id="0" name=""/>
        <dsp:cNvSpPr/>
      </dsp:nvSpPr>
      <dsp:spPr>
        <a:xfrm>
          <a:off x="2462026" y="1178"/>
          <a:ext cx="2485132" cy="12425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4400" kern="1200" dirty="0"/>
            <a:t>1 sensor</a:t>
          </a:r>
          <a:endParaRPr lang="zh-CN" altLang="en-US" sz="4400" kern="1200" dirty="0"/>
        </a:p>
      </dsp:txBody>
      <dsp:txXfrm>
        <a:off x="2498420" y="37572"/>
        <a:ext cx="2412344" cy="1169778"/>
      </dsp:txXfrm>
    </dsp:sp>
    <dsp:sp modelId="{BC65983F-4633-4231-9061-D921979C977E}">
      <dsp:nvSpPr>
        <dsp:cNvPr id="0" name=""/>
        <dsp:cNvSpPr/>
      </dsp:nvSpPr>
      <dsp:spPr>
        <a:xfrm>
          <a:off x="2710539" y="1243744"/>
          <a:ext cx="248513" cy="9319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1924"/>
              </a:lnTo>
              <a:lnTo>
                <a:pt x="248513" y="9319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2EA748-5EA7-463B-AD3F-C731B8039E13}">
      <dsp:nvSpPr>
        <dsp:cNvPr id="0" name=""/>
        <dsp:cNvSpPr/>
      </dsp:nvSpPr>
      <dsp:spPr>
        <a:xfrm>
          <a:off x="2959052" y="1554385"/>
          <a:ext cx="1988105" cy="124256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 kern="1200" dirty="0"/>
            <a:t>Low cost</a:t>
          </a:r>
          <a:endParaRPr lang="zh-CN" altLang="en-US" sz="2400" kern="1200" dirty="0"/>
        </a:p>
      </dsp:txBody>
      <dsp:txXfrm>
        <a:off x="2995446" y="1590779"/>
        <a:ext cx="1915317" cy="1169778"/>
      </dsp:txXfrm>
    </dsp:sp>
    <dsp:sp modelId="{4B4FEA20-0F01-4BB1-80F6-141ABE2C4581}">
      <dsp:nvSpPr>
        <dsp:cNvPr id="0" name=""/>
        <dsp:cNvSpPr/>
      </dsp:nvSpPr>
      <dsp:spPr>
        <a:xfrm>
          <a:off x="2710539" y="1243744"/>
          <a:ext cx="248513" cy="2485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5132"/>
              </a:lnTo>
              <a:lnTo>
                <a:pt x="248513" y="2485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E0AC33-C839-4066-A61B-5B7AE0A75125}">
      <dsp:nvSpPr>
        <dsp:cNvPr id="0" name=""/>
        <dsp:cNvSpPr/>
      </dsp:nvSpPr>
      <dsp:spPr>
        <a:xfrm>
          <a:off x="2959052" y="3107593"/>
          <a:ext cx="1988105" cy="124256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 kern="1200" dirty="0"/>
            <a:t>Lower coverage rate</a:t>
          </a:r>
          <a:endParaRPr lang="zh-CN" altLang="en-US" sz="2400" kern="1200" dirty="0"/>
        </a:p>
      </dsp:txBody>
      <dsp:txXfrm>
        <a:off x="2995446" y="3143987"/>
        <a:ext cx="1915317" cy="1169778"/>
      </dsp:txXfrm>
    </dsp:sp>
    <dsp:sp modelId="{FA84CE86-FE39-4EAB-BBD2-B880E715DDEF}">
      <dsp:nvSpPr>
        <dsp:cNvPr id="0" name=""/>
        <dsp:cNvSpPr/>
      </dsp:nvSpPr>
      <dsp:spPr>
        <a:xfrm>
          <a:off x="5568441" y="1178"/>
          <a:ext cx="2485132" cy="12425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4400" kern="1200" dirty="0"/>
            <a:t>3 sensors</a:t>
          </a:r>
          <a:endParaRPr lang="zh-CN" altLang="en-US" sz="4400" kern="1200" dirty="0"/>
        </a:p>
      </dsp:txBody>
      <dsp:txXfrm>
        <a:off x="5604835" y="37572"/>
        <a:ext cx="2412344" cy="1169778"/>
      </dsp:txXfrm>
    </dsp:sp>
    <dsp:sp modelId="{A1F8D6B0-8ABC-456D-92D5-2B7E18D63C47}">
      <dsp:nvSpPr>
        <dsp:cNvPr id="0" name=""/>
        <dsp:cNvSpPr/>
      </dsp:nvSpPr>
      <dsp:spPr>
        <a:xfrm>
          <a:off x="5816954" y="1243744"/>
          <a:ext cx="248513" cy="9319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1924"/>
              </a:lnTo>
              <a:lnTo>
                <a:pt x="248513" y="9319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DC8280-F1BB-4483-B5B6-C46ED822973D}">
      <dsp:nvSpPr>
        <dsp:cNvPr id="0" name=""/>
        <dsp:cNvSpPr/>
      </dsp:nvSpPr>
      <dsp:spPr>
        <a:xfrm>
          <a:off x="6065467" y="1554385"/>
          <a:ext cx="1988105" cy="124256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 kern="1200" dirty="0"/>
            <a:t>Extra 500k </a:t>
          </a:r>
          <a:r>
            <a:rPr lang="en-US" altLang="zh-CN" sz="2400" b="0" i="0" kern="1200" dirty="0"/>
            <a:t>¥</a:t>
          </a:r>
          <a:endParaRPr lang="zh-CN" altLang="en-US" sz="2400" kern="1200" dirty="0"/>
        </a:p>
      </dsp:txBody>
      <dsp:txXfrm>
        <a:off x="6101861" y="1590779"/>
        <a:ext cx="1915317" cy="1169778"/>
      </dsp:txXfrm>
    </dsp:sp>
    <dsp:sp modelId="{552FE0D0-31DE-4834-97C3-B32210A1C814}">
      <dsp:nvSpPr>
        <dsp:cNvPr id="0" name=""/>
        <dsp:cNvSpPr/>
      </dsp:nvSpPr>
      <dsp:spPr>
        <a:xfrm>
          <a:off x="5816954" y="1243744"/>
          <a:ext cx="248513" cy="2485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5132"/>
              </a:lnTo>
              <a:lnTo>
                <a:pt x="248513" y="2485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A75240-B24A-4486-89DE-19392E1624DC}">
      <dsp:nvSpPr>
        <dsp:cNvPr id="0" name=""/>
        <dsp:cNvSpPr/>
      </dsp:nvSpPr>
      <dsp:spPr>
        <a:xfrm>
          <a:off x="6065467" y="3107593"/>
          <a:ext cx="1988105" cy="124256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 kern="1200" dirty="0"/>
            <a:t>Larger coverage rate</a:t>
          </a:r>
          <a:endParaRPr lang="zh-CN" altLang="en-US" sz="2400" kern="1200" dirty="0"/>
        </a:p>
      </dsp:txBody>
      <dsp:txXfrm>
        <a:off x="6101861" y="3143987"/>
        <a:ext cx="1915317" cy="1169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A2D08-2C8E-4B6B-9D95-91463502ADC4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CC881-C4F2-4EDC-BEA9-73AD05B5A62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219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\20220518-PSD+SCD.stp </a:t>
            </a:r>
            <a:r>
              <a:rPr lang="zh-CN" altLang="en-US" dirty="0"/>
              <a:t>和 </a:t>
            </a:r>
            <a:r>
              <a:rPr lang="en-US" altLang="zh-CN" dirty="0"/>
              <a:t>20220518-PSD+SCD-top.stp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CC881-C4F2-4EDC-BEA9-73AD05B5A620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80746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来源：</a:t>
            </a: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\20220524_</a:t>
            </a:r>
            <a:r>
              <a:rPr lang="zh-CN" altLang="en-US" dirty="0"/>
              <a:t>硅片尺寸计算器</a:t>
            </a:r>
            <a:r>
              <a:rPr lang="en-US" altLang="zh-CN" dirty="0"/>
              <a:t>\20220518\png_step1\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\20220524_</a:t>
            </a:r>
            <a:r>
              <a:rPr lang="zh-CN" altLang="en-US" dirty="0"/>
              <a:t>硅片尺寸计算器</a:t>
            </a:r>
            <a:r>
              <a:rPr lang="en-US" altLang="zh-CN" dirty="0"/>
              <a:t>\20220518\csv\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CC881-C4F2-4EDC-BEA9-73AD05B5A620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8329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工作策划</a:t>
            </a:r>
            <a:r>
              <a:rPr lang="en-US" altLang="zh-CN" dirty="0"/>
              <a:t>\SCD_Alberto_20220124.pdf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CC881-C4F2-4EDC-BEA9-73AD05B5A62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1873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\20220524_</a:t>
            </a:r>
            <a:r>
              <a:rPr lang="zh-CN" altLang="en-US" dirty="0"/>
              <a:t>硅片尺寸计算器</a:t>
            </a:r>
            <a:r>
              <a:rPr lang="en-US" altLang="zh-CN" dirty="0"/>
              <a:t>\20220124\png_step1\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CC881-C4F2-4EDC-BEA9-73AD05B5A620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3508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\20220524_</a:t>
            </a:r>
            <a:r>
              <a:rPr lang="zh-CN" altLang="en-US" dirty="0"/>
              <a:t>硅片尺寸计算器</a:t>
            </a:r>
            <a:r>
              <a:rPr lang="en-US" altLang="zh-CN" dirty="0"/>
              <a:t>\20220124\png_step1\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CC881-C4F2-4EDC-BEA9-73AD05B5A620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7715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来源：</a:t>
            </a: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\20220524_</a:t>
            </a:r>
            <a:r>
              <a:rPr lang="zh-CN" altLang="en-US" dirty="0"/>
              <a:t>硅片尺寸计算器</a:t>
            </a:r>
            <a:r>
              <a:rPr lang="en-US" altLang="zh-CN" dirty="0"/>
              <a:t>\20220124\png_step1\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CC881-C4F2-4EDC-BEA9-73AD05B5A620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8807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来源：</a:t>
            </a: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\20220524_</a:t>
            </a:r>
            <a:r>
              <a:rPr lang="zh-CN" altLang="en-US" dirty="0"/>
              <a:t>硅片尺寸计算器</a:t>
            </a:r>
            <a:r>
              <a:rPr lang="en-US" altLang="zh-CN" dirty="0"/>
              <a:t>\20220124\png_step1\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\20220524_</a:t>
            </a:r>
            <a:r>
              <a:rPr lang="zh-CN" altLang="en-US" dirty="0"/>
              <a:t>硅片尺寸计算器</a:t>
            </a:r>
            <a:r>
              <a:rPr lang="en-US" altLang="zh-CN" dirty="0"/>
              <a:t>\20220124\csv\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CC881-C4F2-4EDC-BEA9-73AD05B5A620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3716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\20220524_</a:t>
            </a:r>
            <a:r>
              <a:rPr lang="zh-CN" altLang="en-US" dirty="0"/>
              <a:t>硅片尺寸计算器</a:t>
            </a:r>
            <a:r>
              <a:rPr lang="en-US" altLang="zh-CN" dirty="0"/>
              <a:t>\20220518\png_step1\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CC881-C4F2-4EDC-BEA9-73AD05B5A620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8107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来源：</a:t>
            </a: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\20220524_</a:t>
            </a:r>
            <a:r>
              <a:rPr lang="zh-CN" altLang="en-US" dirty="0"/>
              <a:t>硅片尺寸计算器</a:t>
            </a:r>
            <a:r>
              <a:rPr lang="en-US" altLang="zh-CN" dirty="0"/>
              <a:t>\20220518\png_step1\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CC881-C4F2-4EDC-BEA9-73AD05B5A620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57180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来源：</a:t>
            </a: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\20220524_</a:t>
            </a:r>
            <a:r>
              <a:rPr lang="zh-CN" altLang="en-US" dirty="0"/>
              <a:t>硅片尺寸计算器</a:t>
            </a:r>
            <a:r>
              <a:rPr lang="en-US" altLang="zh-CN" dirty="0"/>
              <a:t>\20220518\png_step1\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CC881-C4F2-4EDC-BEA9-73AD05B5A620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6599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EEEFE6-CC62-47BE-A4F4-99E7574F4B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1E0E82E-B15C-4814-A7F0-DE437746C2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F5B0058-1F93-4412-A6F9-21E1D5EF1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EB1D3B-F67F-489E-8098-D0709C17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0BB32EF-07F5-4020-A537-48BC51C05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46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1D2FC9-7AF7-4BE6-B6DE-A6C62D89A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EB24E0A-BF69-42EF-BC59-0AB41F86A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20E1E3A-A468-4DD0-AFEC-84FC25B2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99D14E5-2429-4A9B-B0FC-49A26BC71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C0AC7E7-1F6B-4E46-9165-181CA0DAD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95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C531C00-199B-4BB0-A28B-C9C832C694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C0D0088-C1AF-4F3E-A6FA-37F776C59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E48C131-D067-4F44-A527-E477BE2DD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5512C1-9D24-4D1B-BF2C-AF11AF848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F49CB6-C004-4043-97A1-F5685329B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4211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B4D69D-9627-4248-8886-F33E8BC23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2CEE29-5BED-494C-96F6-FD57D6D54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9028A18-80D7-461B-AB2A-ED397D53A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D756A1-AAF3-43AB-939F-6FD4B97BB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9FB9180-7024-4A28-A710-7E3995D4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381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EC1A22-B57A-4CBD-A537-0229E7B2D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318F122-E199-439E-9909-66E451CE5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A58B49-B000-4A34-B73E-6FFD79F86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BA3951-2691-4B6B-A8CF-F81EFA573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5B22EEE-DC35-43A4-AC65-08F665491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475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FABC90-10B2-4BDF-A735-9D5EC59E5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562585-EF5D-4972-9589-558EF581BF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0BFD2DA-EEC8-4FB2-AB38-6A9F5C902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D179074-1AEF-442E-9E4D-E84827775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EF15860-7FE0-410F-84CC-E3E6EFE39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9B9860A-663B-49A1-BFF2-9246A53E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1713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A8E456-94A4-411E-8F51-A87F9274A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200A667-761F-43BB-AEC6-4C7ECC166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31F8EB7-B9BF-4B71-850B-840191931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CBED809-5ADF-438D-BA22-126F617D5C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3C5EDAE-13F0-4D17-8F46-541DF84D0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95052C9-1F9A-48D7-85AD-9E037EB55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8D25CEE-206D-49C3-B2E3-0F7D27C1C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291B4F4-82DD-4F75-8ED6-E21E86A6B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370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943237-87F2-47AD-BAF3-8F7A4610E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F12645E-01ED-41B6-B172-12FB84394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F20EED1-9BFE-43F6-9890-C5111267E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ED9D8FC-6E30-4813-8BCA-C2415E592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787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61AC85C-2D8B-4A12-BB00-9862B5AD7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0EC8196-948F-4B7C-A69B-040EC92AE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B904422-6151-4EED-9AC7-1F75E32B8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99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8B73F4-5797-41FC-BDFF-2400E9127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F09EF2C-7B72-4065-9208-A4E291A67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117A7D9-3B40-439A-9532-4FA48F5D0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73B8434-D313-4B4E-B176-AD164660D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165BB6B-6ACE-4CD7-B093-488560684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8518F88-D8C9-49E1-A13E-0E908C34E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241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3F9901-DA3F-4219-9B2B-0D958715B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4937785-CF66-4511-BE23-99721FFB4F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4B9F2E1-BA57-46C7-ACAC-A7A02CAF4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D597E9D-143F-4F83-847A-BBEB54B4E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086D274-57DC-432E-811E-4EEC1184E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7452D70-2B4B-4E00-847C-8BD0D76B9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245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7CBB010-7A38-46C1-B161-C0E19C059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C1AC725-1A04-4D15-BD55-2939DFBBF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6C2AB27-C34C-4A98-84B6-77A2B1BCEB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49658-D096-4332-9184-9836978E52FD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819D29-50FA-408C-A58B-E0336EC029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3B83EE-CD4B-430A-AC32-F047C30851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B9098-4C72-4458-99DE-8581FE9C71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040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87B2C7-ACB1-439D-B5D0-3DE3F9531C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en-US" altLang="zh-CN" dirty="0"/>
              <a:t>Sensor Size on new design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A699B16-3E9F-4E54-8308-571A8D0FB4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Rui </a:t>
            </a:r>
            <a:r>
              <a:rPr lang="en-US" altLang="zh-CN" dirty="0" err="1"/>
              <a:t>Qiao</a:t>
            </a:r>
            <a:r>
              <a:rPr lang="en-US" altLang="zh-CN" dirty="0"/>
              <a:t>, </a:t>
            </a:r>
            <a:r>
              <a:rPr lang="en-US" altLang="zh-CN" dirty="0" err="1"/>
              <a:t>Wenxi</a:t>
            </a:r>
            <a:r>
              <a:rPr lang="en-US" altLang="zh-CN" dirty="0"/>
              <a:t> Peng, </a:t>
            </a:r>
            <a:r>
              <a:rPr lang="en-US" altLang="zh-CN" dirty="0" err="1"/>
              <a:t>Ke</a:t>
            </a:r>
            <a:r>
              <a:rPr lang="en-US" altLang="zh-CN" dirty="0"/>
              <a:t> Gong</a:t>
            </a:r>
          </a:p>
          <a:p>
            <a:r>
              <a:rPr lang="en-US" altLang="zh-CN" dirty="0" err="1"/>
              <a:t>Strcture</a:t>
            </a:r>
            <a:r>
              <a:rPr lang="en-US" altLang="zh-CN" dirty="0"/>
              <a:t> by </a:t>
            </a:r>
            <a:r>
              <a:rPr lang="en-US" altLang="zh-CN" dirty="0" err="1"/>
              <a:t>RuiJie</a:t>
            </a:r>
            <a:r>
              <a:rPr lang="en-US" altLang="zh-CN" dirty="0"/>
              <a:t> Wang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502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4102B6-DDFE-482F-9FFD-6E9155CF0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altLang="zh-CN" dirty="0"/>
              <a:t>Solve the baseline: Ladder counts per row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4A1040-4077-44FC-83A5-F51903951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32897"/>
            <a:ext cx="10515600" cy="1225102"/>
          </a:xfrm>
        </p:spPr>
        <p:txBody>
          <a:bodyPr>
            <a:normAutofit/>
          </a:bodyPr>
          <a:lstStyle/>
          <a:p>
            <a:r>
              <a:rPr lang="en-US" altLang="zh-CN" dirty="0"/>
              <a:t>With smaller sensor width (Y-axis), the ladder counts increase.</a:t>
            </a:r>
          </a:p>
          <a:p>
            <a:r>
              <a:rPr lang="en-US" altLang="zh-CN" dirty="0"/>
              <a:t>The ladder counts independent to sensor length (X-axis)</a:t>
            </a:r>
            <a:endParaRPr lang="zh-CN" altLang="en-US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94A3F475-8E72-429B-942D-31A39FE963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5103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F5FAA38E-47AA-4B73-A372-EBDB30AC82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000" y="1225103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147E3B86-56C0-4324-94ED-7FD84240B4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2000" y="1225103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94699F69-DD42-4D4C-BCF5-B3D523F14E0F}"/>
              </a:ext>
            </a:extLst>
          </p:cNvPr>
          <p:cNvSpPr txBox="1"/>
          <p:nvPr/>
        </p:nvSpPr>
        <p:spPr>
          <a:xfrm>
            <a:off x="0" y="4619389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Top SCD:</a:t>
            </a:r>
          </a:p>
          <a:p>
            <a:pPr algn="ctr"/>
            <a:r>
              <a:rPr lang="en-US" altLang="zh-CN" dirty="0"/>
              <a:t>Ladder counts per row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B377FDA-304C-4B22-A639-433102C21482}"/>
              </a:ext>
            </a:extLst>
          </p:cNvPr>
          <p:cNvSpPr txBox="1"/>
          <p:nvPr/>
        </p:nvSpPr>
        <p:spPr>
          <a:xfrm>
            <a:off x="4116000" y="4619389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Side(H) SCD:</a:t>
            </a:r>
          </a:p>
          <a:p>
            <a:pPr algn="ctr"/>
            <a:r>
              <a:rPr lang="en-US" altLang="zh-CN" dirty="0"/>
              <a:t>Ladder counts per row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C8C34F0-346D-4DFC-9B73-4D305E6D2BF6}"/>
              </a:ext>
            </a:extLst>
          </p:cNvPr>
          <p:cNvSpPr txBox="1"/>
          <p:nvPr/>
        </p:nvSpPr>
        <p:spPr>
          <a:xfrm>
            <a:off x="8232000" y="4619389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Side(V) SCD:</a:t>
            </a:r>
          </a:p>
          <a:p>
            <a:pPr algn="ctr"/>
            <a:r>
              <a:rPr lang="en-US" altLang="zh-CN" dirty="0"/>
              <a:t>Ladder counts per row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25388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4102B6-DDFE-482F-9FFD-6E9155CF0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altLang="zh-CN" dirty="0"/>
              <a:t>Solve the baseline: Sensor counts per ladder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4A1040-4077-44FC-83A5-F51903951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32897"/>
            <a:ext cx="10515600" cy="1225102"/>
          </a:xfrm>
        </p:spPr>
        <p:txBody>
          <a:bodyPr>
            <a:normAutofit/>
          </a:bodyPr>
          <a:lstStyle/>
          <a:p>
            <a:r>
              <a:rPr lang="en-US" altLang="zh-CN" dirty="0"/>
              <a:t>With smaller sensor length (X-axis), the sensor counts increase.</a:t>
            </a:r>
          </a:p>
          <a:p>
            <a:r>
              <a:rPr lang="en-US" altLang="zh-CN" dirty="0"/>
              <a:t>The sensor counts independent to sensor width (Y-axis)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243121F-DD2F-4990-926D-FFCB2FA901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5002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8346BA02-CDE5-457C-82B6-16136F94B1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000" y="1115002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37584C83-1C61-41B4-B3B8-EE80282EE8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999" y="1115002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D93554C4-292F-489C-BF56-DD4F64787D24}"/>
              </a:ext>
            </a:extLst>
          </p:cNvPr>
          <p:cNvSpPr txBox="1"/>
          <p:nvPr/>
        </p:nvSpPr>
        <p:spPr>
          <a:xfrm>
            <a:off x="0" y="4517094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Top SCD: </a:t>
            </a:r>
          </a:p>
          <a:p>
            <a:pPr algn="ctr"/>
            <a:r>
              <a:rPr lang="en-US" altLang="zh-CN" dirty="0"/>
              <a:t>Sensor counts per ladder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BC3791C-BE91-4C83-A3A6-382797BEC4E4}"/>
              </a:ext>
            </a:extLst>
          </p:cNvPr>
          <p:cNvSpPr txBox="1"/>
          <p:nvPr/>
        </p:nvSpPr>
        <p:spPr>
          <a:xfrm>
            <a:off x="4116000" y="4517094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Side(H) SCD: </a:t>
            </a:r>
          </a:p>
          <a:p>
            <a:pPr algn="ctr"/>
            <a:r>
              <a:rPr lang="en-US" altLang="zh-CN" dirty="0"/>
              <a:t>Sensor counts per ladder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6E9F578B-0982-4F72-8859-434DA6136C4D}"/>
              </a:ext>
            </a:extLst>
          </p:cNvPr>
          <p:cNvSpPr txBox="1"/>
          <p:nvPr/>
        </p:nvSpPr>
        <p:spPr>
          <a:xfrm>
            <a:off x="8232000" y="4517094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Side(V) SCD: </a:t>
            </a:r>
          </a:p>
          <a:p>
            <a:pPr algn="ctr"/>
            <a:r>
              <a:rPr lang="en-US" altLang="zh-CN" dirty="0"/>
              <a:t>Sensor counts per ladder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22261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2E4E7A-C2DD-4A55-A904-46F06FDEA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67" y="0"/>
            <a:ext cx="11968066" cy="1325563"/>
          </a:xfrm>
        </p:spPr>
        <p:txBody>
          <a:bodyPr/>
          <a:lstStyle/>
          <a:p>
            <a:r>
              <a:rPr lang="en-US" altLang="zh-CN" dirty="0"/>
              <a:t>Solve the baseline: active area &amp; wafer counts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9337EDD5-C9D5-42FE-AC51-F2ADD969FE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11" y="1069846"/>
            <a:ext cx="5040007" cy="4320000"/>
          </a:xfrm>
          <a:ln>
            <a:solidFill>
              <a:schemeClr val="tx1"/>
            </a:solidFill>
          </a:ln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4A6194E9-2F4B-4D06-A3D1-9CECC953A3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702" y="1069846"/>
            <a:ext cx="5040000" cy="43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FCA7B062-D232-404B-9D0E-E98ECB8AC99E}"/>
              </a:ext>
            </a:extLst>
          </p:cNvPr>
          <p:cNvSpPr txBox="1"/>
          <p:nvPr/>
        </p:nvSpPr>
        <p:spPr>
          <a:xfrm>
            <a:off x="690466" y="5389846"/>
            <a:ext cx="396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Active area (Z)</a:t>
            </a:r>
          </a:p>
          <a:p>
            <a:pPr algn="ctr"/>
            <a:r>
              <a:rPr lang="en-US" altLang="zh-CN" sz="2400" dirty="0"/>
              <a:t>on sensor size (X,Y)</a:t>
            </a:r>
            <a:endParaRPr lang="zh-CN" altLang="en-US" sz="2400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8931BD3-D039-4F49-B47C-90B3E759837B}"/>
              </a:ext>
            </a:extLst>
          </p:cNvPr>
          <p:cNvSpPr txBox="1"/>
          <p:nvPr/>
        </p:nvSpPr>
        <p:spPr>
          <a:xfrm>
            <a:off x="6853702" y="5389846"/>
            <a:ext cx="396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Wafer counts(Z)</a:t>
            </a:r>
          </a:p>
          <a:p>
            <a:pPr algn="ctr"/>
            <a:r>
              <a:rPr lang="en-US" altLang="zh-CN" sz="2400" dirty="0"/>
              <a:t>on sensor size (X,Y)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1638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2E4E7A-C2DD-4A55-A904-46F06FDEA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67" y="0"/>
            <a:ext cx="11968066" cy="1166327"/>
          </a:xfrm>
        </p:spPr>
        <p:txBody>
          <a:bodyPr/>
          <a:lstStyle/>
          <a:p>
            <a:r>
              <a:rPr lang="en-US" altLang="zh-CN" dirty="0"/>
              <a:t>Solve the baseline: active area &amp; wafer counts</a:t>
            </a:r>
            <a:endParaRPr lang="zh-CN" altLang="en-US" dirty="0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40D56522-1134-4F71-8AE6-C52C69AF71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83" y="1269343"/>
            <a:ext cx="5103947" cy="43748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箭头: 右 10">
            <a:extLst>
              <a:ext uri="{FF2B5EF4-FFF2-40B4-BE49-F238E27FC236}">
                <a16:creationId xmlns:a16="http://schemas.microsoft.com/office/drawing/2014/main" id="{38F3A4F4-4FCC-4BFB-9CB3-0BD71E401D57}"/>
              </a:ext>
            </a:extLst>
          </p:cNvPr>
          <p:cNvSpPr/>
          <p:nvPr/>
        </p:nvSpPr>
        <p:spPr>
          <a:xfrm>
            <a:off x="707615" y="5494186"/>
            <a:ext cx="4292082" cy="311158"/>
          </a:xfrm>
          <a:prstGeom prst="rightArrow">
            <a:avLst/>
          </a:prstGeom>
          <a:solidFill>
            <a:srgbClr val="09FF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5B7C6D06-6528-4CE7-9860-F58464C698ED}"/>
              </a:ext>
            </a:extLst>
          </p:cNvPr>
          <p:cNvSpPr txBox="1"/>
          <p:nvPr/>
        </p:nvSpPr>
        <p:spPr>
          <a:xfrm>
            <a:off x="720962" y="5805344"/>
            <a:ext cx="4278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Active area as large as possible</a:t>
            </a:r>
            <a:endParaRPr lang="zh-CN" altLang="en-US" sz="2400" dirty="0"/>
          </a:p>
        </p:txBody>
      </p:sp>
      <p:sp>
        <p:nvSpPr>
          <p:cNvPr id="13" name="箭头: 右 12">
            <a:extLst>
              <a:ext uri="{FF2B5EF4-FFF2-40B4-BE49-F238E27FC236}">
                <a16:creationId xmlns:a16="http://schemas.microsoft.com/office/drawing/2014/main" id="{274BDFCA-5C16-4B02-91F4-D368678F9F46}"/>
              </a:ext>
            </a:extLst>
          </p:cNvPr>
          <p:cNvSpPr/>
          <p:nvPr/>
        </p:nvSpPr>
        <p:spPr>
          <a:xfrm rot="5400000">
            <a:off x="3010157" y="3287037"/>
            <a:ext cx="4292082" cy="311158"/>
          </a:xfrm>
          <a:prstGeom prst="rightArrow">
            <a:avLst/>
          </a:prstGeom>
          <a:solidFill>
            <a:srgbClr val="09FF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C38EE6E-762B-4291-99C4-7F4D2D5823F6}"/>
              </a:ext>
            </a:extLst>
          </p:cNvPr>
          <p:cNvSpPr txBox="1"/>
          <p:nvPr/>
        </p:nvSpPr>
        <p:spPr>
          <a:xfrm rot="16200000">
            <a:off x="3271345" y="3310324"/>
            <a:ext cx="473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Wafer counts as small as possible</a:t>
            </a:r>
            <a:endParaRPr lang="zh-CN" altLang="en-US" sz="2400" dirty="0"/>
          </a:p>
        </p:txBody>
      </p:sp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6D1C420B-04EB-4CFB-BCAC-ECBFB6D0C1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091196"/>
              </p:ext>
            </p:extLst>
          </p:nvPr>
        </p:nvGraphicFramePr>
        <p:xfrm>
          <a:off x="6095999" y="2426242"/>
          <a:ext cx="5794314" cy="2229828"/>
        </p:xfrm>
        <a:graphic>
          <a:graphicData uri="http://schemas.openxmlformats.org/drawingml/2006/table">
            <a:tbl>
              <a:tblPr/>
              <a:tblGrid>
                <a:gridCol w="965719">
                  <a:extLst>
                    <a:ext uri="{9D8B030D-6E8A-4147-A177-3AD203B41FA5}">
                      <a16:colId xmlns:a16="http://schemas.microsoft.com/office/drawing/2014/main" val="2081633947"/>
                    </a:ext>
                  </a:extLst>
                </a:gridCol>
                <a:gridCol w="965719">
                  <a:extLst>
                    <a:ext uri="{9D8B030D-6E8A-4147-A177-3AD203B41FA5}">
                      <a16:colId xmlns:a16="http://schemas.microsoft.com/office/drawing/2014/main" val="809470554"/>
                    </a:ext>
                  </a:extLst>
                </a:gridCol>
                <a:gridCol w="965719">
                  <a:extLst>
                    <a:ext uri="{9D8B030D-6E8A-4147-A177-3AD203B41FA5}">
                      <a16:colId xmlns:a16="http://schemas.microsoft.com/office/drawing/2014/main" val="1741668449"/>
                    </a:ext>
                  </a:extLst>
                </a:gridCol>
                <a:gridCol w="965719">
                  <a:extLst>
                    <a:ext uri="{9D8B030D-6E8A-4147-A177-3AD203B41FA5}">
                      <a16:colId xmlns:a16="http://schemas.microsoft.com/office/drawing/2014/main" val="3505994705"/>
                    </a:ext>
                  </a:extLst>
                </a:gridCol>
                <a:gridCol w="965719">
                  <a:extLst>
                    <a:ext uri="{9D8B030D-6E8A-4147-A177-3AD203B41FA5}">
                      <a16:colId xmlns:a16="http://schemas.microsoft.com/office/drawing/2014/main" val="2189957934"/>
                    </a:ext>
                  </a:extLst>
                </a:gridCol>
                <a:gridCol w="965719">
                  <a:extLst>
                    <a:ext uri="{9D8B030D-6E8A-4147-A177-3AD203B41FA5}">
                      <a16:colId xmlns:a16="http://schemas.microsoft.com/office/drawing/2014/main" val="2568363096"/>
                    </a:ext>
                  </a:extLst>
                </a:gridCol>
              </a:tblGrid>
              <a:tr h="9457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Rows per Layer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Ladders per Row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Wafers per Ladder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Total Ladders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Total Sensors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3458492"/>
                  </a:ext>
                </a:extLst>
              </a:tr>
              <a:tr h="3210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Top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288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8626373"/>
                  </a:ext>
                </a:extLst>
              </a:tr>
              <a:tr h="3210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Side[H]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352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2816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539419"/>
                  </a:ext>
                </a:extLst>
              </a:tr>
              <a:tr h="3210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Side[V]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2816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039998"/>
                  </a:ext>
                </a:extLst>
              </a:tr>
              <a:tr h="3210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896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FF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8224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FF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301440"/>
                  </a:ext>
                </a:extLst>
              </a:tr>
            </a:tbl>
          </a:graphicData>
        </a:graphic>
      </p:graphicFrame>
      <p:sp>
        <p:nvSpPr>
          <p:cNvPr id="19" name="文本框 18">
            <a:extLst>
              <a:ext uri="{FF2B5EF4-FFF2-40B4-BE49-F238E27FC236}">
                <a16:creationId xmlns:a16="http://schemas.microsoft.com/office/drawing/2014/main" id="{8E816EC6-33A6-406E-8A80-E73AC9453575}"/>
              </a:ext>
            </a:extLst>
          </p:cNvPr>
          <p:cNvSpPr txBox="1"/>
          <p:nvPr/>
        </p:nvSpPr>
        <p:spPr>
          <a:xfrm>
            <a:off x="7781731" y="4786300"/>
            <a:ext cx="3079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Sensor Size: 9.85*9.85 cm</a:t>
            </a:r>
            <a:r>
              <a:rPr lang="en-US" altLang="zh-CN" sz="2000" baseline="30000" dirty="0"/>
              <a:t>2</a:t>
            </a: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EB3856BC-EFA8-4C83-961C-C62B80C97656}"/>
              </a:ext>
            </a:extLst>
          </p:cNvPr>
          <p:cNvSpPr/>
          <p:nvPr/>
        </p:nvSpPr>
        <p:spPr>
          <a:xfrm>
            <a:off x="4390813" y="4656070"/>
            <a:ext cx="311158" cy="311158"/>
          </a:xfrm>
          <a:prstGeom prst="ellipse">
            <a:avLst/>
          </a:prstGeom>
          <a:noFill/>
          <a:ln w="38100">
            <a:solidFill>
              <a:srgbClr val="09FF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845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 animBg="1"/>
      <p:bldP spid="14" grpId="0"/>
      <p:bldP spid="19" grpId="0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4102B6-DDFE-482F-9FFD-6E9155CF0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zh-CN" dirty="0"/>
              <a:t>Solve the new design: Ladder counts per row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4A1040-4077-44FC-83A5-F51903951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32897"/>
            <a:ext cx="10515600" cy="1225102"/>
          </a:xfrm>
        </p:spPr>
        <p:txBody>
          <a:bodyPr>
            <a:normAutofit/>
          </a:bodyPr>
          <a:lstStyle/>
          <a:p>
            <a:r>
              <a:rPr lang="en-US" altLang="zh-CN" dirty="0"/>
              <a:t>With smaller sensor width (Y-axis), the ladder counts increase.</a:t>
            </a:r>
          </a:p>
          <a:p>
            <a:r>
              <a:rPr lang="en-US" altLang="zh-CN" dirty="0"/>
              <a:t>The ladder counts independent to sensor length (X-axis)</a:t>
            </a:r>
            <a:endParaRPr lang="zh-CN" altLang="en-US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94699F69-DD42-4D4C-BCF5-B3D523F14E0F}"/>
              </a:ext>
            </a:extLst>
          </p:cNvPr>
          <p:cNvSpPr txBox="1"/>
          <p:nvPr/>
        </p:nvSpPr>
        <p:spPr>
          <a:xfrm>
            <a:off x="0" y="4619389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Top SCD:</a:t>
            </a:r>
          </a:p>
          <a:p>
            <a:pPr algn="ctr"/>
            <a:r>
              <a:rPr lang="en-US" altLang="zh-CN" dirty="0"/>
              <a:t>Ladder counts per row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B377FDA-304C-4B22-A639-433102C21482}"/>
              </a:ext>
            </a:extLst>
          </p:cNvPr>
          <p:cNvSpPr txBox="1"/>
          <p:nvPr/>
        </p:nvSpPr>
        <p:spPr>
          <a:xfrm>
            <a:off x="4116000" y="4619389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Side(H) SCD:</a:t>
            </a:r>
          </a:p>
          <a:p>
            <a:pPr algn="ctr"/>
            <a:r>
              <a:rPr lang="en-US" altLang="zh-CN" dirty="0"/>
              <a:t>Ladder counts per row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C8C34F0-346D-4DFC-9B73-4D305E6D2BF6}"/>
              </a:ext>
            </a:extLst>
          </p:cNvPr>
          <p:cNvSpPr txBox="1"/>
          <p:nvPr/>
        </p:nvSpPr>
        <p:spPr>
          <a:xfrm>
            <a:off x="8232000" y="4619389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Side(V) SCD:</a:t>
            </a:r>
          </a:p>
          <a:p>
            <a:pPr algn="ctr"/>
            <a:r>
              <a:rPr lang="en-US" altLang="zh-CN" dirty="0"/>
              <a:t>Ladder counts per row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9EC55F5-6445-4037-8A6B-EFCBAD9373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80014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DA97F16D-D4E9-43D2-88C4-C6B6A340AD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000" y="1180014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EA567525-C5AF-40ED-93B2-B9D061E1E7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2000" y="1180014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78725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4102B6-DDFE-482F-9FFD-6E9155CF0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zh-CN" dirty="0"/>
              <a:t>Solve the new design: Sensor counts per ladder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4A1040-4077-44FC-83A5-F51903951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32897"/>
            <a:ext cx="10515600" cy="1225102"/>
          </a:xfrm>
        </p:spPr>
        <p:txBody>
          <a:bodyPr>
            <a:normAutofit/>
          </a:bodyPr>
          <a:lstStyle/>
          <a:p>
            <a:r>
              <a:rPr lang="en-US" altLang="zh-CN" dirty="0"/>
              <a:t>With smaller sensor length (X-axis), the sensor counts increase.</a:t>
            </a:r>
          </a:p>
          <a:p>
            <a:r>
              <a:rPr lang="en-US" altLang="zh-CN" dirty="0"/>
              <a:t>The sensor counts independent to sensor width (Y-axis)</a:t>
            </a:r>
            <a:endParaRPr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D93554C4-292F-489C-BF56-DD4F64787D24}"/>
              </a:ext>
            </a:extLst>
          </p:cNvPr>
          <p:cNvSpPr txBox="1"/>
          <p:nvPr/>
        </p:nvSpPr>
        <p:spPr>
          <a:xfrm>
            <a:off x="0" y="4517094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Top SCD: </a:t>
            </a:r>
          </a:p>
          <a:p>
            <a:pPr algn="ctr"/>
            <a:r>
              <a:rPr lang="en-US" altLang="zh-CN" dirty="0"/>
              <a:t>Sensor counts per ladder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BC3791C-BE91-4C83-A3A6-382797BEC4E4}"/>
              </a:ext>
            </a:extLst>
          </p:cNvPr>
          <p:cNvSpPr txBox="1"/>
          <p:nvPr/>
        </p:nvSpPr>
        <p:spPr>
          <a:xfrm>
            <a:off x="4116000" y="4517094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Side(H) SCD: </a:t>
            </a:r>
          </a:p>
          <a:p>
            <a:pPr algn="ctr"/>
            <a:r>
              <a:rPr lang="en-US" altLang="zh-CN" dirty="0"/>
              <a:t>Sensor counts per ladder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6E9F578B-0982-4F72-8859-434DA6136C4D}"/>
              </a:ext>
            </a:extLst>
          </p:cNvPr>
          <p:cNvSpPr txBox="1"/>
          <p:nvPr/>
        </p:nvSpPr>
        <p:spPr>
          <a:xfrm>
            <a:off x="8232000" y="4517094"/>
            <a:ext cx="396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Side(V) SCD: </a:t>
            </a:r>
          </a:p>
          <a:p>
            <a:pPr algn="ctr"/>
            <a:r>
              <a:rPr lang="en-US" altLang="zh-CN" dirty="0"/>
              <a:t>Sensor counts per ladder (Z)</a:t>
            </a:r>
          </a:p>
          <a:p>
            <a:pPr algn="ctr"/>
            <a:r>
              <a:rPr lang="en-US" altLang="zh-CN" dirty="0"/>
              <a:t>on sensor size (X,Y)</a:t>
            </a:r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05E3B41A-41DE-4E86-86C2-0861EA3708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2808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7109F0C3-1A5F-43F0-9656-81EF8ED2C3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000" y="1122808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5D7E6070-76C2-480D-B121-CD02307C37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2000" y="1122808"/>
            <a:ext cx="3960000" cy="339428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08844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2E4E7A-C2DD-4A55-A904-46F06FDEA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67" y="0"/>
            <a:ext cx="11968066" cy="1325563"/>
          </a:xfrm>
        </p:spPr>
        <p:txBody>
          <a:bodyPr/>
          <a:lstStyle/>
          <a:p>
            <a:r>
              <a:rPr lang="en-US" altLang="zh-CN" dirty="0"/>
              <a:t>Solve the new design: active area &amp; wafer counts</a:t>
            </a:r>
            <a:endParaRPr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CA7B062-D232-404B-9D0E-E98ECB8AC99E}"/>
              </a:ext>
            </a:extLst>
          </p:cNvPr>
          <p:cNvSpPr txBox="1"/>
          <p:nvPr/>
        </p:nvSpPr>
        <p:spPr>
          <a:xfrm>
            <a:off x="690466" y="5389846"/>
            <a:ext cx="396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Active area (Z)</a:t>
            </a:r>
          </a:p>
          <a:p>
            <a:pPr algn="ctr"/>
            <a:r>
              <a:rPr lang="en-US" altLang="zh-CN" sz="2400" dirty="0"/>
              <a:t>on sensor size (X,Y)</a:t>
            </a:r>
            <a:endParaRPr lang="zh-CN" altLang="en-US" sz="2400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8931BD3-D039-4F49-B47C-90B3E759837B}"/>
              </a:ext>
            </a:extLst>
          </p:cNvPr>
          <p:cNvSpPr txBox="1"/>
          <p:nvPr/>
        </p:nvSpPr>
        <p:spPr>
          <a:xfrm>
            <a:off x="6853702" y="5389846"/>
            <a:ext cx="396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Wafer counts(Z)</a:t>
            </a:r>
          </a:p>
          <a:p>
            <a:pPr algn="ctr"/>
            <a:r>
              <a:rPr lang="en-US" altLang="zh-CN" sz="2400" dirty="0"/>
              <a:t>on sensor size (X,Y)</a:t>
            </a:r>
            <a:endParaRPr lang="zh-CN" altLang="en-US" sz="2400" dirty="0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8A9B6CD1-86FA-44B1-9A16-17ED86B578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38" y="1068349"/>
            <a:ext cx="5040000" cy="43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CA3F401A-7782-47E2-B82C-13F7E504EA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534" y="1068349"/>
            <a:ext cx="5040000" cy="4320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228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C02B8E26-AAF4-4B3E-A441-F0D6E81C2C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1118"/>
            <a:ext cx="5411755" cy="463864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802E4E7A-C2DD-4A55-A904-46F06FDEA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67" y="0"/>
            <a:ext cx="11968066" cy="1166327"/>
          </a:xfrm>
        </p:spPr>
        <p:txBody>
          <a:bodyPr/>
          <a:lstStyle/>
          <a:p>
            <a:r>
              <a:rPr lang="en-US" altLang="zh-CN" dirty="0"/>
              <a:t>Solve the new design: active area &amp; wafer counts</a:t>
            </a:r>
            <a:endParaRPr lang="zh-CN" altLang="en-US" dirty="0"/>
          </a:p>
        </p:txBody>
      </p:sp>
      <p:sp>
        <p:nvSpPr>
          <p:cNvPr id="11" name="箭头: 右 10">
            <a:extLst>
              <a:ext uri="{FF2B5EF4-FFF2-40B4-BE49-F238E27FC236}">
                <a16:creationId xmlns:a16="http://schemas.microsoft.com/office/drawing/2014/main" id="{38F3A4F4-4FCC-4BFB-9CB3-0BD71E401D57}"/>
              </a:ext>
            </a:extLst>
          </p:cNvPr>
          <p:cNvSpPr/>
          <p:nvPr/>
        </p:nvSpPr>
        <p:spPr>
          <a:xfrm>
            <a:off x="707615" y="5494186"/>
            <a:ext cx="4292082" cy="311158"/>
          </a:xfrm>
          <a:prstGeom prst="rightArrow">
            <a:avLst/>
          </a:prstGeom>
          <a:solidFill>
            <a:srgbClr val="09FF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5B7C6D06-6528-4CE7-9860-F58464C698ED}"/>
              </a:ext>
            </a:extLst>
          </p:cNvPr>
          <p:cNvSpPr txBox="1"/>
          <p:nvPr/>
        </p:nvSpPr>
        <p:spPr>
          <a:xfrm>
            <a:off x="720962" y="5805344"/>
            <a:ext cx="4278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Active area as large as possible</a:t>
            </a:r>
            <a:endParaRPr lang="zh-CN" altLang="en-US" sz="2400" dirty="0"/>
          </a:p>
        </p:txBody>
      </p:sp>
      <p:sp>
        <p:nvSpPr>
          <p:cNvPr id="13" name="箭头: 右 12">
            <a:extLst>
              <a:ext uri="{FF2B5EF4-FFF2-40B4-BE49-F238E27FC236}">
                <a16:creationId xmlns:a16="http://schemas.microsoft.com/office/drawing/2014/main" id="{274BDFCA-5C16-4B02-91F4-D368678F9F46}"/>
              </a:ext>
            </a:extLst>
          </p:cNvPr>
          <p:cNvSpPr/>
          <p:nvPr/>
        </p:nvSpPr>
        <p:spPr>
          <a:xfrm rot="5400000">
            <a:off x="2853656" y="3287037"/>
            <a:ext cx="4292082" cy="311158"/>
          </a:xfrm>
          <a:prstGeom prst="rightArrow">
            <a:avLst/>
          </a:prstGeom>
          <a:solidFill>
            <a:srgbClr val="09FF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C38EE6E-762B-4291-99C4-7F4D2D5823F6}"/>
              </a:ext>
            </a:extLst>
          </p:cNvPr>
          <p:cNvSpPr txBox="1"/>
          <p:nvPr/>
        </p:nvSpPr>
        <p:spPr>
          <a:xfrm rot="16200000">
            <a:off x="2978823" y="3310324"/>
            <a:ext cx="473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Wafer counts as small as possible</a:t>
            </a:r>
            <a:endParaRPr lang="zh-CN" altLang="en-US" sz="24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8E816EC6-33A6-406E-8A80-E73AC9453575}"/>
              </a:ext>
            </a:extLst>
          </p:cNvPr>
          <p:cNvSpPr txBox="1"/>
          <p:nvPr/>
        </p:nvSpPr>
        <p:spPr>
          <a:xfrm>
            <a:off x="6251511" y="2976313"/>
            <a:ext cx="29450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Sensor Size: 7.8*</a:t>
            </a:r>
            <a:r>
              <a:rPr lang="en-US" altLang="zh-CN" sz="2000" dirty="0">
                <a:solidFill>
                  <a:srgbClr val="FF0000"/>
                </a:solidFill>
              </a:rPr>
              <a:t>11.2</a:t>
            </a:r>
            <a:r>
              <a:rPr lang="en-US" altLang="zh-CN" sz="2000" dirty="0"/>
              <a:t> cm</a:t>
            </a:r>
            <a:r>
              <a:rPr lang="en-US" altLang="zh-CN" sz="2000" baseline="30000" dirty="0"/>
              <a:t>2</a:t>
            </a:r>
            <a:endParaRPr lang="en-US" altLang="zh-CN" sz="2000" dirty="0"/>
          </a:p>
          <a:p>
            <a:r>
              <a:rPr lang="en-US" altLang="zh-CN" sz="2000" dirty="0"/>
              <a:t>Active Area: 53.2 m</a:t>
            </a:r>
            <a:r>
              <a:rPr lang="en-US" altLang="zh-CN" sz="2000" baseline="30000" dirty="0"/>
              <a:t>2</a:t>
            </a: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EB3856BC-EFA8-4C83-961C-C62B80C97656}"/>
              </a:ext>
            </a:extLst>
          </p:cNvPr>
          <p:cNvSpPr/>
          <p:nvPr/>
        </p:nvSpPr>
        <p:spPr>
          <a:xfrm rot="1873505">
            <a:off x="4215145" y="4125479"/>
            <a:ext cx="311158" cy="275302"/>
          </a:xfrm>
          <a:prstGeom prst="ellipse">
            <a:avLst/>
          </a:prstGeom>
          <a:noFill/>
          <a:ln w="38100">
            <a:solidFill>
              <a:srgbClr val="09FF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288AE8A8-3798-4D10-B3EA-BEDCC75FE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823888"/>
              </p:ext>
            </p:extLst>
          </p:nvPr>
        </p:nvGraphicFramePr>
        <p:xfrm>
          <a:off x="5822764" y="1017973"/>
          <a:ext cx="6351121" cy="1958340"/>
        </p:xfrm>
        <a:graphic>
          <a:graphicData uri="http://schemas.openxmlformats.org/drawingml/2006/table">
            <a:tbl>
              <a:tblPr/>
              <a:tblGrid>
                <a:gridCol w="907303">
                  <a:extLst>
                    <a:ext uri="{9D8B030D-6E8A-4147-A177-3AD203B41FA5}">
                      <a16:colId xmlns:a16="http://schemas.microsoft.com/office/drawing/2014/main" val="740613768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3030144863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2945358995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1360743311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3818769732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3839963457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1708016387"/>
                    </a:ext>
                  </a:extLst>
                </a:gridCol>
              </a:tblGrid>
              <a:tr h="6448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Rows per Layer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Ladders per Row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Wafers per Ladder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Total Ladders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Total Sensors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Coverage Rate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8646515"/>
                  </a:ext>
                </a:extLst>
              </a:tr>
              <a:tr h="221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Top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2240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99.0%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877169"/>
                  </a:ext>
                </a:extLst>
              </a:tr>
              <a:tr h="221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Side[H]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2016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90.1%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297624"/>
                  </a:ext>
                </a:extLst>
              </a:tr>
              <a:tr h="221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Side[V]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2112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94.4%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985342"/>
                  </a:ext>
                </a:extLst>
              </a:tr>
              <a:tr h="221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640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6368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851544"/>
                  </a:ext>
                </a:extLst>
              </a:tr>
            </a:tbl>
          </a:graphicData>
        </a:graphic>
      </p:graphicFrame>
      <p:sp>
        <p:nvSpPr>
          <p:cNvPr id="15" name="椭圆 14">
            <a:extLst>
              <a:ext uri="{FF2B5EF4-FFF2-40B4-BE49-F238E27FC236}">
                <a16:creationId xmlns:a16="http://schemas.microsoft.com/office/drawing/2014/main" id="{BF351167-F067-441F-AC45-CE7B1589D1E2}"/>
              </a:ext>
            </a:extLst>
          </p:cNvPr>
          <p:cNvSpPr/>
          <p:nvPr/>
        </p:nvSpPr>
        <p:spPr>
          <a:xfrm rot="1873505">
            <a:off x="3946154" y="4513186"/>
            <a:ext cx="311158" cy="275302"/>
          </a:xfrm>
          <a:prstGeom prst="ellipse">
            <a:avLst/>
          </a:prstGeom>
          <a:noFill/>
          <a:ln w="38100">
            <a:solidFill>
              <a:srgbClr val="FFB9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B8113223-CCD9-43E5-B733-F76EFE4365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76812"/>
              </p:ext>
            </p:extLst>
          </p:nvPr>
        </p:nvGraphicFramePr>
        <p:xfrm>
          <a:off x="5822764" y="4084140"/>
          <a:ext cx="6351121" cy="1958340"/>
        </p:xfrm>
        <a:graphic>
          <a:graphicData uri="http://schemas.openxmlformats.org/drawingml/2006/table">
            <a:tbl>
              <a:tblPr/>
              <a:tblGrid>
                <a:gridCol w="907303">
                  <a:extLst>
                    <a:ext uri="{9D8B030D-6E8A-4147-A177-3AD203B41FA5}">
                      <a16:colId xmlns:a16="http://schemas.microsoft.com/office/drawing/2014/main" val="740613768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3030144863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2945358995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1360743311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3818769732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3839963457"/>
                    </a:ext>
                  </a:extLst>
                </a:gridCol>
                <a:gridCol w="907303">
                  <a:extLst>
                    <a:ext uri="{9D8B030D-6E8A-4147-A177-3AD203B41FA5}">
                      <a16:colId xmlns:a16="http://schemas.microsoft.com/office/drawing/2014/main" val="723840203"/>
                    </a:ext>
                  </a:extLst>
                </a:gridCol>
              </a:tblGrid>
              <a:tr h="6448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Rows per Layer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Ladders per Row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Wafers per Ladder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Total Ladders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Total Sensors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Coverage Rate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8646515"/>
                  </a:ext>
                </a:extLst>
              </a:tr>
              <a:tr h="221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Top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256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2560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96.0%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877169"/>
                  </a:ext>
                </a:extLst>
              </a:tr>
              <a:tr h="221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Side[H]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288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2592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98.3%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297624"/>
                  </a:ext>
                </a:extLst>
              </a:tr>
              <a:tr h="221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Side[V]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224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2464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93.4%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985342"/>
                  </a:ext>
                </a:extLst>
              </a:tr>
              <a:tr h="221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768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FF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+mn-cs"/>
                        </a:rPr>
                        <a:t>7616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FF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FF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851544"/>
                  </a:ext>
                </a:extLst>
              </a:tr>
            </a:tbl>
          </a:graphicData>
        </a:graphic>
      </p:graphicFrame>
      <p:sp>
        <p:nvSpPr>
          <p:cNvPr id="21" name="文本框 20">
            <a:extLst>
              <a:ext uri="{FF2B5EF4-FFF2-40B4-BE49-F238E27FC236}">
                <a16:creationId xmlns:a16="http://schemas.microsoft.com/office/drawing/2014/main" id="{E7350A4C-3452-4790-8537-17C0C88F8811}"/>
              </a:ext>
            </a:extLst>
          </p:cNvPr>
          <p:cNvSpPr txBox="1"/>
          <p:nvPr/>
        </p:nvSpPr>
        <p:spPr>
          <a:xfrm>
            <a:off x="6251511" y="6088478"/>
            <a:ext cx="28103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Sensor Size: 7.8*</a:t>
            </a:r>
            <a:r>
              <a:rPr lang="en-US" altLang="zh-CN" sz="2000" dirty="0">
                <a:solidFill>
                  <a:srgbClr val="FF0000"/>
                </a:solidFill>
              </a:rPr>
              <a:t>9.5</a:t>
            </a:r>
            <a:r>
              <a:rPr lang="en-US" altLang="zh-CN" sz="2000" dirty="0"/>
              <a:t> cm</a:t>
            </a:r>
            <a:r>
              <a:rPr lang="en-US" altLang="zh-CN" sz="2000" baseline="30000" dirty="0"/>
              <a:t>2</a:t>
            </a:r>
            <a:endParaRPr lang="en-US" altLang="zh-CN" sz="2000" dirty="0"/>
          </a:p>
          <a:p>
            <a:r>
              <a:rPr lang="en-US" altLang="zh-CN" sz="2000" dirty="0"/>
              <a:t>Active Area: 53.8 m</a:t>
            </a:r>
            <a:r>
              <a:rPr lang="en-US" altLang="zh-CN" sz="2000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3695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 animBg="1"/>
      <p:bldP spid="14" grpId="0"/>
      <p:bldP spid="19" grpId="0"/>
      <p:bldP spid="20" grpId="0" animBg="1"/>
      <p:bldP spid="15" grpId="0" animBg="1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F125E6-2547-4701-AB6C-D482C6F3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Improve the coverage rate with 3 sensors</a:t>
            </a:r>
            <a:endParaRPr lang="zh-CN" altLang="en-US" dirty="0"/>
          </a:p>
        </p:txBody>
      </p:sp>
      <p:graphicFrame>
        <p:nvGraphicFramePr>
          <p:cNvPr id="8" name="内容占位符 7">
            <a:extLst>
              <a:ext uri="{FF2B5EF4-FFF2-40B4-BE49-F238E27FC236}">
                <a16:creationId xmlns:a16="http://schemas.microsoft.com/office/drawing/2014/main" id="{29B8951D-C4F4-4ABA-8657-357ADBAE24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4095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0646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D0D169-6099-4C19-9683-D05F096F1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altLang="zh-CN" dirty="0"/>
              <a:t>Solve the new design with 3 sensors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B8A315E9-7039-4CAC-96FF-06394CC07B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766832"/>
              </p:ext>
            </p:extLst>
          </p:nvPr>
        </p:nvGraphicFramePr>
        <p:xfrm>
          <a:off x="838199" y="1184986"/>
          <a:ext cx="10515600" cy="3275046"/>
        </p:xfrm>
        <a:graphic>
          <a:graphicData uri="http://schemas.openxmlformats.org/drawingml/2006/table">
            <a:tbl>
              <a:tblPr/>
              <a:tblGrid>
                <a:gridCol w="1168400">
                  <a:extLst>
                    <a:ext uri="{9D8B030D-6E8A-4147-A177-3AD203B41FA5}">
                      <a16:colId xmlns:a16="http://schemas.microsoft.com/office/drawing/2014/main" val="475674511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307027623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606708078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23720317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895132909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266476071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1814018428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897448804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1288492164"/>
                    </a:ext>
                  </a:extLst>
                </a:gridCol>
              </a:tblGrid>
              <a:tr h="13800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Rows per Layer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Ladders per Row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Wafers per Ladder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Sensor Length (cm)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Sensor Width (cm)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Coverage Rate (Area)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Total Ladders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Total Sensors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504498"/>
                  </a:ext>
                </a:extLst>
              </a:tr>
              <a:tr h="4737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Top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9.8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9.8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99.4917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FF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2048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150528"/>
                  </a:ext>
                </a:extLst>
              </a:tr>
              <a:tr h="4737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Side[H]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8.85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10.7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99.2545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FF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2048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658385"/>
                  </a:ext>
                </a:extLst>
              </a:tr>
              <a:tr h="4737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Side[V]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10.7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8.85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99.2545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FF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2048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564724"/>
                  </a:ext>
                </a:extLst>
              </a:tr>
              <a:tr h="4737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768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6144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462794"/>
                  </a:ext>
                </a:extLst>
              </a:tr>
            </a:tbl>
          </a:graphicData>
        </a:graphic>
      </p:graphicFrame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75DAC30-06DC-4357-B5C1-3BDB94C7A522}"/>
              </a:ext>
            </a:extLst>
          </p:cNvPr>
          <p:cNvSpPr txBox="1">
            <a:spLocks/>
          </p:cNvSpPr>
          <p:nvPr/>
        </p:nvSpPr>
        <p:spPr>
          <a:xfrm>
            <a:off x="838200" y="4861249"/>
            <a:ext cx="10515600" cy="1996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Top SCD sensor is square; Side SCD sensor is rectangle.</a:t>
            </a:r>
          </a:p>
          <a:p>
            <a:r>
              <a:rPr lang="en-US" altLang="zh-CN" dirty="0"/>
              <a:t>Side(H) &amp; Side(V) SCD sensors have the same size, with different strip direction.</a:t>
            </a:r>
          </a:p>
          <a:p>
            <a:r>
              <a:rPr lang="en-US" altLang="zh-CN" dirty="0"/>
              <a:t>The coverage rate &gt; 99%.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92118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F34B25-CCC7-41BB-953D-27FDEF411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42392"/>
          </a:xfrm>
        </p:spPr>
        <p:txBody>
          <a:bodyPr/>
          <a:lstStyle/>
          <a:p>
            <a:r>
              <a:rPr lang="en-US" altLang="zh-CN" dirty="0"/>
              <a:t>Preliminary size @20220518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5C37BC62-75FE-41FC-BCE0-ECEDFE3EE8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77" t="27570" r="28184" b="26377"/>
          <a:stretch/>
        </p:blipFill>
        <p:spPr>
          <a:xfrm>
            <a:off x="5575570" y="831218"/>
            <a:ext cx="6689543" cy="3551667"/>
          </a:xfrm>
        </p:spPr>
      </p:pic>
      <p:pic>
        <p:nvPicPr>
          <p:cNvPr id="7" name="内容占位符 4">
            <a:extLst>
              <a:ext uri="{FF2B5EF4-FFF2-40B4-BE49-F238E27FC236}">
                <a16:creationId xmlns:a16="http://schemas.microsoft.com/office/drawing/2014/main" id="{A8D3E8DC-D12D-4A9A-B079-4C2600F6BE3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48" t="7451" r="30350" b="15870"/>
          <a:stretch/>
        </p:blipFill>
        <p:spPr>
          <a:xfrm>
            <a:off x="907683" y="831219"/>
            <a:ext cx="3841600" cy="3551667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626D041A-4DA4-47E0-92A7-E36A0C2088CA}"/>
              </a:ext>
            </a:extLst>
          </p:cNvPr>
          <p:cNvSpPr txBox="1"/>
          <p:nvPr/>
        </p:nvSpPr>
        <p:spPr>
          <a:xfrm>
            <a:off x="1650691" y="1512001"/>
            <a:ext cx="1037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Row1</a:t>
            </a:r>
            <a:endParaRPr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DFBEF00-2C70-4407-BAE8-920CF5FCBF14}"/>
              </a:ext>
            </a:extLst>
          </p:cNvPr>
          <p:cNvSpPr txBox="1"/>
          <p:nvPr/>
        </p:nvSpPr>
        <p:spPr>
          <a:xfrm>
            <a:off x="3283548" y="1512001"/>
            <a:ext cx="1037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Row2</a:t>
            </a:r>
            <a:endParaRPr lang="zh-CN" altLang="en-US" sz="2800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9FE1F73-E07D-4ECE-AC50-4E5B2012F717}"/>
              </a:ext>
            </a:extLst>
          </p:cNvPr>
          <p:cNvSpPr txBox="1"/>
          <p:nvPr/>
        </p:nvSpPr>
        <p:spPr>
          <a:xfrm>
            <a:off x="1636283" y="3167390"/>
            <a:ext cx="1037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Row3</a:t>
            </a:r>
            <a:endParaRPr lang="zh-CN" altLang="en-US" sz="2800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6955099-E8A5-4756-979E-B4BAB029B388}"/>
              </a:ext>
            </a:extLst>
          </p:cNvPr>
          <p:cNvSpPr txBox="1"/>
          <p:nvPr/>
        </p:nvSpPr>
        <p:spPr>
          <a:xfrm>
            <a:off x="3283548" y="3167390"/>
            <a:ext cx="1037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Row4</a:t>
            </a:r>
            <a:endParaRPr lang="zh-CN" altLang="en-US" sz="2800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9370C25-AA35-4250-BE7D-76D0857950BC}"/>
              </a:ext>
            </a:extLst>
          </p:cNvPr>
          <p:cNvSpPr txBox="1"/>
          <p:nvPr/>
        </p:nvSpPr>
        <p:spPr>
          <a:xfrm>
            <a:off x="7249058" y="2345441"/>
            <a:ext cx="1037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Row1</a:t>
            </a:r>
            <a:endParaRPr lang="zh-CN" altLang="en-US" sz="2800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C34E96F-22BE-4FEE-B62A-9EAAD91CE4E9}"/>
              </a:ext>
            </a:extLst>
          </p:cNvPr>
          <p:cNvSpPr txBox="1"/>
          <p:nvPr/>
        </p:nvSpPr>
        <p:spPr>
          <a:xfrm>
            <a:off x="9757085" y="2345441"/>
            <a:ext cx="1037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Row2</a:t>
            </a:r>
            <a:endParaRPr lang="zh-CN" altLang="en-US" sz="2800" dirty="0"/>
          </a:p>
        </p:txBody>
      </p:sp>
      <p:sp>
        <p:nvSpPr>
          <p:cNvPr id="13" name="内容占位符 2">
            <a:extLst>
              <a:ext uri="{FF2B5EF4-FFF2-40B4-BE49-F238E27FC236}">
                <a16:creationId xmlns:a16="http://schemas.microsoft.com/office/drawing/2014/main" id="{D13121FA-E340-4B6E-9B44-6960E7FF1EDA}"/>
              </a:ext>
            </a:extLst>
          </p:cNvPr>
          <p:cNvSpPr txBox="1">
            <a:spLocks/>
          </p:cNvSpPr>
          <p:nvPr/>
        </p:nvSpPr>
        <p:spPr>
          <a:xfrm>
            <a:off x="1007706" y="5033115"/>
            <a:ext cx="10683551" cy="1559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Add cross support for top SCD. Four rows each layer.</a:t>
            </a:r>
          </a:p>
          <a:p>
            <a:r>
              <a:rPr lang="en-US" altLang="zh-CN" dirty="0"/>
              <a:t>Add vertical support for side SCD. Two rows each layer</a:t>
            </a:r>
          </a:p>
          <a:p>
            <a:r>
              <a:rPr lang="en-US" altLang="zh-CN" dirty="0"/>
              <a:t>The sensor size is under determined.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FC2A470-0160-4174-AB75-B850EF5BFB12}"/>
              </a:ext>
            </a:extLst>
          </p:cNvPr>
          <p:cNvSpPr txBox="1"/>
          <p:nvPr/>
        </p:nvSpPr>
        <p:spPr>
          <a:xfrm>
            <a:off x="2031630" y="4299559"/>
            <a:ext cx="1534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Top SCD</a:t>
            </a:r>
            <a:endParaRPr lang="zh-CN" altLang="en-US" sz="28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9C9B5F9-E06C-40B9-A77F-F49AF35209DF}"/>
              </a:ext>
            </a:extLst>
          </p:cNvPr>
          <p:cNvSpPr txBox="1"/>
          <p:nvPr/>
        </p:nvSpPr>
        <p:spPr>
          <a:xfrm>
            <a:off x="8187912" y="4299559"/>
            <a:ext cx="1592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Side SCD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03966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FE18EF-82B0-4099-9E46-9BBBBC7CE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D4A0815-2548-480D-85EF-65018C1FC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Develop a &lt;sensor size calculator&gt;, which correctly solve the baseline.</a:t>
            </a:r>
          </a:p>
          <a:p>
            <a:r>
              <a:rPr lang="en-US" altLang="zh-CN" dirty="0"/>
              <a:t>There are three solutions for the new design:</a:t>
            </a:r>
          </a:p>
          <a:p>
            <a:pPr lvl="1"/>
            <a:r>
              <a:rPr lang="en-US" altLang="zh-CN" dirty="0"/>
              <a:t>Large unique sensor, </a:t>
            </a:r>
            <a:r>
              <a:rPr lang="en-US" altLang="zh-CN" b="1" dirty="0">
                <a:solidFill>
                  <a:srgbClr val="FF0000"/>
                </a:solidFill>
              </a:rPr>
              <a:t>low</a:t>
            </a:r>
            <a:r>
              <a:rPr lang="en-US" altLang="zh-CN" dirty="0"/>
              <a:t> coverage rate for side SCD</a:t>
            </a:r>
          </a:p>
          <a:p>
            <a:pPr lvl="1"/>
            <a:r>
              <a:rPr lang="en-US" altLang="zh-CN" dirty="0"/>
              <a:t>Small unique sensor, improved coverage rate with </a:t>
            </a:r>
            <a:r>
              <a:rPr lang="en-US" altLang="zh-CN" b="1" dirty="0">
                <a:solidFill>
                  <a:srgbClr val="FF0000"/>
                </a:solidFill>
              </a:rPr>
              <a:t>additional 1248 sensors</a:t>
            </a:r>
            <a:r>
              <a:rPr lang="en-US" altLang="zh-CN" dirty="0"/>
              <a:t>.</a:t>
            </a:r>
          </a:p>
          <a:p>
            <a:pPr lvl="1"/>
            <a:r>
              <a:rPr lang="en-US" altLang="zh-CN" b="1" dirty="0">
                <a:solidFill>
                  <a:srgbClr val="FF0000"/>
                </a:solidFill>
              </a:rPr>
              <a:t>Three</a:t>
            </a:r>
            <a:r>
              <a:rPr lang="en-US" altLang="zh-CN" dirty="0"/>
              <a:t> sensors for Top/Side(H)/Side(V) SCD respectively. Max coverage rate.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87252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F00C8B-AEE5-4337-A1C8-46FDF06D0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altLang="zh-CN" dirty="0"/>
              <a:t>Layout of ladder and Sensor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1EFB7A-6CF3-4FF7-AE09-99BC02E3B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0050" y="1825625"/>
            <a:ext cx="4663750" cy="4351338"/>
          </a:xfrm>
        </p:spPr>
        <p:txBody>
          <a:bodyPr/>
          <a:lstStyle/>
          <a:p>
            <a:r>
              <a:rPr lang="en-US" altLang="zh-CN" dirty="0"/>
              <a:t>Several ladders on one row, with 200um safe gap.</a:t>
            </a:r>
          </a:p>
          <a:p>
            <a:r>
              <a:rPr lang="en-US" altLang="zh-CN" dirty="0"/>
              <a:t>Several sensor on one ladder, with 100um safe gap.</a:t>
            </a:r>
          </a:p>
          <a:p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AD48DB5-C609-4B9F-B1B3-37D9E4677067}"/>
              </a:ext>
            </a:extLst>
          </p:cNvPr>
          <p:cNvSpPr/>
          <p:nvPr/>
        </p:nvSpPr>
        <p:spPr>
          <a:xfrm>
            <a:off x="838200" y="1825625"/>
            <a:ext cx="4469363" cy="382564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schemeClr val="tx1"/>
                </a:solidFill>
              </a:rPr>
              <a:t>Row</a:t>
            </a:r>
            <a:endParaRPr lang="zh-CN" altLang="en-US" sz="4000" b="1" dirty="0">
              <a:solidFill>
                <a:schemeClr val="tx1"/>
              </a:solidFill>
            </a:endParaRP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CEDE45EA-2A8E-4B65-912C-534A67787D6F}"/>
              </a:ext>
            </a:extLst>
          </p:cNvPr>
          <p:cNvGrpSpPr/>
          <p:nvPr/>
        </p:nvGrpSpPr>
        <p:grpSpPr>
          <a:xfrm>
            <a:off x="838200" y="1825625"/>
            <a:ext cx="550506" cy="4141560"/>
            <a:chOff x="838200" y="1825625"/>
            <a:chExt cx="550506" cy="4141560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9CD3AF2C-129B-4E1A-B03E-0CCD74DC600B}"/>
                </a:ext>
              </a:extLst>
            </p:cNvPr>
            <p:cNvSpPr/>
            <p:nvPr/>
          </p:nvSpPr>
          <p:spPr>
            <a:xfrm>
              <a:off x="838200" y="1825625"/>
              <a:ext cx="550506" cy="382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dirty="0"/>
                <a:t>Ladder</a:t>
              </a:r>
              <a:endParaRPr lang="zh-CN" altLang="en-US" sz="3600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7F4472AC-A0A8-41A3-9F41-57F023C64840}"/>
                </a:ext>
              </a:extLst>
            </p:cNvPr>
            <p:cNvSpPr/>
            <p:nvPr/>
          </p:nvSpPr>
          <p:spPr>
            <a:xfrm>
              <a:off x="838200" y="5651272"/>
              <a:ext cx="550506" cy="31591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5C6AC8FA-B14E-4F03-A0F7-8DB23246884D}"/>
              </a:ext>
            </a:extLst>
          </p:cNvPr>
          <p:cNvGrpSpPr/>
          <p:nvPr/>
        </p:nvGrpSpPr>
        <p:grpSpPr>
          <a:xfrm>
            <a:off x="1474496" y="1825625"/>
            <a:ext cx="550506" cy="4141560"/>
            <a:chOff x="838200" y="1825625"/>
            <a:chExt cx="550506" cy="4141560"/>
          </a:xfrm>
        </p:grpSpPr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BE4A0256-9EBF-4A2D-A6E6-D82E0B3FCAA5}"/>
                </a:ext>
              </a:extLst>
            </p:cNvPr>
            <p:cNvSpPr/>
            <p:nvPr/>
          </p:nvSpPr>
          <p:spPr>
            <a:xfrm>
              <a:off x="838200" y="1825625"/>
              <a:ext cx="550506" cy="382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dirty="0"/>
                <a:t>Ladder</a:t>
              </a:r>
              <a:endParaRPr lang="zh-CN" altLang="en-US" sz="3600" dirty="0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ABB01556-B80B-4E11-8CB8-499C3E2D0BC0}"/>
                </a:ext>
              </a:extLst>
            </p:cNvPr>
            <p:cNvSpPr/>
            <p:nvPr/>
          </p:nvSpPr>
          <p:spPr>
            <a:xfrm>
              <a:off x="838200" y="5651272"/>
              <a:ext cx="550506" cy="31591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F30CD2F8-7489-4455-A3DF-F696172B8FB5}"/>
              </a:ext>
            </a:extLst>
          </p:cNvPr>
          <p:cNvGrpSpPr/>
          <p:nvPr/>
        </p:nvGrpSpPr>
        <p:grpSpPr>
          <a:xfrm>
            <a:off x="4655975" y="1825625"/>
            <a:ext cx="550506" cy="4141560"/>
            <a:chOff x="838200" y="1825625"/>
            <a:chExt cx="550506" cy="4141560"/>
          </a:xfrm>
        </p:grpSpPr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DD138D4E-87E7-4193-B387-8B824BCD7F84}"/>
                </a:ext>
              </a:extLst>
            </p:cNvPr>
            <p:cNvSpPr/>
            <p:nvPr/>
          </p:nvSpPr>
          <p:spPr>
            <a:xfrm>
              <a:off x="838200" y="1825625"/>
              <a:ext cx="550506" cy="382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dirty="0"/>
                <a:t>Ladder</a:t>
              </a:r>
              <a:endParaRPr lang="zh-CN" altLang="en-US" sz="3600" dirty="0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EAC55DB5-E7AB-4A12-9A2F-ADA468BB48A5}"/>
                </a:ext>
              </a:extLst>
            </p:cNvPr>
            <p:cNvSpPr/>
            <p:nvPr/>
          </p:nvSpPr>
          <p:spPr>
            <a:xfrm>
              <a:off x="838200" y="5651272"/>
              <a:ext cx="550506" cy="31591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923EF1C4-8F98-4011-8E24-D788A49D4557}"/>
              </a:ext>
            </a:extLst>
          </p:cNvPr>
          <p:cNvGrpSpPr/>
          <p:nvPr/>
        </p:nvGrpSpPr>
        <p:grpSpPr>
          <a:xfrm>
            <a:off x="4019680" y="1825625"/>
            <a:ext cx="550506" cy="4141560"/>
            <a:chOff x="838200" y="1825625"/>
            <a:chExt cx="550506" cy="4141560"/>
          </a:xfrm>
        </p:grpSpPr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56BA7A92-EA57-4FD7-AF26-A839CC56160E}"/>
                </a:ext>
              </a:extLst>
            </p:cNvPr>
            <p:cNvSpPr/>
            <p:nvPr/>
          </p:nvSpPr>
          <p:spPr>
            <a:xfrm>
              <a:off x="838200" y="1825625"/>
              <a:ext cx="550506" cy="382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dirty="0"/>
                <a:t>Ladder</a:t>
              </a:r>
              <a:endParaRPr lang="zh-CN" altLang="en-US" sz="3600" dirty="0"/>
            </a:p>
          </p:txBody>
        </p: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4E48A2B1-B9C2-4C93-9FEF-13B53B3FF771}"/>
                </a:ext>
              </a:extLst>
            </p:cNvPr>
            <p:cNvSpPr/>
            <p:nvPr/>
          </p:nvSpPr>
          <p:spPr>
            <a:xfrm>
              <a:off x="838200" y="5651272"/>
              <a:ext cx="550506" cy="31591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1445BDC9-3891-444A-AB88-9EAED1E3F842}"/>
              </a:ext>
            </a:extLst>
          </p:cNvPr>
          <p:cNvGrpSpPr/>
          <p:nvPr/>
        </p:nvGrpSpPr>
        <p:grpSpPr>
          <a:xfrm>
            <a:off x="2747088" y="1825625"/>
            <a:ext cx="550506" cy="4141560"/>
            <a:chOff x="838200" y="1825625"/>
            <a:chExt cx="550506" cy="4141560"/>
          </a:xfrm>
        </p:grpSpPr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F9129C91-E7A8-4D67-8D08-C9483939F779}"/>
                </a:ext>
              </a:extLst>
            </p:cNvPr>
            <p:cNvSpPr/>
            <p:nvPr/>
          </p:nvSpPr>
          <p:spPr>
            <a:xfrm>
              <a:off x="838200" y="1825625"/>
              <a:ext cx="550506" cy="382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dirty="0"/>
                <a:t>Ladder</a:t>
              </a:r>
              <a:endParaRPr lang="zh-CN" altLang="en-US" sz="3600" dirty="0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51357655-9380-4615-8E6E-15442E825C99}"/>
                </a:ext>
              </a:extLst>
            </p:cNvPr>
            <p:cNvSpPr/>
            <p:nvPr/>
          </p:nvSpPr>
          <p:spPr>
            <a:xfrm>
              <a:off x="838200" y="5651272"/>
              <a:ext cx="550506" cy="31591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E298F6D9-7788-4AAB-945C-E138E1FBBFC1}"/>
              </a:ext>
            </a:extLst>
          </p:cNvPr>
          <p:cNvGrpSpPr/>
          <p:nvPr/>
        </p:nvGrpSpPr>
        <p:grpSpPr>
          <a:xfrm>
            <a:off x="2110792" y="1825625"/>
            <a:ext cx="550506" cy="4141560"/>
            <a:chOff x="838200" y="1825625"/>
            <a:chExt cx="550506" cy="4141560"/>
          </a:xfrm>
        </p:grpSpPr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689B6AA4-E35E-446D-907D-43895721CB72}"/>
                </a:ext>
              </a:extLst>
            </p:cNvPr>
            <p:cNvSpPr/>
            <p:nvPr/>
          </p:nvSpPr>
          <p:spPr>
            <a:xfrm>
              <a:off x="838200" y="1825625"/>
              <a:ext cx="550506" cy="382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dirty="0"/>
                <a:t>Ladder</a:t>
              </a:r>
              <a:endParaRPr lang="zh-CN" altLang="en-US" sz="3600" dirty="0"/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A9B2B9CD-982E-4218-83AB-5959D02AF64E}"/>
                </a:ext>
              </a:extLst>
            </p:cNvPr>
            <p:cNvSpPr/>
            <p:nvPr/>
          </p:nvSpPr>
          <p:spPr>
            <a:xfrm>
              <a:off x="838200" y="5651272"/>
              <a:ext cx="550506" cy="31591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3A5129A7-7357-4090-8DBD-DF857CC601BF}"/>
              </a:ext>
            </a:extLst>
          </p:cNvPr>
          <p:cNvGrpSpPr/>
          <p:nvPr/>
        </p:nvGrpSpPr>
        <p:grpSpPr>
          <a:xfrm>
            <a:off x="3383384" y="1825625"/>
            <a:ext cx="550506" cy="4141560"/>
            <a:chOff x="838200" y="1825625"/>
            <a:chExt cx="550506" cy="4141560"/>
          </a:xfrm>
        </p:grpSpPr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FE599A23-2156-41C2-A431-6C132DEB6C7F}"/>
                </a:ext>
              </a:extLst>
            </p:cNvPr>
            <p:cNvSpPr/>
            <p:nvPr/>
          </p:nvSpPr>
          <p:spPr>
            <a:xfrm>
              <a:off x="838200" y="1825625"/>
              <a:ext cx="550506" cy="3825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dirty="0"/>
                <a:t>Ladder</a:t>
              </a:r>
              <a:endParaRPr lang="zh-CN" altLang="en-US" sz="3600" dirty="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D21FE318-9C1E-4E5E-A338-8BF7B6B000F8}"/>
                </a:ext>
              </a:extLst>
            </p:cNvPr>
            <p:cNvSpPr/>
            <p:nvPr/>
          </p:nvSpPr>
          <p:spPr>
            <a:xfrm>
              <a:off x="838200" y="5651272"/>
              <a:ext cx="550506" cy="31591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8" name="矩形 27">
            <a:extLst>
              <a:ext uri="{FF2B5EF4-FFF2-40B4-BE49-F238E27FC236}">
                <a16:creationId xmlns:a16="http://schemas.microsoft.com/office/drawing/2014/main" id="{77024FB2-1A5E-4BB8-9FA0-288993C9B729}"/>
              </a:ext>
            </a:extLst>
          </p:cNvPr>
          <p:cNvSpPr/>
          <p:nvPr/>
        </p:nvSpPr>
        <p:spPr>
          <a:xfrm>
            <a:off x="2747088" y="182562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78211989-79A1-4B3B-9988-B30B7E917548}"/>
              </a:ext>
            </a:extLst>
          </p:cNvPr>
          <p:cNvSpPr/>
          <p:nvPr/>
        </p:nvSpPr>
        <p:spPr>
          <a:xfrm>
            <a:off x="2747088" y="511127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AD22B927-297F-4B50-B220-07E3532E2E26}"/>
              </a:ext>
            </a:extLst>
          </p:cNvPr>
          <p:cNvSpPr/>
          <p:nvPr/>
        </p:nvSpPr>
        <p:spPr>
          <a:xfrm>
            <a:off x="2747088" y="456366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1C2DB8B3-FD63-454D-BA5F-50916EE5FE1A}"/>
              </a:ext>
            </a:extLst>
          </p:cNvPr>
          <p:cNvSpPr/>
          <p:nvPr/>
        </p:nvSpPr>
        <p:spPr>
          <a:xfrm>
            <a:off x="2747088" y="4016057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41E07E38-7EEB-4F21-B701-B45916869FF0}"/>
              </a:ext>
            </a:extLst>
          </p:cNvPr>
          <p:cNvSpPr/>
          <p:nvPr/>
        </p:nvSpPr>
        <p:spPr>
          <a:xfrm>
            <a:off x="2747088" y="3468449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19C6AF99-AF7D-42D6-A595-D717C13597B6}"/>
              </a:ext>
            </a:extLst>
          </p:cNvPr>
          <p:cNvSpPr/>
          <p:nvPr/>
        </p:nvSpPr>
        <p:spPr>
          <a:xfrm>
            <a:off x="2747088" y="292084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6507D834-96C4-4EDF-83A2-588AA3EE40F1}"/>
              </a:ext>
            </a:extLst>
          </p:cNvPr>
          <p:cNvSpPr/>
          <p:nvPr/>
        </p:nvSpPr>
        <p:spPr>
          <a:xfrm>
            <a:off x="2747088" y="2373233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29F8B8A3-BB9C-41E1-873B-CB747ECE8674}"/>
              </a:ext>
            </a:extLst>
          </p:cNvPr>
          <p:cNvSpPr/>
          <p:nvPr/>
        </p:nvSpPr>
        <p:spPr>
          <a:xfrm>
            <a:off x="2110792" y="182562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ED94F7C4-B88D-4B31-B928-D76BDACD0381}"/>
              </a:ext>
            </a:extLst>
          </p:cNvPr>
          <p:cNvSpPr/>
          <p:nvPr/>
        </p:nvSpPr>
        <p:spPr>
          <a:xfrm>
            <a:off x="2110792" y="511127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45D4EF75-E360-4479-98A7-0D1CE4124850}"/>
              </a:ext>
            </a:extLst>
          </p:cNvPr>
          <p:cNvSpPr/>
          <p:nvPr/>
        </p:nvSpPr>
        <p:spPr>
          <a:xfrm>
            <a:off x="2110792" y="456366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C73D6535-398C-4222-A99F-8E731807EC25}"/>
              </a:ext>
            </a:extLst>
          </p:cNvPr>
          <p:cNvSpPr/>
          <p:nvPr/>
        </p:nvSpPr>
        <p:spPr>
          <a:xfrm>
            <a:off x="2110792" y="4016057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406E0C07-0B74-4F30-A049-4E1C9A8D2F34}"/>
              </a:ext>
            </a:extLst>
          </p:cNvPr>
          <p:cNvSpPr/>
          <p:nvPr/>
        </p:nvSpPr>
        <p:spPr>
          <a:xfrm>
            <a:off x="2110792" y="3468449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BD229465-A34E-4377-869F-3FBC8B950D0B}"/>
              </a:ext>
            </a:extLst>
          </p:cNvPr>
          <p:cNvSpPr/>
          <p:nvPr/>
        </p:nvSpPr>
        <p:spPr>
          <a:xfrm>
            <a:off x="2110792" y="292084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D4980749-55DE-47FA-B275-A8A101860B0B}"/>
              </a:ext>
            </a:extLst>
          </p:cNvPr>
          <p:cNvSpPr/>
          <p:nvPr/>
        </p:nvSpPr>
        <p:spPr>
          <a:xfrm>
            <a:off x="2110792" y="2373233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30241F37-4BDA-4859-BDD7-66823D8C4DB8}"/>
              </a:ext>
            </a:extLst>
          </p:cNvPr>
          <p:cNvSpPr/>
          <p:nvPr/>
        </p:nvSpPr>
        <p:spPr>
          <a:xfrm>
            <a:off x="1474496" y="182562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A4017A09-2363-4523-BB3B-FCE309E46C15}"/>
              </a:ext>
            </a:extLst>
          </p:cNvPr>
          <p:cNvSpPr/>
          <p:nvPr/>
        </p:nvSpPr>
        <p:spPr>
          <a:xfrm>
            <a:off x="1474496" y="511127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9301A826-C6C8-4EB1-95B4-DE0400F13B87}"/>
              </a:ext>
            </a:extLst>
          </p:cNvPr>
          <p:cNvSpPr/>
          <p:nvPr/>
        </p:nvSpPr>
        <p:spPr>
          <a:xfrm>
            <a:off x="1474496" y="456366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ED402808-7167-44AF-A0CE-F1D087DD5F24}"/>
              </a:ext>
            </a:extLst>
          </p:cNvPr>
          <p:cNvSpPr/>
          <p:nvPr/>
        </p:nvSpPr>
        <p:spPr>
          <a:xfrm>
            <a:off x="1474496" y="4016057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5C03E086-49C8-4C53-824B-D31C8DB12EFE}"/>
              </a:ext>
            </a:extLst>
          </p:cNvPr>
          <p:cNvSpPr/>
          <p:nvPr/>
        </p:nvSpPr>
        <p:spPr>
          <a:xfrm>
            <a:off x="1474496" y="3468449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565EE2C4-27EB-4F77-91DE-750F388C8F3E}"/>
              </a:ext>
            </a:extLst>
          </p:cNvPr>
          <p:cNvSpPr/>
          <p:nvPr/>
        </p:nvSpPr>
        <p:spPr>
          <a:xfrm>
            <a:off x="1474496" y="292084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9A08E5C2-0FA6-4637-9D13-951C8CC79528}"/>
              </a:ext>
            </a:extLst>
          </p:cNvPr>
          <p:cNvSpPr/>
          <p:nvPr/>
        </p:nvSpPr>
        <p:spPr>
          <a:xfrm>
            <a:off x="1474496" y="2373233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557FF635-1376-464E-ACC5-6A3D9983660A}"/>
              </a:ext>
            </a:extLst>
          </p:cNvPr>
          <p:cNvSpPr/>
          <p:nvPr/>
        </p:nvSpPr>
        <p:spPr>
          <a:xfrm>
            <a:off x="838200" y="182562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6367B4E0-5EBD-4770-BB9C-B75C4E003E13}"/>
              </a:ext>
            </a:extLst>
          </p:cNvPr>
          <p:cNvSpPr/>
          <p:nvPr/>
        </p:nvSpPr>
        <p:spPr>
          <a:xfrm>
            <a:off x="838200" y="511127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CAD45FD8-7B5B-4E8A-A818-DE7A50EFA59F}"/>
              </a:ext>
            </a:extLst>
          </p:cNvPr>
          <p:cNvSpPr/>
          <p:nvPr/>
        </p:nvSpPr>
        <p:spPr>
          <a:xfrm>
            <a:off x="838200" y="456366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B803879A-4A0B-43DA-AD5F-D8B4C3A6FFF0}"/>
              </a:ext>
            </a:extLst>
          </p:cNvPr>
          <p:cNvSpPr/>
          <p:nvPr/>
        </p:nvSpPr>
        <p:spPr>
          <a:xfrm>
            <a:off x="838200" y="4016057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040B505F-821E-4A86-A1E7-E3E3F19A4B5E}"/>
              </a:ext>
            </a:extLst>
          </p:cNvPr>
          <p:cNvSpPr/>
          <p:nvPr/>
        </p:nvSpPr>
        <p:spPr>
          <a:xfrm>
            <a:off x="838200" y="3468449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0EA3BA9D-7257-4494-AC48-291041A1442A}"/>
              </a:ext>
            </a:extLst>
          </p:cNvPr>
          <p:cNvSpPr/>
          <p:nvPr/>
        </p:nvSpPr>
        <p:spPr>
          <a:xfrm>
            <a:off x="838200" y="292084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3E8724DB-BA51-4BAA-8F9E-411B69AD1D1D}"/>
              </a:ext>
            </a:extLst>
          </p:cNvPr>
          <p:cNvSpPr/>
          <p:nvPr/>
        </p:nvSpPr>
        <p:spPr>
          <a:xfrm>
            <a:off x="838200" y="2373233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6159C257-F4C2-4DCB-9D91-42AED2771D21}"/>
              </a:ext>
            </a:extLst>
          </p:cNvPr>
          <p:cNvSpPr/>
          <p:nvPr/>
        </p:nvSpPr>
        <p:spPr>
          <a:xfrm>
            <a:off x="3383384" y="182562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AED3F163-D543-44E0-AD00-1C124BE14604}"/>
              </a:ext>
            </a:extLst>
          </p:cNvPr>
          <p:cNvSpPr/>
          <p:nvPr/>
        </p:nvSpPr>
        <p:spPr>
          <a:xfrm>
            <a:off x="3383384" y="511127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1D8B47ED-E2E0-4D5C-B3E9-789E265EFD79}"/>
              </a:ext>
            </a:extLst>
          </p:cNvPr>
          <p:cNvSpPr/>
          <p:nvPr/>
        </p:nvSpPr>
        <p:spPr>
          <a:xfrm>
            <a:off x="3383384" y="456366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3AD889AB-CF5E-413A-8994-110810252BB6}"/>
              </a:ext>
            </a:extLst>
          </p:cNvPr>
          <p:cNvSpPr/>
          <p:nvPr/>
        </p:nvSpPr>
        <p:spPr>
          <a:xfrm>
            <a:off x="3383384" y="4016057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0EAECDD6-3A91-4158-A718-61DABA9309BB}"/>
              </a:ext>
            </a:extLst>
          </p:cNvPr>
          <p:cNvSpPr/>
          <p:nvPr/>
        </p:nvSpPr>
        <p:spPr>
          <a:xfrm>
            <a:off x="3383384" y="3468449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FEFC9D13-59D9-483F-973A-25AC59A351ED}"/>
              </a:ext>
            </a:extLst>
          </p:cNvPr>
          <p:cNvSpPr/>
          <p:nvPr/>
        </p:nvSpPr>
        <p:spPr>
          <a:xfrm>
            <a:off x="3383384" y="292084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EF6ADF6F-0248-4321-A9FC-E648F26C488D}"/>
              </a:ext>
            </a:extLst>
          </p:cNvPr>
          <p:cNvSpPr/>
          <p:nvPr/>
        </p:nvSpPr>
        <p:spPr>
          <a:xfrm>
            <a:off x="3383384" y="2373233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0B38F7F8-4B71-4B98-8870-79A282B8C364}"/>
              </a:ext>
            </a:extLst>
          </p:cNvPr>
          <p:cNvSpPr/>
          <p:nvPr/>
        </p:nvSpPr>
        <p:spPr>
          <a:xfrm>
            <a:off x="4017219" y="182562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9A91C81D-FEED-4FE9-98E5-5ED218ECB2BB}"/>
              </a:ext>
            </a:extLst>
          </p:cNvPr>
          <p:cNvSpPr/>
          <p:nvPr/>
        </p:nvSpPr>
        <p:spPr>
          <a:xfrm>
            <a:off x="4017219" y="511127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03588E7C-952B-4570-AD40-EE47B39FAA4C}"/>
              </a:ext>
            </a:extLst>
          </p:cNvPr>
          <p:cNvSpPr/>
          <p:nvPr/>
        </p:nvSpPr>
        <p:spPr>
          <a:xfrm>
            <a:off x="4017219" y="456366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C7F1E48E-A19D-4EA5-B0E5-49005581CC16}"/>
              </a:ext>
            </a:extLst>
          </p:cNvPr>
          <p:cNvSpPr/>
          <p:nvPr/>
        </p:nvSpPr>
        <p:spPr>
          <a:xfrm>
            <a:off x="4017219" y="4016057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50AD7C1C-0F48-450B-B440-AD93E4CD9CC5}"/>
              </a:ext>
            </a:extLst>
          </p:cNvPr>
          <p:cNvSpPr/>
          <p:nvPr/>
        </p:nvSpPr>
        <p:spPr>
          <a:xfrm>
            <a:off x="4017219" y="3468449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95459F07-5257-4BC5-BFB9-73312344DB90}"/>
              </a:ext>
            </a:extLst>
          </p:cNvPr>
          <p:cNvSpPr/>
          <p:nvPr/>
        </p:nvSpPr>
        <p:spPr>
          <a:xfrm>
            <a:off x="4017219" y="292084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6E8294C1-D236-4009-9CDD-A5F47D1A7AD2}"/>
              </a:ext>
            </a:extLst>
          </p:cNvPr>
          <p:cNvSpPr/>
          <p:nvPr/>
        </p:nvSpPr>
        <p:spPr>
          <a:xfrm>
            <a:off x="4017219" y="2373233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5CF85F55-0DD3-4C98-922A-22835863DCB6}"/>
              </a:ext>
            </a:extLst>
          </p:cNvPr>
          <p:cNvSpPr/>
          <p:nvPr/>
        </p:nvSpPr>
        <p:spPr>
          <a:xfrm>
            <a:off x="4664659" y="182562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C284C60D-8217-4162-A456-C681F4E5A2DA}"/>
              </a:ext>
            </a:extLst>
          </p:cNvPr>
          <p:cNvSpPr/>
          <p:nvPr/>
        </p:nvSpPr>
        <p:spPr>
          <a:xfrm>
            <a:off x="4664659" y="511127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id="{9683125E-B8B2-4392-9AFB-C1157630D3FF}"/>
              </a:ext>
            </a:extLst>
          </p:cNvPr>
          <p:cNvSpPr/>
          <p:nvPr/>
        </p:nvSpPr>
        <p:spPr>
          <a:xfrm>
            <a:off x="4664659" y="4563665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2036BDD3-8911-4D26-86AA-CFAFBA100E90}"/>
              </a:ext>
            </a:extLst>
          </p:cNvPr>
          <p:cNvSpPr/>
          <p:nvPr/>
        </p:nvSpPr>
        <p:spPr>
          <a:xfrm>
            <a:off x="4664659" y="4016057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id="{0383BE7C-C43F-488B-A8F6-19D4E99E78EE}"/>
              </a:ext>
            </a:extLst>
          </p:cNvPr>
          <p:cNvSpPr/>
          <p:nvPr/>
        </p:nvSpPr>
        <p:spPr>
          <a:xfrm>
            <a:off x="4664659" y="3468449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244E1C7B-ADAE-401D-9554-A14921112D49}"/>
              </a:ext>
            </a:extLst>
          </p:cNvPr>
          <p:cNvSpPr/>
          <p:nvPr/>
        </p:nvSpPr>
        <p:spPr>
          <a:xfrm>
            <a:off x="4664659" y="2920841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89E84C25-8A14-40AE-80E0-0DE3390F2E24}"/>
              </a:ext>
            </a:extLst>
          </p:cNvPr>
          <p:cNvSpPr/>
          <p:nvPr/>
        </p:nvSpPr>
        <p:spPr>
          <a:xfrm>
            <a:off x="4664659" y="2373233"/>
            <a:ext cx="550506" cy="54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552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000"/>
                            </p:stCondLst>
                            <p:childTnLst>
                              <p:par>
                                <p:cTn id="1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500"/>
                            </p:stCondLst>
                            <p:childTnLst>
                              <p:par>
                                <p:cTn id="1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3000"/>
                            </p:stCondLst>
                            <p:childTnLst>
                              <p:par>
                                <p:cTn id="2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3500"/>
                            </p:stCondLst>
                            <p:childTnLst>
                              <p:par>
                                <p:cTn id="2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E0B12C-3EE9-4C27-8E89-3C8FD4FDA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12" y="169182"/>
            <a:ext cx="11818776" cy="1325563"/>
          </a:xfrm>
        </p:spPr>
        <p:txBody>
          <a:bodyPr/>
          <a:lstStyle/>
          <a:p>
            <a:r>
              <a:rPr lang="en-US" altLang="zh-CN" dirty="0"/>
              <a:t>The baseline (Alberto &amp; Giovanni)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96C38709-E818-4361-A8B2-48D177400A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610778"/>
              </p:ext>
            </p:extLst>
          </p:nvPr>
        </p:nvGraphicFramePr>
        <p:xfrm>
          <a:off x="550506" y="1825624"/>
          <a:ext cx="11038113" cy="30378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6457">
                  <a:extLst>
                    <a:ext uri="{9D8B030D-6E8A-4147-A177-3AD203B41FA5}">
                      <a16:colId xmlns:a16="http://schemas.microsoft.com/office/drawing/2014/main" val="1492806350"/>
                    </a:ext>
                  </a:extLst>
                </a:gridCol>
                <a:gridCol w="1226457">
                  <a:extLst>
                    <a:ext uri="{9D8B030D-6E8A-4147-A177-3AD203B41FA5}">
                      <a16:colId xmlns:a16="http://schemas.microsoft.com/office/drawing/2014/main" val="3743508872"/>
                    </a:ext>
                  </a:extLst>
                </a:gridCol>
                <a:gridCol w="1226457">
                  <a:extLst>
                    <a:ext uri="{9D8B030D-6E8A-4147-A177-3AD203B41FA5}">
                      <a16:colId xmlns:a16="http://schemas.microsoft.com/office/drawing/2014/main" val="3521475595"/>
                    </a:ext>
                  </a:extLst>
                </a:gridCol>
                <a:gridCol w="1226457">
                  <a:extLst>
                    <a:ext uri="{9D8B030D-6E8A-4147-A177-3AD203B41FA5}">
                      <a16:colId xmlns:a16="http://schemas.microsoft.com/office/drawing/2014/main" val="3958933450"/>
                    </a:ext>
                  </a:extLst>
                </a:gridCol>
                <a:gridCol w="1226457">
                  <a:extLst>
                    <a:ext uri="{9D8B030D-6E8A-4147-A177-3AD203B41FA5}">
                      <a16:colId xmlns:a16="http://schemas.microsoft.com/office/drawing/2014/main" val="2815442161"/>
                    </a:ext>
                  </a:extLst>
                </a:gridCol>
                <a:gridCol w="1226457">
                  <a:extLst>
                    <a:ext uri="{9D8B030D-6E8A-4147-A177-3AD203B41FA5}">
                      <a16:colId xmlns:a16="http://schemas.microsoft.com/office/drawing/2014/main" val="1290562835"/>
                    </a:ext>
                  </a:extLst>
                </a:gridCol>
                <a:gridCol w="1226457">
                  <a:extLst>
                    <a:ext uri="{9D8B030D-6E8A-4147-A177-3AD203B41FA5}">
                      <a16:colId xmlns:a16="http://schemas.microsoft.com/office/drawing/2014/main" val="2523069846"/>
                    </a:ext>
                  </a:extLst>
                </a:gridCol>
                <a:gridCol w="1226457">
                  <a:extLst>
                    <a:ext uri="{9D8B030D-6E8A-4147-A177-3AD203B41FA5}">
                      <a16:colId xmlns:a16="http://schemas.microsoft.com/office/drawing/2014/main" val="2471185190"/>
                    </a:ext>
                  </a:extLst>
                </a:gridCol>
                <a:gridCol w="1226457">
                  <a:extLst>
                    <a:ext uri="{9D8B030D-6E8A-4147-A177-3AD203B41FA5}">
                      <a16:colId xmlns:a16="http://schemas.microsoft.com/office/drawing/2014/main" val="1582050999"/>
                    </a:ext>
                  </a:extLst>
                </a:gridCol>
              </a:tblGrid>
              <a:tr h="113986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Module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Layers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Rows</a:t>
                      </a:r>
                    </a:p>
                    <a:p>
                      <a:pPr algn="ctr"/>
                      <a:r>
                        <a:rPr lang="en-US" altLang="zh-CN" sz="2400" dirty="0"/>
                        <a:t>/Layer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Row length</a:t>
                      </a:r>
                    </a:p>
                    <a:p>
                      <a:pPr algn="ctr"/>
                      <a:r>
                        <a:rPr lang="en-US" altLang="zh-CN" sz="2400" dirty="0"/>
                        <a:t>(m)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Row </a:t>
                      </a:r>
                    </a:p>
                    <a:p>
                      <a:pPr algn="ctr"/>
                      <a:r>
                        <a:rPr lang="en-US" altLang="zh-CN" sz="2400" dirty="0"/>
                        <a:t>width</a:t>
                      </a:r>
                    </a:p>
                    <a:p>
                      <a:pPr algn="ctr"/>
                      <a:r>
                        <a:rPr lang="en-US" altLang="zh-CN" sz="2400" dirty="0"/>
                        <a:t>(m)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Ladders</a:t>
                      </a:r>
                    </a:p>
                    <a:p>
                      <a:pPr algn="ctr"/>
                      <a:r>
                        <a:rPr lang="en-US" altLang="zh-CN" sz="2400" dirty="0"/>
                        <a:t>/Row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Sensor</a:t>
                      </a:r>
                    </a:p>
                    <a:p>
                      <a:pPr algn="ctr"/>
                      <a:r>
                        <a:rPr lang="en-US" altLang="zh-CN" sz="2400" dirty="0"/>
                        <a:t>/Ladder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Total Ladders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Total Sensors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050947"/>
                  </a:ext>
                </a:extLst>
              </a:tr>
              <a:tr h="462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Top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4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0.9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1.8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18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9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288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2592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745371"/>
                  </a:ext>
                </a:extLst>
              </a:tr>
              <a:tr h="462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Side(H)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0.8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1.1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11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8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352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2816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939410"/>
                  </a:ext>
                </a:extLst>
              </a:tr>
              <a:tr h="462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Side(V)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1.1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1.6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11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256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2816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26747"/>
                  </a:ext>
                </a:extLst>
              </a:tr>
              <a:tr h="462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Total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896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>
                          <a:solidFill>
                            <a:srgbClr val="0070C0"/>
                          </a:solidFill>
                        </a:rPr>
                        <a:t>8224</a:t>
                      </a:r>
                      <a:endParaRPr lang="zh-CN" altLang="en-US" sz="24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345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151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7D5B01-6E66-4E21-B2E6-291142CC9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altLang="zh-CN" dirty="0"/>
              <a:t>The new design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06981335-3884-4A83-AFB1-C1AEF701A9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969316"/>
              </p:ext>
            </p:extLst>
          </p:nvPr>
        </p:nvGraphicFramePr>
        <p:xfrm>
          <a:off x="531844" y="1343818"/>
          <a:ext cx="9816630" cy="22097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6985">
                  <a:extLst>
                    <a:ext uri="{9D8B030D-6E8A-4147-A177-3AD203B41FA5}">
                      <a16:colId xmlns:a16="http://schemas.microsoft.com/office/drawing/2014/main" val="1492806350"/>
                    </a:ext>
                  </a:extLst>
                </a:gridCol>
                <a:gridCol w="1633284">
                  <a:extLst>
                    <a:ext uri="{9D8B030D-6E8A-4147-A177-3AD203B41FA5}">
                      <a16:colId xmlns:a16="http://schemas.microsoft.com/office/drawing/2014/main" val="3521475595"/>
                    </a:ext>
                  </a:extLst>
                </a:gridCol>
                <a:gridCol w="1778678">
                  <a:extLst>
                    <a:ext uri="{9D8B030D-6E8A-4147-A177-3AD203B41FA5}">
                      <a16:colId xmlns:a16="http://schemas.microsoft.com/office/drawing/2014/main" val="3958933450"/>
                    </a:ext>
                  </a:extLst>
                </a:gridCol>
                <a:gridCol w="1742561">
                  <a:extLst>
                    <a:ext uri="{9D8B030D-6E8A-4147-A177-3AD203B41FA5}">
                      <a16:colId xmlns:a16="http://schemas.microsoft.com/office/drawing/2014/main" val="2815442161"/>
                    </a:ext>
                  </a:extLst>
                </a:gridCol>
                <a:gridCol w="1742561">
                  <a:extLst>
                    <a:ext uri="{9D8B030D-6E8A-4147-A177-3AD203B41FA5}">
                      <a16:colId xmlns:a16="http://schemas.microsoft.com/office/drawing/2014/main" val="2282201841"/>
                    </a:ext>
                  </a:extLst>
                </a:gridCol>
                <a:gridCol w="1742561">
                  <a:extLst>
                    <a:ext uri="{9D8B030D-6E8A-4147-A177-3AD203B41FA5}">
                      <a16:colId xmlns:a16="http://schemas.microsoft.com/office/drawing/2014/main" val="3368978849"/>
                    </a:ext>
                  </a:extLst>
                </a:gridCol>
              </a:tblGrid>
              <a:tr h="56895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Module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Rows</a:t>
                      </a:r>
                    </a:p>
                    <a:p>
                      <a:pPr algn="ctr"/>
                      <a:r>
                        <a:rPr lang="en-US" altLang="zh-CN" sz="2400" dirty="0"/>
                        <a:t>/Layer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Row </a:t>
                      </a:r>
                    </a:p>
                    <a:p>
                      <a:pPr algn="ctr"/>
                      <a:r>
                        <a:rPr lang="en-US" altLang="zh-CN" sz="2400" dirty="0"/>
                        <a:t>length (m)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Row </a:t>
                      </a:r>
                    </a:p>
                    <a:p>
                      <a:pPr algn="ctr"/>
                      <a:r>
                        <a:rPr lang="en-US" altLang="zh-CN" sz="2400" dirty="0"/>
                        <a:t>Width (m)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Ladders</a:t>
                      </a:r>
                    </a:p>
                    <a:p>
                      <a:pPr algn="ctr"/>
                      <a:r>
                        <a:rPr lang="en-US" altLang="zh-CN" sz="2400" dirty="0"/>
                        <a:t>/Row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Sensor</a:t>
                      </a:r>
                    </a:p>
                    <a:p>
                      <a:pPr algn="ctr"/>
                      <a:r>
                        <a:rPr lang="en-US" altLang="zh-CN" sz="2400" dirty="0"/>
                        <a:t>/Ladder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050947"/>
                  </a:ext>
                </a:extLst>
              </a:tr>
              <a:tr h="462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Top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0.9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1.8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18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9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745371"/>
                  </a:ext>
                </a:extLst>
              </a:tr>
              <a:tr h="462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Side(H)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0.8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1.1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11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8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939410"/>
                  </a:ext>
                </a:extLst>
              </a:tr>
              <a:tr h="462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Side(V)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1.1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1.6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11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26747"/>
                  </a:ext>
                </a:extLst>
              </a:tr>
            </a:tbl>
          </a:graphicData>
        </a:graphic>
      </p:graphicFrame>
      <p:sp>
        <p:nvSpPr>
          <p:cNvPr id="7" name="箭头: 下 6">
            <a:extLst>
              <a:ext uri="{FF2B5EF4-FFF2-40B4-BE49-F238E27FC236}">
                <a16:creationId xmlns:a16="http://schemas.microsoft.com/office/drawing/2014/main" id="{E8E5BBD6-7BD7-4807-8AF2-A96C327BD709}"/>
              </a:ext>
            </a:extLst>
          </p:cNvPr>
          <p:cNvSpPr/>
          <p:nvPr/>
        </p:nvSpPr>
        <p:spPr>
          <a:xfrm>
            <a:off x="5844073" y="3693652"/>
            <a:ext cx="503853" cy="7340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" name="内容占位符 3">
            <a:extLst>
              <a:ext uri="{FF2B5EF4-FFF2-40B4-BE49-F238E27FC236}">
                <a16:creationId xmlns:a16="http://schemas.microsoft.com/office/drawing/2014/main" id="{05699E24-594D-4375-BF0B-0C4726E266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9427869"/>
              </p:ext>
            </p:extLst>
          </p:nvPr>
        </p:nvGraphicFramePr>
        <p:xfrm>
          <a:off x="531844" y="4629954"/>
          <a:ext cx="9816630" cy="22097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6985">
                  <a:extLst>
                    <a:ext uri="{9D8B030D-6E8A-4147-A177-3AD203B41FA5}">
                      <a16:colId xmlns:a16="http://schemas.microsoft.com/office/drawing/2014/main" val="1492806350"/>
                    </a:ext>
                  </a:extLst>
                </a:gridCol>
                <a:gridCol w="1633284">
                  <a:extLst>
                    <a:ext uri="{9D8B030D-6E8A-4147-A177-3AD203B41FA5}">
                      <a16:colId xmlns:a16="http://schemas.microsoft.com/office/drawing/2014/main" val="3521475595"/>
                    </a:ext>
                  </a:extLst>
                </a:gridCol>
                <a:gridCol w="1778678">
                  <a:extLst>
                    <a:ext uri="{9D8B030D-6E8A-4147-A177-3AD203B41FA5}">
                      <a16:colId xmlns:a16="http://schemas.microsoft.com/office/drawing/2014/main" val="3958933450"/>
                    </a:ext>
                  </a:extLst>
                </a:gridCol>
                <a:gridCol w="1742561">
                  <a:extLst>
                    <a:ext uri="{9D8B030D-6E8A-4147-A177-3AD203B41FA5}">
                      <a16:colId xmlns:a16="http://schemas.microsoft.com/office/drawing/2014/main" val="2815442161"/>
                    </a:ext>
                  </a:extLst>
                </a:gridCol>
                <a:gridCol w="1742561">
                  <a:extLst>
                    <a:ext uri="{9D8B030D-6E8A-4147-A177-3AD203B41FA5}">
                      <a16:colId xmlns:a16="http://schemas.microsoft.com/office/drawing/2014/main" val="2282201841"/>
                    </a:ext>
                  </a:extLst>
                </a:gridCol>
                <a:gridCol w="1742561">
                  <a:extLst>
                    <a:ext uri="{9D8B030D-6E8A-4147-A177-3AD203B41FA5}">
                      <a16:colId xmlns:a16="http://schemas.microsoft.com/office/drawing/2014/main" val="3368978849"/>
                    </a:ext>
                  </a:extLst>
                </a:gridCol>
              </a:tblGrid>
              <a:tr h="56895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Module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Rows</a:t>
                      </a:r>
                    </a:p>
                    <a:p>
                      <a:pPr algn="ctr"/>
                      <a:r>
                        <a:rPr lang="en-US" altLang="zh-CN" sz="2400" dirty="0"/>
                        <a:t>/Layer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Row </a:t>
                      </a:r>
                    </a:p>
                    <a:p>
                      <a:pPr algn="ctr"/>
                      <a:r>
                        <a:rPr lang="en-US" altLang="zh-CN" sz="2400" dirty="0"/>
                        <a:t>length (m)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Row </a:t>
                      </a:r>
                    </a:p>
                    <a:p>
                      <a:pPr algn="ctr"/>
                      <a:r>
                        <a:rPr lang="en-US" altLang="zh-CN" sz="2400" dirty="0"/>
                        <a:t>Width (m)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Ladders</a:t>
                      </a:r>
                    </a:p>
                    <a:p>
                      <a:pPr algn="ctr"/>
                      <a:r>
                        <a:rPr lang="en-US" altLang="zh-CN" sz="2400" dirty="0"/>
                        <a:t>/Row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Sensor</a:t>
                      </a:r>
                    </a:p>
                    <a:p>
                      <a:pPr algn="ctr"/>
                      <a:r>
                        <a:rPr lang="en-US" altLang="zh-CN" sz="2400" dirty="0"/>
                        <a:t>/Ladder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050947"/>
                  </a:ext>
                </a:extLst>
              </a:tr>
              <a:tr h="462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Top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4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0.786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0.786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zh-CN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b="1" dirty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zh-CN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745371"/>
                  </a:ext>
                </a:extLst>
              </a:tr>
              <a:tr h="462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Side(H)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0.71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0.86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b="1" dirty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zh-CN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b="1" dirty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zh-CN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939410"/>
                  </a:ext>
                </a:extLst>
              </a:tr>
              <a:tr h="462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Side(V)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0.86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0.71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b="1" dirty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zh-CN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b="1" dirty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zh-CN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26747"/>
                  </a:ext>
                </a:extLst>
              </a:tr>
            </a:tbl>
          </a:graphicData>
        </a:graphic>
      </p:graphicFrame>
      <p:sp>
        <p:nvSpPr>
          <p:cNvPr id="9" name="椭圆 8">
            <a:extLst>
              <a:ext uri="{FF2B5EF4-FFF2-40B4-BE49-F238E27FC236}">
                <a16:creationId xmlns:a16="http://schemas.microsoft.com/office/drawing/2014/main" id="{E7FDA022-49F2-400F-87FE-CF458543DAFC}"/>
              </a:ext>
            </a:extLst>
          </p:cNvPr>
          <p:cNvSpPr/>
          <p:nvPr/>
        </p:nvSpPr>
        <p:spPr>
          <a:xfrm>
            <a:off x="2295331" y="2174033"/>
            <a:ext cx="466530" cy="49226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1B57DE93-60EA-41EF-B16D-6D1682A4A639}"/>
              </a:ext>
            </a:extLst>
          </p:cNvPr>
          <p:cNvSpPr/>
          <p:nvPr/>
        </p:nvSpPr>
        <p:spPr>
          <a:xfrm>
            <a:off x="2295331" y="5421086"/>
            <a:ext cx="466530" cy="49226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0AFC12BC-F8E4-46C2-91F9-D8223AD1A419}"/>
              </a:ext>
            </a:extLst>
          </p:cNvPr>
          <p:cNvSpPr/>
          <p:nvPr/>
        </p:nvSpPr>
        <p:spPr>
          <a:xfrm>
            <a:off x="2295331" y="3061349"/>
            <a:ext cx="466530" cy="492260"/>
          </a:xfrm>
          <a:prstGeom prst="ellipse">
            <a:avLst/>
          </a:prstGeom>
          <a:noFill/>
          <a:ln w="38100">
            <a:solidFill>
              <a:srgbClr val="FF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36E02518-003C-4D61-BD42-13ABDA23CAC2}"/>
              </a:ext>
            </a:extLst>
          </p:cNvPr>
          <p:cNvSpPr/>
          <p:nvPr/>
        </p:nvSpPr>
        <p:spPr>
          <a:xfrm>
            <a:off x="2295331" y="6347485"/>
            <a:ext cx="466530" cy="492260"/>
          </a:xfrm>
          <a:prstGeom prst="ellipse">
            <a:avLst/>
          </a:prstGeom>
          <a:noFill/>
          <a:ln w="38100">
            <a:solidFill>
              <a:srgbClr val="FF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714C4AB-55B0-4B90-9638-D82C13422D0F}"/>
              </a:ext>
            </a:extLst>
          </p:cNvPr>
          <p:cNvSpPr/>
          <p:nvPr/>
        </p:nvSpPr>
        <p:spPr>
          <a:xfrm>
            <a:off x="10497791" y="5357042"/>
            <a:ext cx="13933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 err="1"/>
              <a:t>RuiJie</a:t>
            </a:r>
            <a:r>
              <a:rPr lang="en-US" altLang="zh-CN" dirty="0"/>
              <a:t> Wang</a:t>
            </a:r>
          </a:p>
          <a:p>
            <a:pPr algn="ctr"/>
            <a:r>
              <a:rPr lang="en-US" altLang="zh-CN" dirty="0"/>
              <a:t>@20220518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1C6005D2-365E-4592-9A19-93C1EE19D9B8}"/>
              </a:ext>
            </a:extLst>
          </p:cNvPr>
          <p:cNvSpPr/>
          <p:nvPr/>
        </p:nvSpPr>
        <p:spPr>
          <a:xfrm>
            <a:off x="10505004" y="2017389"/>
            <a:ext cx="137890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/>
              <a:t>Alberto &amp; </a:t>
            </a:r>
          </a:p>
          <a:p>
            <a:pPr algn="ctr"/>
            <a:r>
              <a:rPr lang="en-US" altLang="zh-CN" dirty="0"/>
              <a:t>Giovanni</a:t>
            </a:r>
          </a:p>
          <a:p>
            <a:pPr algn="ctr"/>
            <a:r>
              <a:rPr lang="en-US" altLang="zh-CN" dirty="0"/>
              <a:t>@20220124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10549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B49373-831E-4355-B0B1-AC1D43F85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Criteria of sensor size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E29E24E9-8376-4052-8170-B7EB7F1197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003408"/>
              </p:ext>
            </p:extLst>
          </p:nvPr>
        </p:nvGraphicFramePr>
        <p:xfrm>
          <a:off x="318796" y="1825625"/>
          <a:ext cx="5777204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内容占位符 2">
            <a:extLst>
              <a:ext uri="{FF2B5EF4-FFF2-40B4-BE49-F238E27FC236}">
                <a16:creationId xmlns:a16="http://schemas.microsoft.com/office/drawing/2014/main" id="{9C0BFD96-F2F2-4F1C-85E6-6B74C3C0C9A6}"/>
              </a:ext>
            </a:extLst>
          </p:cNvPr>
          <p:cNvSpPr txBox="1">
            <a:spLocks/>
          </p:cNvSpPr>
          <p:nvPr/>
        </p:nvSpPr>
        <p:spPr>
          <a:xfrm>
            <a:off x="6932644" y="1690688"/>
            <a:ext cx="4758613" cy="44862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Unique: </a:t>
            </a:r>
            <a:r>
              <a:rPr lang="en-US" altLang="zh-CN" b="1" dirty="0">
                <a:solidFill>
                  <a:srgbClr val="00B050"/>
                </a:solidFill>
              </a:rPr>
              <a:t>Only one </a:t>
            </a:r>
            <a:r>
              <a:rPr lang="en-US" altLang="zh-CN" dirty="0"/>
              <a:t>sensor size for the whole payload. </a:t>
            </a:r>
          </a:p>
          <a:p>
            <a:r>
              <a:rPr lang="en-US" altLang="zh-CN" dirty="0"/>
              <a:t>Active area: The total active area of the whole payload </a:t>
            </a:r>
            <a:r>
              <a:rPr lang="en-US" altLang="zh-CN" b="1" dirty="0">
                <a:solidFill>
                  <a:srgbClr val="00B050"/>
                </a:solidFill>
              </a:rPr>
              <a:t>as large as possible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Cost: The counts of wafer </a:t>
            </a:r>
            <a:r>
              <a:rPr lang="en-US" altLang="zh-CN" b="1" dirty="0">
                <a:solidFill>
                  <a:srgbClr val="00B050"/>
                </a:solidFill>
              </a:rPr>
              <a:t>as small as possible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Restriction : The diameter of </a:t>
            </a:r>
            <a:r>
              <a:rPr lang="en-US" altLang="zh-CN" b="1" dirty="0">
                <a:solidFill>
                  <a:srgbClr val="FF0000"/>
                </a:solidFill>
              </a:rPr>
              <a:t>13.95 cm</a:t>
            </a:r>
            <a:r>
              <a:rPr lang="en-US" altLang="zh-CN" dirty="0"/>
              <a:t>; safe gap between sensor &amp; ladder; dead area </a:t>
            </a:r>
            <a:r>
              <a:rPr lang="en-US" altLang="zh-CN" b="1" dirty="0">
                <a:solidFill>
                  <a:srgbClr val="FF0000"/>
                </a:solidFill>
              </a:rPr>
              <a:t>1 mm</a:t>
            </a:r>
            <a:r>
              <a:rPr lang="en-US" altLang="zh-CN" dirty="0"/>
              <a:t>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60571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BCCDFB-FADF-4149-9544-8A0B3E8B8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altLang="zh-CN" dirty="0"/>
              <a:t>6-inch wafer limit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64EFFB-180B-4204-B48E-4D824536C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3052" y="2052735"/>
            <a:ext cx="5820747" cy="4124228"/>
          </a:xfrm>
        </p:spPr>
        <p:txBody>
          <a:bodyPr/>
          <a:lstStyle/>
          <a:p>
            <a:r>
              <a:rPr lang="en-US" altLang="zh-CN" dirty="0"/>
              <a:t>Total diameter: 14.95 cm</a:t>
            </a:r>
          </a:p>
          <a:p>
            <a:r>
              <a:rPr lang="en-US" altLang="zh-CN" dirty="0"/>
              <a:t>Additional surrounding: 0.5 cm</a:t>
            </a:r>
            <a:endParaRPr lang="zh-CN" altLang="en-US" dirty="0"/>
          </a:p>
        </p:txBody>
      </p:sp>
      <p:pic>
        <p:nvPicPr>
          <p:cNvPr id="4" name="図 1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43818"/>
            <a:ext cx="4245666" cy="504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44AD395D-1E96-4E00-9EB5-5FA8ACCD5450}"/>
              </a:ext>
            </a:extLst>
          </p:cNvPr>
          <p:cNvSpPr/>
          <p:nvPr/>
        </p:nvSpPr>
        <p:spPr>
          <a:xfrm>
            <a:off x="1798459" y="2351315"/>
            <a:ext cx="2304000" cy="230400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43B126C-6759-4696-B959-74E8CC5D7AE3}"/>
              </a:ext>
            </a:extLst>
          </p:cNvPr>
          <p:cNvSpPr/>
          <p:nvPr/>
        </p:nvSpPr>
        <p:spPr>
          <a:xfrm>
            <a:off x="1492898" y="2920482"/>
            <a:ext cx="2915122" cy="1165666"/>
          </a:xfrm>
          <a:prstGeom prst="rect">
            <a:avLst/>
          </a:prstGeom>
          <a:noFill/>
          <a:ln w="38100">
            <a:solidFill>
              <a:srgbClr val="3209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819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562E4C-7520-44D7-B8C3-85800A67C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1"/>
            <a:ext cx="10515600" cy="1325563"/>
          </a:xfrm>
        </p:spPr>
        <p:txBody>
          <a:bodyPr/>
          <a:lstStyle/>
          <a:p>
            <a:r>
              <a:rPr lang="en-US" altLang="zh-CN" dirty="0"/>
              <a:t>Choose the</a:t>
            </a:r>
            <a:r>
              <a:rPr lang="zh-CN" altLang="en-US" dirty="0"/>
              <a:t> </a:t>
            </a:r>
            <a:r>
              <a:rPr lang="en-US" altLang="zh-CN" dirty="0"/>
              <a:t>best</a:t>
            </a:r>
            <a:r>
              <a:rPr lang="zh-CN" altLang="en-US" dirty="0"/>
              <a:t> </a:t>
            </a:r>
            <a:r>
              <a:rPr lang="en-US" altLang="zh-CN" dirty="0"/>
              <a:t>sensor size</a:t>
            </a:r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1503992-CB1D-4D0C-BAE7-F9ABD2712128}"/>
              </a:ext>
            </a:extLst>
          </p:cNvPr>
          <p:cNvSpPr/>
          <p:nvPr/>
        </p:nvSpPr>
        <p:spPr>
          <a:xfrm>
            <a:off x="356269" y="1809000"/>
            <a:ext cx="3240000" cy="324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schemeClr val="tx1"/>
                </a:solidFill>
              </a:rPr>
              <a:t>Row</a:t>
            </a:r>
            <a:endParaRPr lang="zh-CN" alt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D8773F7-11E3-4FC0-AC6B-0A3CC12BFB1D}"/>
              </a:ext>
            </a:extLst>
          </p:cNvPr>
          <p:cNvSpPr/>
          <p:nvPr/>
        </p:nvSpPr>
        <p:spPr>
          <a:xfrm>
            <a:off x="8784429" y="1809000"/>
            <a:ext cx="3240000" cy="324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schemeClr val="tx1"/>
                </a:solidFill>
              </a:rPr>
              <a:t>Row</a:t>
            </a:r>
            <a:endParaRPr lang="zh-CN" altLang="en-US" sz="4000" b="1" dirty="0">
              <a:solidFill>
                <a:schemeClr val="tx1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CD22758D-8E39-487C-92F0-88BDF0102604}"/>
              </a:ext>
            </a:extLst>
          </p:cNvPr>
          <p:cNvSpPr/>
          <p:nvPr/>
        </p:nvSpPr>
        <p:spPr>
          <a:xfrm>
            <a:off x="359281" y="3249000"/>
            <a:ext cx="1800000" cy="180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tx1"/>
                </a:solidFill>
              </a:rPr>
              <a:t>sensor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982037E6-39F8-4FBB-8701-9E8A7D5A6DF3}"/>
              </a:ext>
            </a:extLst>
          </p:cNvPr>
          <p:cNvSpPr/>
          <p:nvPr/>
        </p:nvSpPr>
        <p:spPr>
          <a:xfrm>
            <a:off x="2181766" y="3224598"/>
            <a:ext cx="1800000" cy="180000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E55EE286-8255-41C4-B271-500246A51419}"/>
              </a:ext>
            </a:extLst>
          </p:cNvPr>
          <p:cNvSpPr/>
          <p:nvPr/>
        </p:nvSpPr>
        <p:spPr>
          <a:xfrm>
            <a:off x="4687440" y="1809000"/>
            <a:ext cx="3240000" cy="324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schemeClr val="tx1"/>
                </a:solidFill>
              </a:rPr>
              <a:t>Row</a:t>
            </a:r>
            <a:endParaRPr lang="zh-CN" altLang="en-US" sz="4000" b="1" dirty="0">
              <a:solidFill>
                <a:schemeClr val="tx1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09A77D1-DE33-414E-9D44-69C972C4C0B3}"/>
              </a:ext>
            </a:extLst>
          </p:cNvPr>
          <p:cNvSpPr/>
          <p:nvPr/>
        </p:nvSpPr>
        <p:spPr>
          <a:xfrm>
            <a:off x="8781417" y="3969000"/>
            <a:ext cx="1080000" cy="108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solidFill>
                  <a:schemeClr val="tx1"/>
                </a:solidFill>
              </a:rPr>
              <a:t>sensor</a:t>
            </a:r>
            <a:endParaRPr lang="zh-CN" altLang="en-US" sz="24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04042FA-6F71-4E7C-A885-6CB6ED745F8A}"/>
              </a:ext>
            </a:extLst>
          </p:cNvPr>
          <p:cNvSpPr/>
          <p:nvPr/>
        </p:nvSpPr>
        <p:spPr>
          <a:xfrm>
            <a:off x="8781417" y="2881984"/>
            <a:ext cx="1080000" cy="108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solidFill>
                  <a:schemeClr val="tx1"/>
                </a:solidFill>
              </a:rPr>
              <a:t>sensor</a:t>
            </a:r>
            <a:endParaRPr lang="zh-CN" altLang="en-US" sz="2400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9BA26338-3377-4616-822B-7EFDB317B41E}"/>
              </a:ext>
            </a:extLst>
          </p:cNvPr>
          <p:cNvSpPr/>
          <p:nvPr/>
        </p:nvSpPr>
        <p:spPr>
          <a:xfrm>
            <a:off x="8781417" y="1809000"/>
            <a:ext cx="1080000" cy="108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solidFill>
                  <a:schemeClr val="tx1"/>
                </a:solidFill>
              </a:rPr>
              <a:t>sensor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4B4398F4-90A5-4B02-884D-00CB2A74BB81}"/>
              </a:ext>
            </a:extLst>
          </p:cNvPr>
          <p:cNvSpPr/>
          <p:nvPr/>
        </p:nvSpPr>
        <p:spPr>
          <a:xfrm>
            <a:off x="9862923" y="3969000"/>
            <a:ext cx="1080000" cy="108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solidFill>
                  <a:schemeClr val="tx1"/>
                </a:solidFill>
              </a:rPr>
              <a:t>sensor</a:t>
            </a:r>
            <a:endParaRPr lang="zh-CN" altLang="en-US" sz="2400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4697B8C1-CCEF-4517-A29D-CDE230FB6933}"/>
              </a:ext>
            </a:extLst>
          </p:cNvPr>
          <p:cNvSpPr/>
          <p:nvPr/>
        </p:nvSpPr>
        <p:spPr>
          <a:xfrm>
            <a:off x="9862923" y="2881984"/>
            <a:ext cx="1080000" cy="108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solidFill>
                  <a:schemeClr val="tx1"/>
                </a:solidFill>
              </a:rPr>
              <a:t>sensor</a:t>
            </a:r>
            <a:endParaRPr lang="zh-CN" altLang="en-US" sz="2400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8EAFEEED-6467-4452-9D4F-59688C747643}"/>
              </a:ext>
            </a:extLst>
          </p:cNvPr>
          <p:cNvSpPr/>
          <p:nvPr/>
        </p:nvSpPr>
        <p:spPr>
          <a:xfrm>
            <a:off x="9862923" y="1809000"/>
            <a:ext cx="1080000" cy="108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solidFill>
                  <a:schemeClr val="tx1"/>
                </a:solidFill>
              </a:rPr>
              <a:t>sensor</a:t>
            </a:r>
            <a:endParaRPr lang="zh-CN" altLang="en-US" sz="2400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EBE5D0B2-DC7F-4DAE-B470-CFAB2323DB4B}"/>
              </a:ext>
            </a:extLst>
          </p:cNvPr>
          <p:cNvSpPr/>
          <p:nvPr/>
        </p:nvSpPr>
        <p:spPr>
          <a:xfrm>
            <a:off x="10944429" y="3969000"/>
            <a:ext cx="1080000" cy="108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solidFill>
                  <a:schemeClr val="tx1"/>
                </a:solidFill>
              </a:rPr>
              <a:t>sensor</a:t>
            </a:r>
            <a:endParaRPr lang="zh-CN" altLang="en-US" sz="2400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5946ECC9-FB97-4CEC-B530-37613F6F4D15}"/>
              </a:ext>
            </a:extLst>
          </p:cNvPr>
          <p:cNvSpPr/>
          <p:nvPr/>
        </p:nvSpPr>
        <p:spPr>
          <a:xfrm>
            <a:off x="10944429" y="2881984"/>
            <a:ext cx="1080000" cy="108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solidFill>
                  <a:schemeClr val="tx1"/>
                </a:solidFill>
              </a:rPr>
              <a:t>sensor</a:t>
            </a:r>
            <a:endParaRPr lang="zh-CN" altLang="en-US" sz="2400" dirty="0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DE3F8E86-274A-4C69-9B22-F3574342FC04}"/>
              </a:ext>
            </a:extLst>
          </p:cNvPr>
          <p:cNvSpPr/>
          <p:nvPr/>
        </p:nvSpPr>
        <p:spPr>
          <a:xfrm>
            <a:off x="10944429" y="1809000"/>
            <a:ext cx="1080000" cy="108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solidFill>
                  <a:schemeClr val="tx1"/>
                </a:solidFill>
              </a:rPr>
              <a:t>sensor</a:t>
            </a:r>
            <a:endParaRPr lang="zh-CN" altLang="en-US" sz="2400" dirty="0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0E6B3784-3D9F-4F8D-9462-11810BF4DFA9}"/>
              </a:ext>
            </a:extLst>
          </p:cNvPr>
          <p:cNvSpPr/>
          <p:nvPr/>
        </p:nvSpPr>
        <p:spPr>
          <a:xfrm>
            <a:off x="354763" y="1449000"/>
            <a:ext cx="1800000" cy="180000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456C6C2A-C9B9-4F7F-862A-FDEAB6E58D43}"/>
              </a:ext>
            </a:extLst>
          </p:cNvPr>
          <p:cNvSpPr/>
          <p:nvPr/>
        </p:nvSpPr>
        <p:spPr>
          <a:xfrm>
            <a:off x="2174219" y="1449000"/>
            <a:ext cx="1800000" cy="180000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6EDB3D47-8CCF-480F-923A-850F0E300CE0}"/>
              </a:ext>
            </a:extLst>
          </p:cNvPr>
          <p:cNvSpPr txBox="1"/>
          <p:nvPr/>
        </p:nvSpPr>
        <p:spPr>
          <a:xfrm>
            <a:off x="242596" y="5378253"/>
            <a:ext cx="3530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CASE 1: Sensor </a:t>
            </a:r>
            <a:r>
              <a:rPr lang="en-US" altLang="zh-CN" sz="2400" b="1" dirty="0">
                <a:solidFill>
                  <a:srgbClr val="FF0000"/>
                </a:solidFill>
              </a:rPr>
              <a:t>too large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545CF4A5-C4F9-40BA-AE26-A571A6C94FB9}"/>
              </a:ext>
            </a:extLst>
          </p:cNvPr>
          <p:cNvSpPr txBox="1"/>
          <p:nvPr/>
        </p:nvSpPr>
        <p:spPr>
          <a:xfrm>
            <a:off x="4542373" y="5378253"/>
            <a:ext cx="3552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CASE 2: Sensor </a:t>
            </a:r>
            <a:r>
              <a:rPr lang="en-US" altLang="zh-CN" sz="2400" b="1" dirty="0">
                <a:solidFill>
                  <a:srgbClr val="FF0000"/>
                </a:solidFill>
              </a:rPr>
              <a:t>too small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3C55525F-D3E4-43B9-A68E-8744CFFFC5AB}"/>
              </a:ext>
            </a:extLst>
          </p:cNvPr>
          <p:cNvSpPr txBox="1"/>
          <p:nvPr/>
        </p:nvSpPr>
        <p:spPr>
          <a:xfrm>
            <a:off x="8992921" y="5378253"/>
            <a:ext cx="3129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CASE 3: Sensor </a:t>
            </a:r>
            <a:r>
              <a:rPr lang="en-US" altLang="zh-CN" sz="2400" b="1" dirty="0">
                <a:solidFill>
                  <a:srgbClr val="00B050"/>
                </a:solidFill>
              </a:rPr>
              <a:t>match</a:t>
            </a:r>
            <a:endParaRPr lang="zh-CN" altLang="en-US" sz="2400" b="1" dirty="0">
              <a:solidFill>
                <a:srgbClr val="00B050"/>
              </a:solidFill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AF04C6CE-8B1C-4C16-82C9-1646148DB4C6}"/>
              </a:ext>
            </a:extLst>
          </p:cNvPr>
          <p:cNvSpPr/>
          <p:nvPr/>
        </p:nvSpPr>
        <p:spPr>
          <a:xfrm>
            <a:off x="4685934" y="46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460C8232-CFD7-47DD-A2C7-51225268BE11}"/>
              </a:ext>
            </a:extLst>
          </p:cNvPr>
          <p:cNvSpPr/>
          <p:nvPr/>
        </p:nvSpPr>
        <p:spPr>
          <a:xfrm>
            <a:off x="4685934" y="43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7ECD9A6C-5171-4E9C-B982-013FE2ADB5E3}"/>
              </a:ext>
            </a:extLst>
          </p:cNvPr>
          <p:cNvSpPr/>
          <p:nvPr/>
        </p:nvSpPr>
        <p:spPr>
          <a:xfrm>
            <a:off x="4685934" y="39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695DA915-409D-4759-AF09-F209B552923B}"/>
              </a:ext>
            </a:extLst>
          </p:cNvPr>
          <p:cNvSpPr/>
          <p:nvPr/>
        </p:nvSpPr>
        <p:spPr>
          <a:xfrm>
            <a:off x="4685934" y="36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BFC3DC5E-5F96-4BCD-878F-84AA62EF724C}"/>
              </a:ext>
            </a:extLst>
          </p:cNvPr>
          <p:cNvSpPr/>
          <p:nvPr/>
        </p:nvSpPr>
        <p:spPr>
          <a:xfrm>
            <a:off x="4685934" y="324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570624CD-A83E-40D9-87E2-030B855FD800}"/>
              </a:ext>
            </a:extLst>
          </p:cNvPr>
          <p:cNvSpPr/>
          <p:nvPr/>
        </p:nvSpPr>
        <p:spPr>
          <a:xfrm>
            <a:off x="4685934" y="28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6897B395-7D59-4FB0-B101-E44B6075F852}"/>
              </a:ext>
            </a:extLst>
          </p:cNvPr>
          <p:cNvSpPr/>
          <p:nvPr/>
        </p:nvSpPr>
        <p:spPr>
          <a:xfrm>
            <a:off x="4685934" y="25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7E7944BE-9AD2-4EB4-ACE2-FD9D653A2BE4}"/>
              </a:ext>
            </a:extLst>
          </p:cNvPr>
          <p:cNvSpPr/>
          <p:nvPr/>
        </p:nvSpPr>
        <p:spPr>
          <a:xfrm>
            <a:off x="4685934" y="21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491DAF4F-326A-468F-85DF-0604961044CE}"/>
              </a:ext>
            </a:extLst>
          </p:cNvPr>
          <p:cNvSpPr/>
          <p:nvPr/>
        </p:nvSpPr>
        <p:spPr>
          <a:xfrm>
            <a:off x="4685934" y="18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46C9E5AB-3747-4633-BFE2-0AE846BB3B4A}"/>
              </a:ext>
            </a:extLst>
          </p:cNvPr>
          <p:cNvSpPr/>
          <p:nvPr/>
        </p:nvSpPr>
        <p:spPr>
          <a:xfrm>
            <a:off x="5045330" y="46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F4170588-B6C9-496A-AFCF-693A8F0A021A}"/>
              </a:ext>
            </a:extLst>
          </p:cNvPr>
          <p:cNvSpPr/>
          <p:nvPr/>
        </p:nvSpPr>
        <p:spPr>
          <a:xfrm>
            <a:off x="5045330" y="43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B39EB801-51FA-4076-BE22-106E894F8157}"/>
              </a:ext>
            </a:extLst>
          </p:cNvPr>
          <p:cNvSpPr/>
          <p:nvPr/>
        </p:nvSpPr>
        <p:spPr>
          <a:xfrm>
            <a:off x="5045330" y="39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EE5F728F-6D12-4C12-8039-BF75D9C19BB6}"/>
              </a:ext>
            </a:extLst>
          </p:cNvPr>
          <p:cNvSpPr/>
          <p:nvPr/>
        </p:nvSpPr>
        <p:spPr>
          <a:xfrm>
            <a:off x="5045330" y="36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C3556436-1236-4B81-AB4C-BB5FF4E88647}"/>
              </a:ext>
            </a:extLst>
          </p:cNvPr>
          <p:cNvSpPr/>
          <p:nvPr/>
        </p:nvSpPr>
        <p:spPr>
          <a:xfrm>
            <a:off x="5045330" y="324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9582F70D-1ADB-4834-95B2-9E58EBC2D342}"/>
              </a:ext>
            </a:extLst>
          </p:cNvPr>
          <p:cNvSpPr/>
          <p:nvPr/>
        </p:nvSpPr>
        <p:spPr>
          <a:xfrm>
            <a:off x="5045330" y="28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756A021C-44F2-4FE3-B093-8D9583A46DE4}"/>
              </a:ext>
            </a:extLst>
          </p:cNvPr>
          <p:cNvSpPr/>
          <p:nvPr/>
        </p:nvSpPr>
        <p:spPr>
          <a:xfrm>
            <a:off x="5045330" y="25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961EAAD2-C79B-48F5-95CD-34D0F4E937BD}"/>
              </a:ext>
            </a:extLst>
          </p:cNvPr>
          <p:cNvSpPr/>
          <p:nvPr/>
        </p:nvSpPr>
        <p:spPr>
          <a:xfrm>
            <a:off x="5045330" y="21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97935E57-DF5B-410A-8365-7B92D3B6E295}"/>
              </a:ext>
            </a:extLst>
          </p:cNvPr>
          <p:cNvSpPr/>
          <p:nvPr/>
        </p:nvSpPr>
        <p:spPr>
          <a:xfrm>
            <a:off x="5045330" y="18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C327E4C4-FABE-4BE6-826F-E8200939247C}"/>
              </a:ext>
            </a:extLst>
          </p:cNvPr>
          <p:cNvSpPr/>
          <p:nvPr/>
        </p:nvSpPr>
        <p:spPr>
          <a:xfrm>
            <a:off x="5404726" y="46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91773F5C-9DE7-4D9F-B88B-0DA7F5EEF8F0}"/>
              </a:ext>
            </a:extLst>
          </p:cNvPr>
          <p:cNvSpPr/>
          <p:nvPr/>
        </p:nvSpPr>
        <p:spPr>
          <a:xfrm>
            <a:off x="5404726" y="43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4E3EC0DA-F6C0-4B9E-AAB2-DD07E387FED2}"/>
              </a:ext>
            </a:extLst>
          </p:cNvPr>
          <p:cNvSpPr/>
          <p:nvPr/>
        </p:nvSpPr>
        <p:spPr>
          <a:xfrm>
            <a:off x="5404726" y="39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6B26E22B-5775-46A8-8571-BB3F605855E9}"/>
              </a:ext>
            </a:extLst>
          </p:cNvPr>
          <p:cNvSpPr/>
          <p:nvPr/>
        </p:nvSpPr>
        <p:spPr>
          <a:xfrm>
            <a:off x="5404726" y="36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1E1765AE-44EA-4382-BD9C-4A38A40019F6}"/>
              </a:ext>
            </a:extLst>
          </p:cNvPr>
          <p:cNvSpPr/>
          <p:nvPr/>
        </p:nvSpPr>
        <p:spPr>
          <a:xfrm>
            <a:off x="5404726" y="324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49A099A5-3912-42A2-BE74-21716E45623D}"/>
              </a:ext>
            </a:extLst>
          </p:cNvPr>
          <p:cNvSpPr/>
          <p:nvPr/>
        </p:nvSpPr>
        <p:spPr>
          <a:xfrm>
            <a:off x="5404726" y="28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37506364-2BB5-4679-8336-C0DC313100BF}"/>
              </a:ext>
            </a:extLst>
          </p:cNvPr>
          <p:cNvSpPr/>
          <p:nvPr/>
        </p:nvSpPr>
        <p:spPr>
          <a:xfrm>
            <a:off x="5404726" y="25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9509551F-FF14-4D0F-B276-96AE27EF794F}"/>
              </a:ext>
            </a:extLst>
          </p:cNvPr>
          <p:cNvSpPr/>
          <p:nvPr/>
        </p:nvSpPr>
        <p:spPr>
          <a:xfrm>
            <a:off x="5404726" y="21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8608003D-A3FF-4F2E-B1C7-CED59680B4D0}"/>
              </a:ext>
            </a:extLst>
          </p:cNvPr>
          <p:cNvSpPr/>
          <p:nvPr/>
        </p:nvSpPr>
        <p:spPr>
          <a:xfrm>
            <a:off x="5404726" y="18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53DA0FFE-2D87-49F0-8AAA-54B65BB78F97}"/>
              </a:ext>
            </a:extLst>
          </p:cNvPr>
          <p:cNvSpPr/>
          <p:nvPr/>
        </p:nvSpPr>
        <p:spPr>
          <a:xfrm>
            <a:off x="5764122" y="46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736F699D-BEE8-4223-B3E2-BEAD020A593D}"/>
              </a:ext>
            </a:extLst>
          </p:cNvPr>
          <p:cNvSpPr/>
          <p:nvPr/>
        </p:nvSpPr>
        <p:spPr>
          <a:xfrm>
            <a:off x="5764122" y="43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id="{27C8BF43-F298-4BAE-A12F-31BC402DE0C5}"/>
              </a:ext>
            </a:extLst>
          </p:cNvPr>
          <p:cNvSpPr/>
          <p:nvPr/>
        </p:nvSpPr>
        <p:spPr>
          <a:xfrm>
            <a:off x="5764122" y="39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DAB39A22-E58F-4BEA-A9E7-524A867A74FB}"/>
              </a:ext>
            </a:extLst>
          </p:cNvPr>
          <p:cNvSpPr/>
          <p:nvPr/>
        </p:nvSpPr>
        <p:spPr>
          <a:xfrm>
            <a:off x="5764122" y="36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id="{CAA1A3C3-1F95-4A2A-9096-D7BDB74BE62E}"/>
              </a:ext>
            </a:extLst>
          </p:cNvPr>
          <p:cNvSpPr/>
          <p:nvPr/>
        </p:nvSpPr>
        <p:spPr>
          <a:xfrm>
            <a:off x="5764122" y="324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9C22C28B-066C-414E-9662-6251427C6081}"/>
              </a:ext>
            </a:extLst>
          </p:cNvPr>
          <p:cNvSpPr/>
          <p:nvPr/>
        </p:nvSpPr>
        <p:spPr>
          <a:xfrm>
            <a:off x="5764122" y="28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68ED6A2C-9DBA-412B-9851-87CC58D7FA88}"/>
              </a:ext>
            </a:extLst>
          </p:cNvPr>
          <p:cNvSpPr/>
          <p:nvPr/>
        </p:nvSpPr>
        <p:spPr>
          <a:xfrm>
            <a:off x="5764122" y="25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4BD989A7-AE94-40CF-832C-C8DEA1CFC3A5}"/>
              </a:ext>
            </a:extLst>
          </p:cNvPr>
          <p:cNvSpPr/>
          <p:nvPr/>
        </p:nvSpPr>
        <p:spPr>
          <a:xfrm>
            <a:off x="5764122" y="21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id="{EF9E8635-2142-4F4E-9B68-E1A87E10255C}"/>
              </a:ext>
            </a:extLst>
          </p:cNvPr>
          <p:cNvSpPr/>
          <p:nvPr/>
        </p:nvSpPr>
        <p:spPr>
          <a:xfrm>
            <a:off x="5764122" y="18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id="{4F7BE3C1-1FA5-444E-9595-F71562DE64A2}"/>
              </a:ext>
            </a:extLst>
          </p:cNvPr>
          <p:cNvSpPr/>
          <p:nvPr/>
        </p:nvSpPr>
        <p:spPr>
          <a:xfrm>
            <a:off x="6123518" y="46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矩形 80">
            <a:extLst>
              <a:ext uri="{FF2B5EF4-FFF2-40B4-BE49-F238E27FC236}">
                <a16:creationId xmlns:a16="http://schemas.microsoft.com/office/drawing/2014/main" id="{056EF16A-6464-4D04-8137-E4947A4C542F}"/>
              </a:ext>
            </a:extLst>
          </p:cNvPr>
          <p:cNvSpPr/>
          <p:nvPr/>
        </p:nvSpPr>
        <p:spPr>
          <a:xfrm>
            <a:off x="6123518" y="43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矩形 81">
            <a:extLst>
              <a:ext uri="{FF2B5EF4-FFF2-40B4-BE49-F238E27FC236}">
                <a16:creationId xmlns:a16="http://schemas.microsoft.com/office/drawing/2014/main" id="{DC27252D-9088-40C8-8690-365EA7588973}"/>
              </a:ext>
            </a:extLst>
          </p:cNvPr>
          <p:cNvSpPr/>
          <p:nvPr/>
        </p:nvSpPr>
        <p:spPr>
          <a:xfrm>
            <a:off x="6123518" y="39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id="{B8D8806F-E849-475A-9AF0-F679B90F44C3}"/>
              </a:ext>
            </a:extLst>
          </p:cNvPr>
          <p:cNvSpPr/>
          <p:nvPr/>
        </p:nvSpPr>
        <p:spPr>
          <a:xfrm>
            <a:off x="6123518" y="36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4" name="矩形 83">
            <a:extLst>
              <a:ext uri="{FF2B5EF4-FFF2-40B4-BE49-F238E27FC236}">
                <a16:creationId xmlns:a16="http://schemas.microsoft.com/office/drawing/2014/main" id="{444C963F-60DA-4AB4-9F20-ED448EB1A932}"/>
              </a:ext>
            </a:extLst>
          </p:cNvPr>
          <p:cNvSpPr/>
          <p:nvPr/>
        </p:nvSpPr>
        <p:spPr>
          <a:xfrm>
            <a:off x="6123518" y="324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5" name="矩形 84">
            <a:extLst>
              <a:ext uri="{FF2B5EF4-FFF2-40B4-BE49-F238E27FC236}">
                <a16:creationId xmlns:a16="http://schemas.microsoft.com/office/drawing/2014/main" id="{1AF06436-3A52-4F00-A1BD-27412A44F647}"/>
              </a:ext>
            </a:extLst>
          </p:cNvPr>
          <p:cNvSpPr/>
          <p:nvPr/>
        </p:nvSpPr>
        <p:spPr>
          <a:xfrm>
            <a:off x="6123518" y="28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id="{E4F6F7BC-0D19-4571-9D02-BE264287111F}"/>
              </a:ext>
            </a:extLst>
          </p:cNvPr>
          <p:cNvSpPr/>
          <p:nvPr/>
        </p:nvSpPr>
        <p:spPr>
          <a:xfrm>
            <a:off x="6123518" y="25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7" name="矩形 86">
            <a:extLst>
              <a:ext uri="{FF2B5EF4-FFF2-40B4-BE49-F238E27FC236}">
                <a16:creationId xmlns:a16="http://schemas.microsoft.com/office/drawing/2014/main" id="{6B4541A7-FAEC-4553-906B-BC04CF36FF7F}"/>
              </a:ext>
            </a:extLst>
          </p:cNvPr>
          <p:cNvSpPr/>
          <p:nvPr/>
        </p:nvSpPr>
        <p:spPr>
          <a:xfrm>
            <a:off x="6123518" y="21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矩形 87">
            <a:extLst>
              <a:ext uri="{FF2B5EF4-FFF2-40B4-BE49-F238E27FC236}">
                <a16:creationId xmlns:a16="http://schemas.microsoft.com/office/drawing/2014/main" id="{42800C46-A858-4BCA-8827-118808EDFE7E}"/>
              </a:ext>
            </a:extLst>
          </p:cNvPr>
          <p:cNvSpPr/>
          <p:nvPr/>
        </p:nvSpPr>
        <p:spPr>
          <a:xfrm>
            <a:off x="6123518" y="18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0" name="矩形 89">
            <a:extLst>
              <a:ext uri="{FF2B5EF4-FFF2-40B4-BE49-F238E27FC236}">
                <a16:creationId xmlns:a16="http://schemas.microsoft.com/office/drawing/2014/main" id="{5158D224-2427-4E59-85C5-CCA70D1EDABB}"/>
              </a:ext>
            </a:extLst>
          </p:cNvPr>
          <p:cNvSpPr/>
          <p:nvPr/>
        </p:nvSpPr>
        <p:spPr>
          <a:xfrm>
            <a:off x="6482914" y="46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1" name="矩形 90">
            <a:extLst>
              <a:ext uri="{FF2B5EF4-FFF2-40B4-BE49-F238E27FC236}">
                <a16:creationId xmlns:a16="http://schemas.microsoft.com/office/drawing/2014/main" id="{E71765AA-B885-44D8-813B-995BD04C0280}"/>
              </a:ext>
            </a:extLst>
          </p:cNvPr>
          <p:cNvSpPr/>
          <p:nvPr/>
        </p:nvSpPr>
        <p:spPr>
          <a:xfrm>
            <a:off x="6482914" y="43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2" name="矩形 91">
            <a:extLst>
              <a:ext uri="{FF2B5EF4-FFF2-40B4-BE49-F238E27FC236}">
                <a16:creationId xmlns:a16="http://schemas.microsoft.com/office/drawing/2014/main" id="{D7B1AF4A-8E80-4B1C-95E5-DEF5A0982D25}"/>
              </a:ext>
            </a:extLst>
          </p:cNvPr>
          <p:cNvSpPr/>
          <p:nvPr/>
        </p:nvSpPr>
        <p:spPr>
          <a:xfrm>
            <a:off x="6482914" y="39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3" name="矩形 92">
            <a:extLst>
              <a:ext uri="{FF2B5EF4-FFF2-40B4-BE49-F238E27FC236}">
                <a16:creationId xmlns:a16="http://schemas.microsoft.com/office/drawing/2014/main" id="{3DFD32DC-F45A-4492-8B23-FA802FF9829E}"/>
              </a:ext>
            </a:extLst>
          </p:cNvPr>
          <p:cNvSpPr/>
          <p:nvPr/>
        </p:nvSpPr>
        <p:spPr>
          <a:xfrm>
            <a:off x="6482914" y="36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4" name="矩形 93">
            <a:extLst>
              <a:ext uri="{FF2B5EF4-FFF2-40B4-BE49-F238E27FC236}">
                <a16:creationId xmlns:a16="http://schemas.microsoft.com/office/drawing/2014/main" id="{6292FDFC-60B2-48A4-B0F7-5C8D535A7DEE}"/>
              </a:ext>
            </a:extLst>
          </p:cNvPr>
          <p:cNvSpPr/>
          <p:nvPr/>
        </p:nvSpPr>
        <p:spPr>
          <a:xfrm>
            <a:off x="6482914" y="324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5" name="矩形 94">
            <a:extLst>
              <a:ext uri="{FF2B5EF4-FFF2-40B4-BE49-F238E27FC236}">
                <a16:creationId xmlns:a16="http://schemas.microsoft.com/office/drawing/2014/main" id="{052F5A7A-7EAC-447F-8174-EA65BDDA7EDB}"/>
              </a:ext>
            </a:extLst>
          </p:cNvPr>
          <p:cNvSpPr/>
          <p:nvPr/>
        </p:nvSpPr>
        <p:spPr>
          <a:xfrm>
            <a:off x="6482914" y="28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6" name="矩形 95">
            <a:extLst>
              <a:ext uri="{FF2B5EF4-FFF2-40B4-BE49-F238E27FC236}">
                <a16:creationId xmlns:a16="http://schemas.microsoft.com/office/drawing/2014/main" id="{96D6F99D-C8CF-4AF1-A4D8-05ADABB7E2B3}"/>
              </a:ext>
            </a:extLst>
          </p:cNvPr>
          <p:cNvSpPr/>
          <p:nvPr/>
        </p:nvSpPr>
        <p:spPr>
          <a:xfrm>
            <a:off x="6482914" y="25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7" name="矩形 96">
            <a:extLst>
              <a:ext uri="{FF2B5EF4-FFF2-40B4-BE49-F238E27FC236}">
                <a16:creationId xmlns:a16="http://schemas.microsoft.com/office/drawing/2014/main" id="{57C4DA3E-E5F2-4250-A088-D497F856006F}"/>
              </a:ext>
            </a:extLst>
          </p:cNvPr>
          <p:cNvSpPr/>
          <p:nvPr/>
        </p:nvSpPr>
        <p:spPr>
          <a:xfrm>
            <a:off x="6482914" y="21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8" name="矩形 97">
            <a:extLst>
              <a:ext uri="{FF2B5EF4-FFF2-40B4-BE49-F238E27FC236}">
                <a16:creationId xmlns:a16="http://schemas.microsoft.com/office/drawing/2014/main" id="{3256B4E6-884B-4916-8EE4-00D7E0660B21}"/>
              </a:ext>
            </a:extLst>
          </p:cNvPr>
          <p:cNvSpPr/>
          <p:nvPr/>
        </p:nvSpPr>
        <p:spPr>
          <a:xfrm>
            <a:off x="6482914" y="18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0" name="矩形 99">
            <a:extLst>
              <a:ext uri="{FF2B5EF4-FFF2-40B4-BE49-F238E27FC236}">
                <a16:creationId xmlns:a16="http://schemas.microsoft.com/office/drawing/2014/main" id="{FFC991AA-6CD4-4541-9890-ED8DAAC4F85C}"/>
              </a:ext>
            </a:extLst>
          </p:cNvPr>
          <p:cNvSpPr/>
          <p:nvPr/>
        </p:nvSpPr>
        <p:spPr>
          <a:xfrm>
            <a:off x="6842310" y="46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1" name="矩形 100">
            <a:extLst>
              <a:ext uri="{FF2B5EF4-FFF2-40B4-BE49-F238E27FC236}">
                <a16:creationId xmlns:a16="http://schemas.microsoft.com/office/drawing/2014/main" id="{5E167D21-DC75-483D-B254-D409A40A20B8}"/>
              </a:ext>
            </a:extLst>
          </p:cNvPr>
          <p:cNvSpPr/>
          <p:nvPr/>
        </p:nvSpPr>
        <p:spPr>
          <a:xfrm>
            <a:off x="6842310" y="43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2" name="矩形 101">
            <a:extLst>
              <a:ext uri="{FF2B5EF4-FFF2-40B4-BE49-F238E27FC236}">
                <a16:creationId xmlns:a16="http://schemas.microsoft.com/office/drawing/2014/main" id="{2B140411-4BA6-4625-88B0-6FC01713C3BC}"/>
              </a:ext>
            </a:extLst>
          </p:cNvPr>
          <p:cNvSpPr/>
          <p:nvPr/>
        </p:nvSpPr>
        <p:spPr>
          <a:xfrm>
            <a:off x="6842310" y="39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3" name="矩形 102">
            <a:extLst>
              <a:ext uri="{FF2B5EF4-FFF2-40B4-BE49-F238E27FC236}">
                <a16:creationId xmlns:a16="http://schemas.microsoft.com/office/drawing/2014/main" id="{645783B9-20AF-4655-A45C-89CFAB15B377}"/>
              </a:ext>
            </a:extLst>
          </p:cNvPr>
          <p:cNvSpPr/>
          <p:nvPr/>
        </p:nvSpPr>
        <p:spPr>
          <a:xfrm>
            <a:off x="6842310" y="36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" name="矩形 103">
            <a:extLst>
              <a:ext uri="{FF2B5EF4-FFF2-40B4-BE49-F238E27FC236}">
                <a16:creationId xmlns:a16="http://schemas.microsoft.com/office/drawing/2014/main" id="{15258E43-7FD8-42AD-87A3-560EF3CE0EF4}"/>
              </a:ext>
            </a:extLst>
          </p:cNvPr>
          <p:cNvSpPr/>
          <p:nvPr/>
        </p:nvSpPr>
        <p:spPr>
          <a:xfrm>
            <a:off x="6842310" y="324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" name="矩形 104">
            <a:extLst>
              <a:ext uri="{FF2B5EF4-FFF2-40B4-BE49-F238E27FC236}">
                <a16:creationId xmlns:a16="http://schemas.microsoft.com/office/drawing/2014/main" id="{DFEFA214-8E7C-4136-A170-9A3D0A5167E5}"/>
              </a:ext>
            </a:extLst>
          </p:cNvPr>
          <p:cNvSpPr/>
          <p:nvPr/>
        </p:nvSpPr>
        <p:spPr>
          <a:xfrm>
            <a:off x="6842310" y="28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" name="矩形 105">
            <a:extLst>
              <a:ext uri="{FF2B5EF4-FFF2-40B4-BE49-F238E27FC236}">
                <a16:creationId xmlns:a16="http://schemas.microsoft.com/office/drawing/2014/main" id="{FC5B67FC-08B0-4F21-821F-8613AF8C07E8}"/>
              </a:ext>
            </a:extLst>
          </p:cNvPr>
          <p:cNvSpPr/>
          <p:nvPr/>
        </p:nvSpPr>
        <p:spPr>
          <a:xfrm>
            <a:off x="6842310" y="25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7" name="矩形 106">
            <a:extLst>
              <a:ext uri="{FF2B5EF4-FFF2-40B4-BE49-F238E27FC236}">
                <a16:creationId xmlns:a16="http://schemas.microsoft.com/office/drawing/2014/main" id="{772AD836-6676-4F34-B661-E59ED5501CC8}"/>
              </a:ext>
            </a:extLst>
          </p:cNvPr>
          <p:cNvSpPr/>
          <p:nvPr/>
        </p:nvSpPr>
        <p:spPr>
          <a:xfrm>
            <a:off x="6842310" y="21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8" name="矩形 107">
            <a:extLst>
              <a:ext uri="{FF2B5EF4-FFF2-40B4-BE49-F238E27FC236}">
                <a16:creationId xmlns:a16="http://schemas.microsoft.com/office/drawing/2014/main" id="{E11E43B1-F412-4B67-957E-0A18274D1055}"/>
              </a:ext>
            </a:extLst>
          </p:cNvPr>
          <p:cNvSpPr/>
          <p:nvPr/>
        </p:nvSpPr>
        <p:spPr>
          <a:xfrm>
            <a:off x="6842310" y="18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0" name="矩形 109">
            <a:extLst>
              <a:ext uri="{FF2B5EF4-FFF2-40B4-BE49-F238E27FC236}">
                <a16:creationId xmlns:a16="http://schemas.microsoft.com/office/drawing/2014/main" id="{2635EC0C-C553-48E8-AD7F-EB0282802F25}"/>
              </a:ext>
            </a:extLst>
          </p:cNvPr>
          <p:cNvSpPr/>
          <p:nvPr/>
        </p:nvSpPr>
        <p:spPr>
          <a:xfrm>
            <a:off x="7201706" y="46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1" name="矩形 110">
            <a:extLst>
              <a:ext uri="{FF2B5EF4-FFF2-40B4-BE49-F238E27FC236}">
                <a16:creationId xmlns:a16="http://schemas.microsoft.com/office/drawing/2014/main" id="{9711C447-9C48-4694-93A5-D649E9A194C6}"/>
              </a:ext>
            </a:extLst>
          </p:cNvPr>
          <p:cNvSpPr/>
          <p:nvPr/>
        </p:nvSpPr>
        <p:spPr>
          <a:xfrm>
            <a:off x="7201706" y="43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2" name="矩形 111">
            <a:extLst>
              <a:ext uri="{FF2B5EF4-FFF2-40B4-BE49-F238E27FC236}">
                <a16:creationId xmlns:a16="http://schemas.microsoft.com/office/drawing/2014/main" id="{7A5497C1-FACC-4330-A82F-42E15D76DC56}"/>
              </a:ext>
            </a:extLst>
          </p:cNvPr>
          <p:cNvSpPr/>
          <p:nvPr/>
        </p:nvSpPr>
        <p:spPr>
          <a:xfrm>
            <a:off x="7201706" y="39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3" name="矩形 112">
            <a:extLst>
              <a:ext uri="{FF2B5EF4-FFF2-40B4-BE49-F238E27FC236}">
                <a16:creationId xmlns:a16="http://schemas.microsoft.com/office/drawing/2014/main" id="{1D40BAFC-AEB9-48E6-B5F9-027F30873EAC}"/>
              </a:ext>
            </a:extLst>
          </p:cNvPr>
          <p:cNvSpPr/>
          <p:nvPr/>
        </p:nvSpPr>
        <p:spPr>
          <a:xfrm>
            <a:off x="7201706" y="36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4" name="矩形 113">
            <a:extLst>
              <a:ext uri="{FF2B5EF4-FFF2-40B4-BE49-F238E27FC236}">
                <a16:creationId xmlns:a16="http://schemas.microsoft.com/office/drawing/2014/main" id="{6BD46AB2-7F62-4762-8AA0-078FAA09F2B4}"/>
              </a:ext>
            </a:extLst>
          </p:cNvPr>
          <p:cNvSpPr/>
          <p:nvPr/>
        </p:nvSpPr>
        <p:spPr>
          <a:xfrm>
            <a:off x="7201706" y="324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5" name="矩形 114">
            <a:extLst>
              <a:ext uri="{FF2B5EF4-FFF2-40B4-BE49-F238E27FC236}">
                <a16:creationId xmlns:a16="http://schemas.microsoft.com/office/drawing/2014/main" id="{0FBDAE5B-5214-49DA-B195-C3A835E54319}"/>
              </a:ext>
            </a:extLst>
          </p:cNvPr>
          <p:cNvSpPr/>
          <p:nvPr/>
        </p:nvSpPr>
        <p:spPr>
          <a:xfrm>
            <a:off x="7201706" y="28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6" name="矩形 115">
            <a:extLst>
              <a:ext uri="{FF2B5EF4-FFF2-40B4-BE49-F238E27FC236}">
                <a16:creationId xmlns:a16="http://schemas.microsoft.com/office/drawing/2014/main" id="{66F9928D-3A62-4C0B-A632-37C02C89004D}"/>
              </a:ext>
            </a:extLst>
          </p:cNvPr>
          <p:cNvSpPr/>
          <p:nvPr/>
        </p:nvSpPr>
        <p:spPr>
          <a:xfrm>
            <a:off x="7201706" y="25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7" name="矩形 116">
            <a:extLst>
              <a:ext uri="{FF2B5EF4-FFF2-40B4-BE49-F238E27FC236}">
                <a16:creationId xmlns:a16="http://schemas.microsoft.com/office/drawing/2014/main" id="{FC70B9CA-0AA0-4B88-A02A-5DF51D898B6A}"/>
              </a:ext>
            </a:extLst>
          </p:cNvPr>
          <p:cNvSpPr/>
          <p:nvPr/>
        </p:nvSpPr>
        <p:spPr>
          <a:xfrm>
            <a:off x="7201706" y="21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8" name="矩形 117">
            <a:extLst>
              <a:ext uri="{FF2B5EF4-FFF2-40B4-BE49-F238E27FC236}">
                <a16:creationId xmlns:a16="http://schemas.microsoft.com/office/drawing/2014/main" id="{9C141A4B-A00F-44EF-A2FA-8D0CCEC35D2C}"/>
              </a:ext>
            </a:extLst>
          </p:cNvPr>
          <p:cNvSpPr/>
          <p:nvPr/>
        </p:nvSpPr>
        <p:spPr>
          <a:xfrm>
            <a:off x="7201706" y="18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0" name="矩形 119">
            <a:extLst>
              <a:ext uri="{FF2B5EF4-FFF2-40B4-BE49-F238E27FC236}">
                <a16:creationId xmlns:a16="http://schemas.microsoft.com/office/drawing/2014/main" id="{587387E2-796E-43CD-8A78-474314AC3101}"/>
              </a:ext>
            </a:extLst>
          </p:cNvPr>
          <p:cNvSpPr/>
          <p:nvPr/>
        </p:nvSpPr>
        <p:spPr>
          <a:xfrm>
            <a:off x="7561102" y="46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1" name="矩形 120">
            <a:extLst>
              <a:ext uri="{FF2B5EF4-FFF2-40B4-BE49-F238E27FC236}">
                <a16:creationId xmlns:a16="http://schemas.microsoft.com/office/drawing/2014/main" id="{5BC40067-D423-416A-9604-0BABDD644A85}"/>
              </a:ext>
            </a:extLst>
          </p:cNvPr>
          <p:cNvSpPr/>
          <p:nvPr/>
        </p:nvSpPr>
        <p:spPr>
          <a:xfrm>
            <a:off x="7561102" y="43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2" name="矩形 121">
            <a:extLst>
              <a:ext uri="{FF2B5EF4-FFF2-40B4-BE49-F238E27FC236}">
                <a16:creationId xmlns:a16="http://schemas.microsoft.com/office/drawing/2014/main" id="{08EE5306-2015-4E62-80C1-1CE89A9786C3}"/>
              </a:ext>
            </a:extLst>
          </p:cNvPr>
          <p:cNvSpPr/>
          <p:nvPr/>
        </p:nvSpPr>
        <p:spPr>
          <a:xfrm>
            <a:off x="7561102" y="39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3" name="矩形 122">
            <a:extLst>
              <a:ext uri="{FF2B5EF4-FFF2-40B4-BE49-F238E27FC236}">
                <a16:creationId xmlns:a16="http://schemas.microsoft.com/office/drawing/2014/main" id="{4F716A70-BC79-4034-A48F-76A0D6DF2A1F}"/>
              </a:ext>
            </a:extLst>
          </p:cNvPr>
          <p:cNvSpPr/>
          <p:nvPr/>
        </p:nvSpPr>
        <p:spPr>
          <a:xfrm>
            <a:off x="7561102" y="36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4" name="矩形 123">
            <a:extLst>
              <a:ext uri="{FF2B5EF4-FFF2-40B4-BE49-F238E27FC236}">
                <a16:creationId xmlns:a16="http://schemas.microsoft.com/office/drawing/2014/main" id="{C70FE83A-EDDD-45CE-A0C5-3495079236BB}"/>
              </a:ext>
            </a:extLst>
          </p:cNvPr>
          <p:cNvSpPr/>
          <p:nvPr/>
        </p:nvSpPr>
        <p:spPr>
          <a:xfrm>
            <a:off x="7561102" y="324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5" name="矩形 124">
            <a:extLst>
              <a:ext uri="{FF2B5EF4-FFF2-40B4-BE49-F238E27FC236}">
                <a16:creationId xmlns:a16="http://schemas.microsoft.com/office/drawing/2014/main" id="{E351A773-46CE-4CE1-8442-DD429AE2BBAB}"/>
              </a:ext>
            </a:extLst>
          </p:cNvPr>
          <p:cNvSpPr/>
          <p:nvPr/>
        </p:nvSpPr>
        <p:spPr>
          <a:xfrm>
            <a:off x="7561102" y="288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6" name="矩形 125">
            <a:extLst>
              <a:ext uri="{FF2B5EF4-FFF2-40B4-BE49-F238E27FC236}">
                <a16:creationId xmlns:a16="http://schemas.microsoft.com/office/drawing/2014/main" id="{8FAD37CB-7FC5-4178-9988-338E487D94F2}"/>
              </a:ext>
            </a:extLst>
          </p:cNvPr>
          <p:cNvSpPr/>
          <p:nvPr/>
        </p:nvSpPr>
        <p:spPr>
          <a:xfrm>
            <a:off x="7561102" y="252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7" name="矩形 126">
            <a:extLst>
              <a:ext uri="{FF2B5EF4-FFF2-40B4-BE49-F238E27FC236}">
                <a16:creationId xmlns:a16="http://schemas.microsoft.com/office/drawing/2014/main" id="{77ACD783-7AE1-4B40-95C8-666DE981F4FB}"/>
              </a:ext>
            </a:extLst>
          </p:cNvPr>
          <p:cNvSpPr/>
          <p:nvPr/>
        </p:nvSpPr>
        <p:spPr>
          <a:xfrm>
            <a:off x="7561102" y="216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8" name="矩形 127">
            <a:extLst>
              <a:ext uri="{FF2B5EF4-FFF2-40B4-BE49-F238E27FC236}">
                <a16:creationId xmlns:a16="http://schemas.microsoft.com/office/drawing/2014/main" id="{D51A690F-D99B-436E-AF62-D203D7B217D5}"/>
              </a:ext>
            </a:extLst>
          </p:cNvPr>
          <p:cNvSpPr/>
          <p:nvPr/>
        </p:nvSpPr>
        <p:spPr>
          <a:xfrm>
            <a:off x="7561102" y="1809000"/>
            <a:ext cx="360000" cy="360000"/>
          </a:xfrm>
          <a:prstGeom prst="rect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057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5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6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6" grpId="0" animBg="1"/>
      <p:bldP spid="17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2" grpId="0" animBg="1"/>
      <p:bldP spid="33" grpId="0" animBg="1"/>
      <p:bldP spid="36" grpId="0"/>
      <p:bldP spid="37" grpId="0"/>
      <p:bldP spid="38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177AAC-FCF9-4FE2-A6EE-5713BF185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altLang="zh-CN" dirty="0"/>
              <a:t>Solution procedure</a:t>
            </a:r>
            <a:endParaRPr lang="zh-CN" altLang="en-US" dirty="0"/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170E4693-51CF-41F4-93C5-559AA2CB0F82}"/>
              </a:ext>
            </a:extLst>
          </p:cNvPr>
          <p:cNvGrpSpPr/>
          <p:nvPr/>
        </p:nvGrpSpPr>
        <p:grpSpPr>
          <a:xfrm>
            <a:off x="111967" y="1184988"/>
            <a:ext cx="8994711" cy="5206481"/>
            <a:chOff x="111967" y="1184988"/>
            <a:chExt cx="8994711" cy="5206481"/>
          </a:xfrm>
        </p:grpSpPr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C4C00BBE-26F0-4800-801F-B321B456D5F0}"/>
                </a:ext>
              </a:extLst>
            </p:cNvPr>
            <p:cNvSpPr/>
            <p:nvPr/>
          </p:nvSpPr>
          <p:spPr>
            <a:xfrm>
              <a:off x="111967" y="1184988"/>
              <a:ext cx="8994711" cy="5206481"/>
            </a:xfrm>
            <a:prstGeom prst="rect">
              <a:avLst/>
            </a:prstGeom>
            <a:solidFill>
              <a:srgbClr val="3209FF">
                <a:alpha val="10196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5F813037-F5EA-49A9-8E38-93F6320E2F3B}"/>
                </a:ext>
              </a:extLst>
            </p:cNvPr>
            <p:cNvSpPr/>
            <p:nvPr/>
          </p:nvSpPr>
          <p:spPr>
            <a:xfrm>
              <a:off x="2351314" y="1505001"/>
              <a:ext cx="2519266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/>
                <a:t>Loop sensor size within 6-inch</a:t>
              </a:r>
              <a:endParaRPr lang="zh-CN" altLang="en-US" sz="2400" dirty="0"/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5A4CA747-37AD-4A00-A9FC-002F07DFF04B}"/>
                </a:ext>
              </a:extLst>
            </p:cNvPr>
            <p:cNvSpPr/>
            <p:nvPr/>
          </p:nvSpPr>
          <p:spPr>
            <a:xfrm>
              <a:off x="2351314" y="3136215"/>
              <a:ext cx="2519266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/>
                <a:t>Try to place sensors on rows</a:t>
              </a:r>
              <a:endParaRPr lang="zh-CN" altLang="en-US" sz="2400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5CAD89C1-BC65-46D7-8DA3-9EE1D65EB23F}"/>
                </a:ext>
              </a:extLst>
            </p:cNvPr>
            <p:cNvSpPr/>
            <p:nvPr/>
          </p:nvSpPr>
          <p:spPr>
            <a:xfrm>
              <a:off x="2351314" y="4921022"/>
              <a:ext cx="2519266" cy="123912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/>
                <a:t>Calculate: active area &amp; wafer counts</a:t>
              </a:r>
              <a:endParaRPr lang="zh-CN" altLang="en-US" sz="2400" dirty="0"/>
            </a:p>
          </p:txBody>
        </p:sp>
        <p:cxnSp>
          <p:nvCxnSpPr>
            <p:cNvPr id="8" name="直接箭头连接符 7">
              <a:extLst>
                <a:ext uri="{FF2B5EF4-FFF2-40B4-BE49-F238E27FC236}">
                  <a16:creationId xmlns:a16="http://schemas.microsoft.com/office/drawing/2014/main" id="{4EDA919C-4D81-4268-B6B1-5C46F0AEA2AD}"/>
                </a:ext>
              </a:extLst>
            </p:cNvPr>
            <p:cNvCxnSpPr>
              <a:stCxn id="4" idx="2"/>
              <a:endCxn id="5" idx="0"/>
            </p:cNvCxnSpPr>
            <p:nvPr/>
          </p:nvCxnSpPr>
          <p:spPr>
            <a:xfrm>
              <a:off x="3610947" y="2419401"/>
              <a:ext cx="0" cy="71681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箭头连接符 8">
              <a:extLst>
                <a:ext uri="{FF2B5EF4-FFF2-40B4-BE49-F238E27FC236}">
                  <a16:creationId xmlns:a16="http://schemas.microsoft.com/office/drawing/2014/main" id="{BCC5459F-856E-4919-ACB1-AF70A0BB36BC}"/>
                </a:ext>
              </a:extLst>
            </p:cNvPr>
            <p:cNvCxnSpPr>
              <a:cxnSpLocks/>
              <a:stCxn id="5" idx="2"/>
              <a:endCxn id="6" idx="0"/>
            </p:cNvCxnSpPr>
            <p:nvPr/>
          </p:nvCxnSpPr>
          <p:spPr>
            <a:xfrm>
              <a:off x="3610947" y="4050615"/>
              <a:ext cx="0" cy="87040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连接符: 肘形 13">
              <a:extLst>
                <a:ext uri="{FF2B5EF4-FFF2-40B4-BE49-F238E27FC236}">
                  <a16:creationId xmlns:a16="http://schemas.microsoft.com/office/drawing/2014/main" id="{A1A2049F-BFDF-4A11-BB55-5AB707B9A7C6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2338614" y="1962201"/>
              <a:ext cx="12700" cy="3578384"/>
            </a:xfrm>
            <a:prstGeom prst="bentConnector3">
              <a:avLst>
                <a:gd name="adj1" fmla="val 9587756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箭头: 右 18">
              <a:extLst>
                <a:ext uri="{FF2B5EF4-FFF2-40B4-BE49-F238E27FC236}">
                  <a16:creationId xmlns:a16="http://schemas.microsoft.com/office/drawing/2014/main" id="{E46A38F2-B801-4AB9-8E23-B028C51BBE37}"/>
                </a:ext>
              </a:extLst>
            </p:cNvPr>
            <p:cNvSpPr/>
            <p:nvPr/>
          </p:nvSpPr>
          <p:spPr>
            <a:xfrm>
              <a:off x="5295378" y="3429000"/>
              <a:ext cx="800622" cy="471196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50891DD3-E0F3-43CE-A8E4-530BC64DEE60}"/>
                </a:ext>
              </a:extLst>
            </p:cNvPr>
            <p:cNvSpPr/>
            <p:nvPr/>
          </p:nvSpPr>
          <p:spPr>
            <a:xfrm>
              <a:off x="6349480" y="3045035"/>
              <a:ext cx="2519266" cy="123912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/>
                <a:t>Choose the best sensor size</a:t>
              </a:r>
              <a:endParaRPr lang="zh-CN" altLang="en-US" sz="2400" dirty="0"/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20793002-5D4A-42B4-9B6B-563D373DA10E}"/>
                </a:ext>
              </a:extLst>
            </p:cNvPr>
            <p:cNvSpPr txBox="1"/>
            <p:nvPr/>
          </p:nvSpPr>
          <p:spPr>
            <a:xfrm>
              <a:off x="222655" y="3136215"/>
              <a:ext cx="85632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Loop</a:t>
              </a:r>
            </a:p>
            <a:p>
              <a:r>
                <a:rPr lang="en-US" altLang="zh-CN" sz="2400" dirty="0"/>
                <a:t>Next</a:t>
              </a:r>
              <a:endParaRPr lang="zh-CN" altLang="en-US" sz="2400" dirty="0"/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62398F4C-1B0B-41D1-A5E4-05DCDA4F1B5E}"/>
                </a:ext>
              </a:extLst>
            </p:cNvPr>
            <p:cNvSpPr txBox="1"/>
            <p:nvPr/>
          </p:nvSpPr>
          <p:spPr>
            <a:xfrm>
              <a:off x="5228253" y="2593894"/>
              <a:ext cx="93487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400" dirty="0"/>
                <a:t>Finish</a:t>
              </a:r>
              <a:endParaRPr lang="zh-CN" altLang="en-US" sz="2400" dirty="0"/>
            </a:p>
            <a:p>
              <a:pPr algn="ctr"/>
              <a:r>
                <a:rPr lang="en-US" altLang="zh-CN" sz="2400" dirty="0"/>
                <a:t>Loop</a:t>
              </a:r>
            </a:p>
          </p:txBody>
        </p:sp>
      </p:grpSp>
      <p:sp>
        <p:nvSpPr>
          <p:cNvPr id="29" name="矩形 28">
            <a:extLst>
              <a:ext uri="{FF2B5EF4-FFF2-40B4-BE49-F238E27FC236}">
                <a16:creationId xmlns:a16="http://schemas.microsoft.com/office/drawing/2014/main" id="{2BFCECDE-CADC-40A9-89D4-86962223A29A}"/>
              </a:ext>
            </a:extLst>
          </p:cNvPr>
          <p:cNvSpPr/>
          <p:nvPr/>
        </p:nvSpPr>
        <p:spPr>
          <a:xfrm>
            <a:off x="9721857" y="1591016"/>
            <a:ext cx="2004251" cy="1325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Solve</a:t>
            </a:r>
          </a:p>
          <a:p>
            <a:pPr algn="ctr"/>
            <a:r>
              <a:rPr lang="en-US" altLang="zh-CN" sz="2400" dirty="0"/>
              <a:t>the</a:t>
            </a:r>
          </a:p>
          <a:p>
            <a:pPr algn="ctr"/>
            <a:r>
              <a:rPr lang="en-US" altLang="zh-CN" sz="2400" dirty="0"/>
              <a:t>baseline</a:t>
            </a:r>
            <a:endParaRPr lang="zh-CN" altLang="en-US" sz="2400" dirty="0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CA621031-2C55-4DAD-BA6D-16763AAF632D}"/>
              </a:ext>
            </a:extLst>
          </p:cNvPr>
          <p:cNvSpPr/>
          <p:nvPr/>
        </p:nvSpPr>
        <p:spPr>
          <a:xfrm>
            <a:off x="9721857" y="4352276"/>
            <a:ext cx="2004251" cy="1325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Solve</a:t>
            </a:r>
          </a:p>
          <a:p>
            <a:pPr algn="ctr"/>
            <a:r>
              <a:rPr lang="en-US" altLang="zh-CN" sz="2400" dirty="0"/>
              <a:t>New</a:t>
            </a:r>
          </a:p>
          <a:p>
            <a:pPr algn="ctr"/>
            <a:r>
              <a:rPr lang="en-US" altLang="zh-CN" sz="2400" dirty="0"/>
              <a:t>design</a:t>
            </a:r>
            <a:endParaRPr lang="zh-CN" altLang="en-US" sz="2400" dirty="0"/>
          </a:p>
        </p:txBody>
      </p:sp>
      <p:sp>
        <p:nvSpPr>
          <p:cNvPr id="31" name="箭头: 下 30">
            <a:extLst>
              <a:ext uri="{FF2B5EF4-FFF2-40B4-BE49-F238E27FC236}">
                <a16:creationId xmlns:a16="http://schemas.microsoft.com/office/drawing/2014/main" id="{FC133062-9088-4666-B190-D5CC8CF3A544}"/>
              </a:ext>
            </a:extLst>
          </p:cNvPr>
          <p:cNvSpPr/>
          <p:nvPr/>
        </p:nvSpPr>
        <p:spPr>
          <a:xfrm>
            <a:off x="10493048" y="3163776"/>
            <a:ext cx="461867" cy="10371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617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1538</Words>
  <Application>Microsoft Office PowerPoint</Application>
  <PresentationFormat>宽屏</PresentationFormat>
  <Paragraphs>417</Paragraphs>
  <Slides>20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4" baseType="lpstr">
      <vt:lpstr>等线</vt:lpstr>
      <vt:lpstr>等线 Light</vt:lpstr>
      <vt:lpstr>Arial</vt:lpstr>
      <vt:lpstr>Office 主题​​</vt:lpstr>
      <vt:lpstr>Sensor Size on new design</vt:lpstr>
      <vt:lpstr>Preliminary size @20220518</vt:lpstr>
      <vt:lpstr>Layout of ladder and Sensor</vt:lpstr>
      <vt:lpstr>The baseline (Alberto &amp; Giovanni)</vt:lpstr>
      <vt:lpstr>The new design</vt:lpstr>
      <vt:lpstr>Criteria of sensor size</vt:lpstr>
      <vt:lpstr>6-inch wafer limit</vt:lpstr>
      <vt:lpstr>Choose the best sensor size</vt:lpstr>
      <vt:lpstr>Solution procedure</vt:lpstr>
      <vt:lpstr>Solve the baseline: Ladder counts per row</vt:lpstr>
      <vt:lpstr>Solve the baseline: Sensor counts per ladder</vt:lpstr>
      <vt:lpstr>Solve the baseline: active area &amp; wafer counts</vt:lpstr>
      <vt:lpstr>Solve the baseline: active area &amp; wafer counts</vt:lpstr>
      <vt:lpstr>Solve the new design: Ladder counts per row</vt:lpstr>
      <vt:lpstr>Solve the new design: Sensor counts per ladder</vt:lpstr>
      <vt:lpstr>Solve the new design: active area &amp; wafer counts</vt:lpstr>
      <vt:lpstr>Solve the new design: active area &amp; wafer counts</vt:lpstr>
      <vt:lpstr>Improve the coverage rate with 3 sensors</vt:lpstr>
      <vt:lpstr>Solve the new design with 3 sensors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Sensor Size on new design</dc:title>
  <dc:creator>乔锐</dc:creator>
  <cp:lastModifiedBy>乔锐</cp:lastModifiedBy>
  <cp:revision>88</cp:revision>
  <dcterms:created xsi:type="dcterms:W3CDTF">2022-05-30T03:58:38Z</dcterms:created>
  <dcterms:modified xsi:type="dcterms:W3CDTF">2022-06-12T08:42:39Z</dcterms:modified>
</cp:coreProperties>
</file>