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1025" r:id="rId4"/>
    <p:sldId id="1018" r:id="rId5"/>
    <p:sldId id="1026" r:id="rId6"/>
    <p:sldId id="1028" r:id="rId7"/>
    <p:sldId id="1016" r:id="rId8"/>
    <p:sldId id="1008" r:id="rId9"/>
    <p:sldId id="1019" r:id="rId10"/>
    <p:sldId id="1027" r:id="rId11"/>
    <p:sldId id="1020" r:id="rId12"/>
    <p:sldId id="1021" r:id="rId13"/>
    <p:sldId id="1029" r:id="rId14"/>
    <p:sldId id="1030" r:id="rId15"/>
    <p:sldId id="1024" r:id="rId16"/>
    <p:sldId id="1031" r:id="rId17"/>
    <p:sldId id="267" r:id="rId18"/>
    <p:sldId id="268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Exo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3" roundtripDataSignature="AMtx7mjke1E1JTAOK1SMl9c0Ji9PxBad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3"/>
    <p:restoredTop sz="94674"/>
  </p:normalViewPr>
  <p:slideViewPr>
    <p:cSldViewPr snapToGrid="0">
      <p:cViewPr varScale="1">
        <p:scale>
          <a:sx n="124" d="100"/>
          <a:sy n="124" d="100"/>
        </p:scale>
        <p:origin x="80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117" Type="http://schemas.openxmlformats.org/officeDocument/2006/relationships/tableStyles" Target="tableStyles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11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11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54B11-7A0B-4347-866C-A75D4210251A}" type="doc">
      <dgm:prSet loTypeId="urn:microsoft.com/office/officeart/2008/layout/HexagonCluster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76C9474-CCEE-3446-AEF2-23A3368BE955}">
      <dgm:prSet phldrT="[Text]"/>
      <dgm:spPr/>
      <dgm:t>
        <a:bodyPr/>
        <a:lstStyle/>
        <a:p>
          <a:r>
            <a:rPr lang="en-GB" dirty="0" err="1"/>
            <a:t>Conferenza</a:t>
          </a:r>
          <a:r>
            <a:rPr lang="en-GB" dirty="0"/>
            <a:t> </a:t>
          </a:r>
          <a:r>
            <a:rPr lang="en-GB" dirty="0" err="1"/>
            <a:t>Rettori</a:t>
          </a:r>
          <a:r>
            <a:rPr lang="en-GB" dirty="0"/>
            <a:t> </a:t>
          </a:r>
          <a:r>
            <a:rPr lang="en-GB" dirty="0" err="1"/>
            <a:t>Universita</a:t>
          </a:r>
          <a:r>
            <a:rPr lang="en-GB" dirty="0"/>
            <a:t>' </a:t>
          </a:r>
          <a:r>
            <a:rPr lang="en-GB" dirty="0" err="1"/>
            <a:t>Italiane</a:t>
          </a:r>
          <a:endParaRPr lang="en-GB" dirty="0"/>
        </a:p>
      </dgm:t>
    </dgm:pt>
    <dgm:pt modelId="{78BA48A2-CC39-874B-9DF2-4D7B2A7D9233}" type="parTrans" cxnId="{6B49F2FD-C2F2-7D4F-B479-D458228D76E1}">
      <dgm:prSet/>
      <dgm:spPr/>
      <dgm:t>
        <a:bodyPr/>
        <a:lstStyle/>
        <a:p>
          <a:endParaRPr lang="en-GB"/>
        </a:p>
      </dgm:t>
    </dgm:pt>
    <dgm:pt modelId="{75B9CA79-7C6C-2044-8526-F56A90475C66}" type="sibTrans" cxnId="{6B49F2FD-C2F2-7D4F-B479-D458228D76E1}">
      <dgm:prSet/>
      <dgm:spPr>
        <a:solidFill>
          <a:srgbClr val="FF0000"/>
        </a:solidFill>
      </dgm:spPr>
      <dgm:t>
        <a:bodyPr/>
        <a:lstStyle/>
        <a:p>
          <a:endParaRPr lang="en-GB"/>
        </a:p>
      </dgm:t>
    </dgm:pt>
    <dgm:pt modelId="{93E1B7E7-F469-494E-BB6C-8F393E133C6F}">
      <dgm:prSet phldrT="[Text]"/>
      <dgm:spPr/>
      <dgm:t>
        <a:bodyPr/>
        <a:lstStyle/>
        <a:p>
          <a:r>
            <a:rPr lang="en-GB" dirty="0"/>
            <a:t>Consulta </a:t>
          </a:r>
          <a:r>
            <a:rPr lang="en-GB" dirty="0" err="1"/>
            <a:t>dei</a:t>
          </a:r>
          <a:r>
            <a:rPr lang="en-GB" dirty="0"/>
            <a:t> </a:t>
          </a:r>
          <a:r>
            <a:rPr lang="en-GB" dirty="0" err="1"/>
            <a:t>Presidenti</a:t>
          </a:r>
          <a:r>
            <a:rPr lang="en-GB" dirty="0"/>
            <a:t> EPR</a:t>
          </a:r>
        </a:p>
      </dgm:t>
    </dgm:pt>
    <dgm:pt modelId="{128486FD-B072-EA4E-BF2F-272F1584B93D}" type="parTrans" cxnId="{45C4B8C8-610B-4A45-9153-8C3EDC578EB0}">
      <dgm:prSet/>
      <dgm:spPr/>
      <dgm:t>
        <a:bodyPr/>
        <a:lstStyle/>
        <a:p>
          <a:endParaRPr lang="en-GB"/>
        </a:p>
      </dgm:t>
    </dgm:pt>
    <dgm:pt modelId="{79A94B58-2810-A346-994F-C90F995B9F01}" type="sibTrans" cxnId="{45C4B8C8-610B-4A45-9153-8C3EDC578EB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GB"/>
        </a:p>
      </dgm:t>
    </dgm:pt>
    <dgm:pt modelId="{8D4DC196-CDB5-024D-9FF6-34D16D816499}">
      <dgm:prSet phldrT="[Text]"/>
      <dgm:spPr/>
      <dgm:t>
        <a:bodyPr/>
        <a:lstStyle/>
        <a:p>
          <a:r>
            <a:rPr lang="en-GB" dirty="0" err="1"/>
            <a:t>Associazione</a:t>
          </a:r>
          <a:r>
            <a:rPr lang="en-GB" dirty="0"/>
            <a:t> </a:t>
          </a:r>
          <a:r>
            <a:rPr lang="en-GB" dirty="0" err="1"/>
            <a:t>Italiana</a:t>
          </a:r>
          <a:r>
            <a:rPr lang="en-GB" dirty="0"/>
            <a:t> </a:t>
          </a:r>
          <a:r>
            <a:rPr lang="en-GB" dirty="0" err="1"/>
            <a:t>Editori</a:t>
          </a:r>
          <a:endParaRPr lang="en-GB" dirty="0"/>
        </a:p>
      </dgm:t>
    </dgm:pt>
    <dgm:pt modelId="{94668D4D-216D-BA4F-B0BD-8D0CDBF6D733}" type="parTrans" cxnId="{4558575F-91A1-9845-B62A-8245E4019137}">
      <dgm:prSet/>
      <dgm:spPr/>
      <dgm:t>
        <a:bodyPr/>
        <a:lstStyle/>
        <a:p>
          <a:endParaRPr lang="en-GB"/>
        </a:p>
      </dgm:t>
    </dgm:pt>
    <dgm:pt modelId="{05C377AE-F440-C049-86AA-18F73E2D0963}" type="sibTrans" cxnId="{4558575F-91A1-9845-B62A-8245E401913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6000" r="-136000"/>
          </a:stretch>
        </a:blipFill>
      </dgm:spPr>
      <dgm:t>
        <a:bodyPr/>
        <a:lstStyle/>
        <a:p>
          <a:endParaRPr lang="en-GB"/>
        </a:p>
      </dgm:t>
    </dgm:pt>
    <dgm:pt modelId="{3060082C-E2B3-9D44-9367-E347F3ACDD45}">
      <dgm:prSet/>
      <dgm:spPr/>
      <dgm:t>
        <a:bodyPr/>
        <a:lstStyle/>
        <a:p>
          <a:r>
            <a:rPr lang="en-GB" dirty="0" err="1"/>
            <a:t>Associazione</a:t>
          </a:r>
          <a:r>
            <a:rPr lang="en-GB" dirty="0"/>
            <a:t> </a:t>
          </a:r>
          <a:r>
            <a:rPr lang="en-GB" dirty="0" err="1"/>
            <a:t>Italiana</a:t>
          </a:r>
          <a:r>
            <a:rPr lang="en-GB" dirty="0"/>
            <a:t> per la </a:t>
          </a:r>
          <a:r>
            <a:rPr lang="en-GB" dirty="0" err="1"/>
            <a:t>Promozione</a:t>
          </a:r>
          <a:r>
            <a:rPr lang="en-GB" dirty="0"/>
            <a:t> </a:t>
          </a:r>
          <a:r>
            <a:rPr lang="en-GB" dirty="0" err="1"/>
            <a:t>Scienza</a:t>
          </a:r>
          <a:r>
            <a:rPr lang="en-GB" dirty="0"/>
            <a:t> Aperta</a:t>
          </a:r>
        </a:p>
      </dgm:t>
    </dgm:pt>
    <dgm:pt modelId="{F3A67A22-3AA9-EF4D-87C4-C6C45B823068}" type="parTrans" cxnId="{83D5E735-BA86-8D40-977D-B348B660F898}">
      <dgm:prSet/>
      <dgm:spPr/>
      <dgm:t>
        <a:bodyPr/>
        <a:lstStyle/>
        <a:p>
          <a:endParaRPr lang="en-GB"/>
        </a:p>
      </dgm:t>
    </dgm:pt>
    <dgm:pt modelId="{88AAAB72-B1B1-1B43-8EA5-C0E7D5769497}" type="sibTrans" cxnId="{83D5E735-BA86-8D40-977D-B348B660F89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GB"/>
        </a:p>
      </dgm:t>
    </dgm:pt>
    <dgm:pt modelId="{BAE90FF1-8E5A-1649-A2AD-B69DFF487DB1}">
      <dgm:prSet/>
      <dgm:spPr/>
      <dgm:t>
        <a:bodyPr/>
        <a:lstStyle/>
        <a:p>
          <a:r>
            <a:rPr lang="en-GB" dirty="0"/>
            <a:t>MUR, MITE, MISE</a:t>
          </a:r>
        </a:p>
      </dgm:t>
    </dgm:pt>
    <dgm:pt modelId="{5251CB15-1FE0-214A-B66A-064B9E1BDDD5}" type="parTrans" cxnId="{A46E395B-B9E4-7D4E-A251-B33A889D7B9D}">
      <dgm:prSet/>
      <dgm:spPr/>
      <dgm:t>
        <a:bodyPr/>
        <a:lstStyle/>
        <a:p>
          <a:endParaRPr lang="en-GB"/>
        </a:p>
      </dgm:t>
    </dgm:pt>
    <dgm:pt modelId="{25425194-9D74-5248-9405-FC739BD5512E}" type="sibTrans" cxnId="{A46E395B-B9E4-7D4E-A251-B33A889D7B9D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n-GB"/>
        </a:p>
      </dgm:t>
    </dgm:pt>
    <dgm:pt modelId="{977C793E-E3E0-7142-81B5-E0DA435953BF}">
      <dgm:prSet/>
      <dgm:spPr/>
      <dgm:t>
        <a:bodyPr/>
        <a:lstStyle/>
        <a:p>
          <a:r>
            <a:rPr lang="en-GB" dirty="0"/>
            <a:t>CODIGER</a:t>
          </a:r>
        </a:p>
      </dgm:t>
    </dgm:pt>
    <dgm:pt modelId="{C516216A-0C5F-1F4A-B71F-2005B220439C}" type="parTrans" cxnId="{44869E22-E5FE-444B-9F2E-A38C3218DBDD}">
      <dgm:prSet/>
      <dgm:spPr/>
      <dgm:t>
        <a:bodyPr/>
        <a:lstStyle/>
        <a:p>
          <a:endParaRPr lang="en-GB"/>
        </a:p>
      </dgm:t>
    </dgm:pt>
    <dgm:pt modelId="{48330117-988E-AE44-AF91-B72767FC4DE4}" type="sibTrans" cxnId="{44869E22-E5FE-444B-9F2E-A38C3218DBDD}">
      <dgm:prSet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endParaRPr lang="en-GB"/>
        </a:p>
      </dgm:t>
    </dgm:pt>
    <dgm:pt modelId="{AB922EFB-0E32-F544-9D15-CB1E33D9C86C}">
      <dgm:prSet/>
      <dgm:spPr/>
      <dgm:t>
        <a:bodyPr/>
        <a:lstStyle/>
        <a:p>
          <a:r>
            <a:rPr lang="en-GB" dirty="0"/>
            <a:t>EU</a:t>
          </a:r>
        </a:p>
      </dgm:t>
    </dgm:pt>
    <dgm:pt modelId="{145B99E7-B6B7-8644-BE7C-A596C8777D0A}" type="parTrans" cxnId="{7F80E7D5-3F14-0A4A-B2F4-C451089907F8}">
      <dgm:prSet/>
      <dgm:spPr/>
      <dgm:t>
        <a:bodyPr/>
        <a:lstStyle/>
        <a:p>
          <a:endParaRPr lang="en-GB"/>
        </a:p>
      </dgm:t>
    </dgm:pt>
    <dgm:pt modelId="{8A15D3D0-2D20-F744-AF45-45B47350384F}" type="sibTrans" cxnId="{7F80E7D5-3F14-0A4A-B2F4-C451089907F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GB"/>
        </a:p>
      </dgm:t>
    </dgm:pt>
    <dgm:pt modelId="{04C8556B-573E-8E4A-96F7-11961BD49C8C}">
      <dgm:prSet/>
      <dgm:spPr/>
      <dgm:t>
        <a:bodyPr/>
        <a:lstStyle/>
        <a:p>
          <a:r>
            <a:rPr lang="en-GB" dirty="0"/>
            <a:t>CODAU</a:t>
          </a:r>
        </a:p>
      </dgm:t>
    </dgm:pt>
    <dgm:pt modelId="{301144A5-3FDE-744B-977C-0111B50F2578}" type="parTrans" cxnId="{C8E1F749-85C4-2142-A2B4-D86A5C1A7F73}">
      <dgm:prSet/>
      <dgm:spPr/>
      <dgm:t>
        <a:bodyPr/>
        <a:lstStyle/>
        <a:p>
          <a:endParaRPr lang="en-GB"/>
        </a:p>
      </dgm:t>
    </dgm:pt>
    <dgm:pt modelId="{71C02823-6B82-1244-BF52-64835383CFDA}" type="sibTrans" cxnId="{C8E1F749-85C4-2142-A2B4-D86A5C1A7F73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  <dgm:t>
        <a:bodyPr/>
        <a:lstStyle/>
        <a:p>
          <a:endParaRPr lang="en-GB"/>
        </a:p>
      </dgm:t>
    </dgm:pt>
    <dgm:pt modelId="{FCDC7A74-9D00-054D-B334-445842D854F9}">
      <dgm:prSet/>
      <dgm:spPr/>
      <dgm:t>
        <a:bodyPr/>
        <a:lstStyle/>
        <a:p>
          <a:r>
            <a:rPr lang="en-GB" dirty="0" err="1"/>
            <a:t>Societa</a:t>
          </a:r>
          <a:r>
            <a:rPr lang="en-GB" dirty="0"/>
            <a:t>' </a:t>
          </a:r>
          <a:r>
            <a:rPr lang="en-GB" dirty="0" err="1"/>
            <a:t>Scientifiche</a:t>
          </a:r>
          <a:endParaRPr lang="en-GB" dirty="0"/>
        </a:p>
      </dgm:t>
    </dgm:pt>
    <dgm:pt modelId="{E54B126E-9096-BC46-B963-C99EB4E5D6E0}" type="parTrans" cxnId="{37E1B297-C36B-254E-8592-FD2DB790E9DE}">
      <dgm:prSet/>
      <dgm:spPr/>
      <dgm:t>
        <a:bodyPr/>
        <a:lstStyle/>
        <a:p>
          <a:endParaRPr lang="en-GB"/>
        </a:p>
      </dgm:t>
    </dgm:pt>
    <dgm:pt modelId="{AD57A945-3245-0A40-A17E-42F4B9966967}" type="sibTrans" cxnId="{37E1B297-C36B-254E-8592-FD2DB790E9DE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GB"/>
        </a:p>
      </dgm:t>
    </dgm:pt>
    <dgm:pt modelId="{07B5921A-4453-BA46-8269-22DC75D9ED26}">
      <dgm:prSet/>
      <dgm:spPr/>
      <dgm:t>
        <a:bodyPr/>
        <a:lstStyle/>
        <a:p>
          <a:r>
            <a:rPr lang="en-GB" dirty="0"/>
            <a:t>ANVUR</a:t>
          </a:r>
        </a:p>
      </dgm:t>
    </dgm:pt>
    <dgm:pt modelId="{B5040689-2CA9-224B-B15C-C3AE87BD6C0B}" type="parTrans" cxnId="{5F311130-6789-B14A-86B0-7313B1973B6C}">
      <dgm:prSet/>
      <dgm:spPr/>
      <dgm:t>
        <a:bodyPr/>
        <a:lstStyle/>
        <a:p>
          <a:endParaRPr lang="en-GB"/>
        </a:p>
      </dgm:t>
    </dgm:pt>
    <dgm:pt modelId="{4A85EE92-CE9F-7B4D-819A-974F9E45A767}" type="sibTrans" cxnId="{5F311130-6789-B14A-86B0-7313B1973B6C}">
      <dgm:prSet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GB"/>
        </a:p>
      </dgm:t>
    </dgm:pt>
    <dgm:pt modelId="{8CE7AAE5-93E9-8645-866D-0BDBE4B62901}" type="pres">
      <dgm:prSet presAssocID="{88754B11-7A0B-4347-866C-A75D4210251A}" presName="Name0" presStyleCnt="0">
        <dgm:presLayoutVars>
          <dgm:chMax val="21"/>
          <dgm:chPref val="21"/>
        </dgm:presLayoutVars>
      </dgm:prSet>
      <dgm:spPr/>
    </dgm:pt>
    <dgm:pt modelId="{04FC0A86-A1D5-C44B-AC1D-EFA3489FADF0}" type="pres">
      <dgm:prSet presAssocID="{F76C9474-CCEE-3446-AEF2-23A3368BE955}" presName="text1" presStyleCnt="0"/>
      <dgm:spPr/>
    </dgm:pt>
    <dgm:pt modelId="{7028E3D2-69FA-274E-89BF-1ED41D73F101}" type="pres">
      <dgm:prSet presAssocID="{F76C9474-CCEE-3446-AEF2-23A3368BE955}" presName="textRepeatNode" presStyleLbl="alignNode1" presStyleIdx="0" presStyleCnt="10">
        <dgm:presLayoutVars>
          <dgm:chMax val="0"/>
          <dgm:chPref val="0"/>
          <dgm:bulletEnabled val="1"/>
        </dgm:presLayoutVars>
      </dgm:prSet>
      <dgm:spPr/>
    </dgm:pt>
    <dgm:pt modelId="{3059F325-A784-5647-A2B0-1C1DE70642DB}" type="pres">
      <dgm:prSet presAssocID="{F76C9474-CCEE-3446-AEF2-23A3368BE955}" presName="textaccent1" presStyleCnt="0"/>
      <dgm:spPr/>
    </dgm:pt>
    <dgm:pt modelId="{1B49D40A-456A-894C-B7E8-8E93BD004372}" type="pres">
      <dgm:prSet presAssocID="{F76C9474-CCEE-3446-AEF2-23A3368BE955}" presName="accentRepeatNode" presStyleLbl="solidAlignAcc1" presStyleIdx="0" presStyleCnt="20"/>
      <dgm:spPr/>
    </dgm:pt>
    <dgm:pt modelId="{92D28F8C-0329-2546-A050-E1D8AD84B54D}" type="pres">
      <dgm:prSet presAssocID="{75B9CA79-7C6C-2044-8526-F56A90475C66}" presName="image1" presStyleCnt="0"/>
      <dgm:spPr/>
    </dgm:pt>
    <dgm:pt modelId="{D4DC7179-B41D-254E-B782-05A821136CC2}" type="pres">
      <dgm:prSet presAssocID="{75B9CA79-7C6C-2044-8526-F56A90475C66}" presName="imageRepeatNode" presStyleLbl="alignAcc1" presStyleIdx="0" presStyleCnt="10"/>
      <dgm:spPr/>
    </dgm:pt>
    <dgm:pt modelId="{4F3D28A1-24B0-7B42-B856-2CBF061A6007}" type="pres">
      <dgm:prSet presAssocID="{75B9CA79-7C6C-2044-8526-F56A90475C66}" presName="imageaccent1" presStyleCnt="0"/>
      <dgm:spPr/>
    </dgm:pt>
    <dgm:pt modelId="{FB96D197-184B-FE4E-891D-E4499F34CAD5}" type="pres">
      <dgm:prSet presAssocID="{75B9CA79-7C6C-2044-8526-F56A90475C66}" presName="accentRepeatNode" presStyleLbl="solidAlignAcc1" presStyleIdx="1" presStyleCnt="20"/>
      <dgm:spPr/>
    </dgm:pt>
    <dgm:pt modelId="{698E2DAB-94FF-5348-A001-B153C4CA58F9}" type="pres">
      <dgm:prSet presAssocID="{93E1B7E7-F469-494E-BB6C-8F393E133C6F}" presName="text2" presStyleCnt="0"/>
      <dgm:spPr/>
    </dgm:pt>
    <dgm:pt modelId="{0AC1C46E-478F-AE47-9C68-C3B519E59BBE}" type="pres">
      <dgm:prSet presAssocID="{93E1B7E7-F469-494E-BB6C-8F393E133C6F}" presName="textRepeatNode" presStyleLbl="alignNode1" presStyleIdx="1" presStyleCnt="10">
        <dgm:presLayoutVars>
          <dgm:chMax val="0"/>
          <dgm:chPref val="0"/>
          <dgm:bulletEnabled val="1"/>
        </dgm:presLayoutVars>
      </dgm:prSet>
      <dgm:spPr/>
    </dgm:pt>
    <dgm:pt modelId="{7D9AC9AB-8C41-A247-9B4D-BBF6201FFD99}" type="pres">
      <dgm:prSet presAssocID="{93E1B7E7-F469-494E-BB6C-8F393E133C6F}" presName="textaccent2" presStyleCnt="0"/>
      <dgm:spPr/>
    </dgm:pt>
    <dgm:pt modelId="{7629CD75-13BE-2544-A5FA-1FA8DDF3D62A}" type="pres">
      <dgm:prSet presAssocID="{93E1B7E7-F469-494E-BB6C-8F393E133C6F}" presName="accentRepeatNode" presStyleLbl="solidAlignAcc1" presStyleIdx="2" presStyleCnt="20"/>
      <dgm:spPr/>
    </dgm:pt>
    <dgm:pt modelId="{D8198285-17DD-FF46-A95B-7893D2F1729C}" type="pres">
      <dgm:prSet presAssocID="{79A94B58-2810-A346-994F-C90F995B9F01}" presName="image2" presStyleCnt="0"/>
      <dgm:spPr/>
    </dgm:pt>
    <dgm:pt modelId="{A927B3A0-45B8-D64F-BB3A-E08119E7859D}" type="pres">
      <dgm:prSet presAssocID="{79A94B58-2810-A346-994F-C90F995B9F01}" presName="imageRepeatNode" presStyleLbl="alignAcc1" presStyleIdx="1" presStyleCnt="10"/>
      <dgm:spPr/>
    </dgm:pt>
    <dgm:pt modelId="{327FD10B-4FE5-784F-9BC6-EBBB2619543B}" type="pres">
      <dgm:prSet presAssocID="{79A94B58-2810-A346-994F-C90F995B9F01}" presName="imageaccent2" presStyleCnt="0"/>
      <dgm:spPr/>
    </dgm:pt>
    <dgm:pt modelId="{1B9B4B5A-423D-6D49-88FF-11412BFE5882}" type="pres">
      <dgm:prSet presAssocID="{79A94B58-2810-A346-994F-C90F995B9F01}" presName="accentRepeatNode" presStyleLbl="solidAlignAcc1" presStyleIdx="3" presStyleCnt="20"/>
      <dgm:spPr/>
    </dgm:pt>
    <dgm:pt modelId="{4DDB714C-BC64-5C45-8F76-78A8F6FEEF16}" type="pres">
      <dgm:prSet presAssocID="{8D4DC196-CDB5-024D-9FF6-34D16D816499}" presName="text3" presStyleCnt="0"/>
      <dgm:spPr/>
    </dgm:pt>
    <dgm:pt modelId="{DEF80144-E842-E445-9D9D-7272FF1D7221}" type="pres">
      <dgm:prSet presAssocID="{8D4DC196-CDB5-024D-9FF6-34D16D816499}" presName="textRepeatNode" presStyleLbl="alignNode1" presStyleIdx="2" presStyleCnt="10">
        <dgm:presLayoutVars>
          <dgm:chMax val="0"/>
          <dgm:chPref val="0"/>
          <dgm:bulletEnabled val="1"/>
        </dgm:presLayoutVars>
      </dgm:prSet>
      <dgm:spPr/>
    </dgm:pt>
    <dgm:pt modelId="{FBFD431A-0EB4-8549-8779-C74F9AA7FB3D}" type="pres">
      <dgm:prSet presAssocID="{8D4DC196-CDB5-024D-9FF6-34D16D816499}" presName="textaccent3" presStyleCnt="0"/>
      <dgm:spPr/>
    </dgm:pt>
    <dgm:pt modelId="{21477E43-9F1B-C342-98FD-5CD42C905595}" type="pres">
      <dgm:prSet presAssocID="{8D4DC196-CDB5-024D-9FF6-34D16D816499}" presName="accentRepeatNode" presStyleLbl="solidAlignAcc1" presStyleIdx="4" presStyleCnt="20"/>
      <dgm:spPr/>
    </dgm:pt>
    <dgm:pt modelId="{F7E0DA13-3353-8142-A539-B2D749AD86CE}" type="pres">
      <dgm:prSet presAssocID="{05C377AE-F440-C049-86AA-18F73E2D0963}" presName="image3" presStyleCnt="0"/>
      <dgm:spPr/>
    </dgm:pt>
    <dgm:pt modelId="{851A90ED-066F-A845-8C8A-C46EC81F306A}" type="pres">
      <dgm:prSet presAssocID="{05C377AE-F440-C049-86AA-18F73E2D0963}" presName="imageRepeatNode" presStyleLbl="alignAcc1" presStyleIdx="2" presStyleCnt="10"/>
      <dgm:spPr/>
    </dgm:pt>
    <dgm:pt modelId="{13AC745A-F81B-3D48-9C13-B3AC18666C2E}" type="pres">
      <dgm:prSet presAssocID="{05C377AE-F440-C049-86AA-18F73E2D0963}" presName="imageaccent3" presStyleCnt="0"/>
      <dgm:spPr/>
    </dgm:pt>
    <dgm:pt modelId="{ADAFDDEB-2A39-A24C-82E8-C75C885FAD49}" type="pres">
      <dgm:prSet presAssocID="{05C377AE-F440-C049-86AA-18F73E2D0963}" presName="accentRepeatNode" presStyleLbl="solidAlignAcc1" presStyleIdx="5" presStyleCnt="20"/>
      <dgm:spPr/>
    </dgm:pt>
    <dgm:pt modelId="{17BC64EE-3C21-4F4F-BEE8-98C2C9FAF124}" type="pres">
      <dgm:prSet presAssocID="{977C793E-E3E0-7142-81B5-E0DA435953BF}" presName="text4" presStyleCnt="0"/>
      <dgm:spPr/>
    </dgm:pt>
    <dgm:pt modelId="{21BE472C-9C72-A249-A5D4-4F7C4A488135}" type="pres">
      <dgm:prSet presAssocID="{977C793E-E3E0-7142-81B5-E0DA435953BF}" presName="textRepeatNode" presStyleLbl="alignNode1" presStyleIdx="3" presStyleCnt="10">
        <dgm:presLayoutVars>
          <dgm:chMax val="0"/>
          <dgm:chPref val="0"/>
          <dgm:bulletEnabled val="1"/>
        </dgm:presLayoutVars>
      </dgm:prSet>
      <dgm:spPr/>
    </dgm:pt>
    <dgm:pt modelId="{1411F447-B406-FE41-8259-0259E943EDE4}" type="pres">
      <dgm:prSet presAssocID="{977C793E-E3E0-7142-81B5-E0DA435953BF}" presName="textaccent4" presStyleCnt="0"/>
      <dgm:spPr/>
    </dgm:pt>
    <dgm:pt modelId="{72C93C22-23F6-0340-B254-0031D7F3740C}" type="pres">
      <dgm:prSet presAssocID="{977C793E-E3E0-7142-81B5-E0DA435953BF}" presName="accentRepeatNode" presStyleLbl="solidAlignAcc1" presStyleIdx="6" presStyleCnt="20"/>
      <dgm:spPr/>
    </dgm:pt>
    <dgm:pt modelId="{1CF73F61-1394-DF43-9F36-E7F71935F949}" type="pres">
      <dgm:prSet presAssocID="{48330117-988E-AE44-AF91-B72767FC4DE4}" presName="image4" presStyleCnt="0"/>
      <dgm:spPr/>
    </dgm:pt>
    <dgm:pt modelId="{1DC147D3-9370-3A4E-9B8C-21F9D452702A}" type="pres">
      <dgm:prSet presAssocID="{48330117-988E-AE44-AF91-B72767FC4DE4}" presName="imageRepeatNode" presStyleLbl="alignAcc1" presStyleIdx="3" presStyleCnt="10"/>
      <dgm:spPr/>
    </dgm:pt>
    <dgm:pt modelId="{56368250-231E-FB4D-B7C0-8D39044C3486}" type="pres">
      <dgm:prSet presAssocID="{48330117-988E-AE44-AF91-B72767FC4DE4}" presName="imageaccent4" presStyleCnt="0"/>
      <dgm:spPr/>
    </dgm:pt>
    <dgm:pt modelId="{AC7C3ED0-6894-C740-A401-586C3A955ECF}" type="pres">
      <dgm:prSet presAssocID="{48330117-988E-AE44-AF91-B72767FC4DE4}" presName="accentRepeatNode" presStyleLbl="solidAlignAcc1" presStyleIdx="7" presStyleCnt="20"/>
      <dgm:spPr/>
    </dgm:pt>
    <dgm:pt modelId="{CC16496F-81FD-804E-B485-97E1063DCA85}" type="pres">
      <dgm:prSet presAssocID="{3060082C-E2B3-9D44-9367-E347F3ACDD45}" presName="text5" presStyleCnt="0"/>
      <dgm:spPr/>
    </dgm:pt>
    <dgm:pt modelId="{F109227D-9D6B-6E4F-8D89-33E8DED3DFF4}" type="pres">
      <dgm:prSet presAssocID="{3060082C-E2B3-9D44-9367-E347F3ACDD45}" presName="textRepeatNode" presStyleLbl="alignNode1" presStyleIdx="4" presStyleCnt="10">
        <dgm:presLayoutVars>
          <dgm:chMax val="0"/>
          <dgm:chPref val="0"/>
          <dgm:bulletEnabled val="1"/>
        </dgm:presLayoutVars>
      </dgm:prSet>
      <dgm:spPr/>
    </dgm:pt>
    <dgm:pt modelId="{2EA01D9B-23D4-B14A-ABE1-8727EED048CB}" type="pres">
      <dgm:prSet presAssocID="{3060082C-E2B3-9D44-9367-E347F3ACDD45}" presName="textaccent5" presStyleCnt="0"/>
      <dgm:spPr/>
    </dgm:pt>
    <dgm:pt modelId="{7E750798-F95A-A349-BE76-9B1DDABB33A6}" type="pres">
      <dgm:prSet presAssocID="{3060082C-E2B3-9D44-9367-E347F3ACDD45}" presName="accentRepeatNode" presStyleLbl="solidAlignAcc1" presStyleIdx="8" presStyleCnt="20"/>
      <dgm:spPr/>
    </dgm:pt>
    <dgm:pt modelId="{E61B3CDE-23D7-1A4D-A8E8-988FE238BFF7}" type="pres">
      <dgm:prSet presAssocID="{88AAAB72-B1B1-1B43-8EA5-C0E7D5769497}" presName="image5" presStyleCnt="0"/>
      <dgm:spPr/>
    </dgm:pt>
    <dgm:pt modelId="{BDF920D6-50E8-5D4C-B130-C9FE09345C2F}" type="pres">
      <dgm:prSet presAssocID="{88AAAB72-B1B1-1B43-8EA5-C0E7D5769497}" presName="imageRepeatNode" presStyleLbl="alignAcc1" presStyleIdx="4" presStyleCnt="10"/>
      <dgm:spPr/>
    </dgm:pt>
    <dgm:pt modelId="{4353666D-CB88-C041-A87B-F8B2C0882636}" type="pres">
      <dgm:prSet presAssocID="{88AAAB72-B1B1-1B43-8EA5-C0E7D5769497}" presName="imageaccent5" presStyleCnt="0"/>
      <dgm:spPr/>
    </dgm:pt>
    <dgm:pt modelId="{5A5141C8-03AA-A648-9E4E-6BB7EA352476}" type="pres">
      <dgm:prSet presAssocID="{88AAAB72-B1B1-1B43-8EA5-C0E7D5769497}" presName="accentRepeatNode" presStyleLbl="solidAlignAcc1" presStyleIdx="9" presStyleCnt="20"/>
      <dgm:spPr/>
    </dgm:pt>
    <dgm:pt modelId="{6D6BFBF1-B535-9E4C-A251-BF7DD9D8877C}" type="pres">
      <dgm:prSet presAssocID="{BAE90FF1-8E5A-1649-A2AD-B69DFF487DB1}" presName="text6" presStyleCnt="0"/>
      <dgm:spPr/>
    </dgm:pt>
    <dgm:pt modelId="{0FF22F45-C609-C749-BE10-C62453402FAF}" type="pres">
      <dgm:prSet presAssocID="{BAE90FF1-8E5A-1649-A2AD-B69DFF487DB1}" presName="textRepeatNode" presStyleLbl="alignNode1" presStyleIdx="5" presStyleCnt="10">
        <dgm:presLayoutVars>
          <dgm:chMax val="0"/>
          <dgm:chPref val="0"/>
          <dgm:bulletEnabled val="1"/>
        </dgm:presLayoutVars>
      </dgm:prSet>
      <dgm:spPr/>
    </dgm:pt>
    <dgm:pt modelId="{D724F75E-D276-444C-BDF6-7C0FEB35601F}" type="pres">
      <dgm:prSet presAssocID="{BAE90FF1-8E5A-1649-A2AD-B69DFF487DB1}" presName="textaccent6" presStyleCnt="0"/>
      <dgm:spPr/>
    </dgm:pt>
    <dgm:pt modelId="{1C4E6111-37AD-6843-B263-507A4278EEEB}" type="pres">
      <dgm:prSet presAssocID="{BAE90FF1-8E5A-1649-A2AD-B69DFF487DB1}" presName="accentRepeatNode" presStyleLbl="solidAlignAcc1" presStyleIdx="10" presStyleCnt="20"/>
      <dgm:spPr/>
    </dgm:pt>
    <dgm:pt modelId="{DC3A5DD2-3E4B-A744-8653-C2DCA713B2F6}" type="pres">
      <dgm:prSet presAssocID="{25425194-9D74-5248-9405-FC739BD5512E}" presName="image6" presStyleCnt="0"/>
      <dgm:spPr/>
    </dgm:pt>
    <dgm:pt modelId="{3A4E6188-4671-9946-92A6-ADAE3EEAD9E9}" type="pres">
      <dgm:prSet presAssocID="{25425194-9D74-5248-9405-FC739BD5512E}" presName="imageRepeatNode" presStyleLbl="alignAcc1" presStyleIdx="5" presStyleCnt="10"/>
      <dgm:spPr/>
    </dgm:pt>
    <dgm:pt modelId="{8D13C92B-3C1C-184D-A3FB-A0E95CB289F3}" type="pres">
      <dgm:prSet presAssocID="{25425194-9D74-5248-9405-FC739BD5512E}" presName="imageaccent6" presStyleCnt="0"/>
      <dgm:spPr/>
    </dgm:pt>
    <dgm:pt modelId="{5C2AA12B-C665-B74F-8F72-3DF9E4A84848}" type="pres">
      <dgm:prSet presAssocID="{25425194-9D74-5248-9405-FC739BD5512E}" presName="accentRepeatNode" presStyleLbl="solidAlignAcc1" presStyleIdx="11" presStyleCnt="20"/>
      <dgm:spPr/>
    </dgm:pt>
    <dgm:pt modelId="{3F01A58E-79E9-7F46-9416-7631F3E665D2}" type="pres">
      <dgm:prSet presAssocID="{AB922EFB-0E32-F544-9D15-CB1E33D9C86C}" presName="text7" presStyleCnt="0"/>
      <dgm:spPr/>
    </dgm:pt>
    <dgm:pt modelId="{2D93074C-4959-C346-9DF6-D6C23B37A9B1}" type="pres">
      <dgm:prSet presAssocID="{AB922EFB-0E32-F544-9D15-CB1E33D9C86C}" presName="textRepeatNode" presStyleLbl="alignNode1" presStyleIdx="6" presStyleCnt="10">
        <dgm:presLayoutVars>
          <dgm:chMax val="0"/>
          <dgm:chPref val="0"/>
          <dgm:bulletEnabled val="1"/>
        </dgm:presLayoutVars>
      </dgm:prSet>
      <dgm:spPr/>
    </dgm:pt>
    <dgm:pt modelId="{9ED897FB-29C3-1041-9C67-397E34255829}" type="pres">
      <dgm:prSet presAssocID="{AB922EFB-0E32-F544-9D15-CB1E33D9C86C}" presName="textaccent7" presStyleCnt="0"/>
      <dgm:spPr/>
    </dgm:pt>
    <dgm:pt modelId="{6B050ED3-2D33-A24B-9F8D-6A30E4830620}" type="pres">
      <dgm:prSet presAssocID="{AB922EFB-0E32-F544-9D15-CB1E33D9C86C}" presName="accentRepeatNode" presStyleLbl="solidAlignAcc1" presStyleIdx="12" presStyleCnt="20"/>
      <dgm:spPr/>
    </dgm:pt>
    <dgm:pt modelId="{74AD05CF-1673-AD4D-BD4F-B1699AAFC52B}" type="pres">
      <dgm:prSet presAssocID="{8A15D3D0-2D20-F744-AF45-45B47350384F}" presName="image7" presStyleCnt="0"/>
      <dgm:spPr/>
    </dgm:pt>
    <dgm:pt modelId="{F80B4F67-C595-E542-BB55-8B5710482196}" type="pres">
      <dgm:prSet presAssocID="{8A15D3D0-2D20-F744-AF45-45B47350384F}" presName="imageRepeatNode" presStyleLbl="alignAcc1" presStyleIdx="6" presStyleCnt="10"/>
      <dgm:spPr/>
    </dgm:pt>
    <dgm:pt modelId="{84E61F13-C4FA-784E-BCE9-A1D816D6FE73}" type="pres">
      <dgm:prSet presAssocID="{8A15D3D0-2D20-F744-AF45-45B47350384F}" presName="imageaccent7" presStyleCnt="0"/>
      <dgm:spPr/>
    </dgm:pt>
    <dgm:pt modelId="{86BB6351-9138-804C-913E-B90A28A301D9}" type="pres">
      <dgm:prSet presAssocID="{8A15D3D0-2D20-F744-AF45-45B47350384F}" presName="accentRepeatNode" presStyleLbl="solidAlignAcc1" presStyleIdx="13" presStyleCnt="20"/>
      <dgm:spPr/>
    </dgm:pt>
    <dgm:pt modelId="{DD9371E4-F665-1042-AB39-DE99CB21D22D}" type="pres">
      <dgm:prSet presAssocID="{04C8556B-573E-8E4A-96F7-11961BD49C8C}" presName="text8" presStyleCnt="0"/>
      <dgm:spPr/>
    </dgm:pt>
    <dgm:pt modelId="{11D28FCE-DFA7-7448-BB4C-12743CF0B5FA}" type="pres">
      <dgm:prSet presAssocID="{04C8556B-573E-8E4A-96F7-11961BD49C8C}" presName="textRepeatNode" presStyleLbl="alignNode1" presStyleIdx="7" presStyleCnt="10">
        <dgm:presLayoutVars>
          <dgm:chMax val="0"/>
          <dgm:chPref val="0"/>
          <dgm:bulletEnabled val="1"/>
        </dgm:presLayoutVars>
      </dgm:prSet>
      <dgm:spPr/>
    </dgm:pt>
    <dgm:pt modelId="{1AAF42D8-97EA-0D42-994C-5DF68E8F8406}" type="pres">
      <dgm:prSet presAssocID="{04C8556B-573E-8E4A-96F7-11961BD49C8C}" presName="textaccent8" presStyleCnt="0"/>
      <dgm:spPr/>
    </dgm:pt>
    <dgm:pt modelId="{AF4D1F61-ACF4-2546-AE0B-66E0DCA29A8F}" type="pres">
      <dgm:prSet presAssocID="{04C8556B-573E-8E4A-96F7-11961BD49C8C}" presName="accentRepeatNode" presStyleLbl="solidAlignAcc1" presStyleIdx="14" presStyleCnt="20"/>
      <dgm:spPr/>
    </dgm:pt>
    <dgm:pt modelId="{57AC7585-2DD8-3B44-A090-C9E3B3CFEEF9}" type="pres">
      <dgm:prSet presAssocID="{71C02823-6B82-1244-BF52-64835383CFDA}" presName="image8" presStyleCnt="0"/>
      <dgm:spPr/>
    </dgm:pt>
    <dgm:pt modelId="{C728D1CF-BB77-A845-A7FA-61D3631F2813}" type="pres">
      <dgm:prSet presAssocID="{71C02823-6B82-1244-BF52-64835383CFDA}" presName="imageRepeatNode" presStyleLbl="alignAcc1" presStyleIdx="7" presStyleCnt="10"/>
      <dgm:spPr/>
    </dgm:pt>
    <dgm:pt modelId="{9C8A68F5-2824-644E-BE4A-7C0F5D60D53A}" type="pres">
      <dgm:prSet presAssocID="{71C02823-6B82-1244-BF52-64835383CFDA}" presName="imageaccent8" presStyleCnt="0"/>
      <dgm:spPr/>
    </dgm:pt>
    <dgm:pt modelId="{3C9ABEF5-BAEA-AB44-A136-E11037A3B77D}" type="pres">
      <dgm:prSet presAssocID="{71C02823-6B82-1244-BF52-64835383CFDA}" presName="accentRepeatNode" presStyleLbl="solidAlignAcc1" presStyleIdx="15" presStyleCnt="20"/>
      <dgm:spPr/>
    </dgm:pt>
    <dgm:pt modelId="{6AD41D67-7FDD-FD47-B579-C39D1FFF4480}" type="pres">
      <dgm:prSet presAssocID="{FCDC7A74-9D00-054D-B334-445842D854F9}" presName="text9" presStyleCnt="0"/>
      <dgm:spPr/>
    </dgm:pt>
    <dgm:pt modelId="{B4E75823-7831-E249-AE4A-AA08E346D851}" type="pres">
      <dgm:prSet presAssocID="{FCDC7A74-9D00-054D-B334-445842D854F9}" presName="textRepeatNode" presStyleLbl="alignNode1" presStyleIdx="8" presStyleCnt="10">
        <dgm:presLayoutVars>
          <dgm:chMax val="0"/>
          <dgm:chPref val="0"/>
          <dgm:bulletEnabled val="1"/>
        </dgm:presLayoutVars>
      </dgm:prSet>
      <dgm:spPr/>
    </dgm:pt>
    <dgm:pt modelId="{D546EB3A-1CD1-4F47-A1D5-4A0CBC7C3E10}" type="pres">
      <dgm:prSet presAssocID="{FCDC7A74-9D00-054D-B334-445842D854F9}" presName="textaccent9" presStyleCnt="0"/>
      <dgm:spPr/>
    </dgm:pt>
    <dgm:pt modelId="{397A043B-AB72-6B4B-9899-D34932256591}" type="pres">
      <dgm:prSet presAssocID="{FCDC7A74-9D00-054D-B334-445842D854F9}" presName="accentRepeatNode" presStyleLbl="solidAlignAcc1" presStyleIdx="16" presStyleCnt="20"/>
      <dgm:spPr/>
    </dgm:pt>
    <dgm:pt modelId="{9AB0EB90-DEAD-624E-836D-3E277FBDEFD7}" type="pres">
      <dgm:prSet presAssocID="{AD57A945-3245-0A40-A17E-42F4B9966967}" presName="image9" presStyleCnt="0"/>
      <dgm:spPr/>
    </dgm:pt>
    <dgm:pt modelId="{C6FA315D-D3EF-D94A-91C3-2C5D77C17CF2}" type="pres">
      <dgm:prSet presAssocID="{AD57A945-3245-0A40-A17E-42F4B9966967}" presName="imageRepeatNode" presStyleLbl="alignAcc1" presStyleIdx="8" presStyleCnt="10"/>
      <dgm:spPr/>
    </dgm:pt>
    <dgm:pt modelId="{DE8D1E80-9AD7-2847-889F-4B948B3FF8FD}" type="pres">
      <dgm:prSet presAssocID="{AD57A945-3245-0A40-A17E-42F4B9966967}" presName="imageaccent9" presStyleCnt="0"/>
      <dgm:spPr/>
    </dgm:pt>
    <dgm:pt modelId="{ECD9AE30-F627-D147-A5F8-99C0790832E0}" type="pres">
      <dgm:prSet presAssocID="{AD57A945-3245-0A40-A17E-42F4B9966967}" presName="accentRepeatNode" presStyleLbl="solidAlignAcc1" presStyleIdx="17" presStyleCnt="20"/>
      <dgm:spPr/>
    </dgm:pt>
    <dgm:pt modelId="{8BF6407D-57D6-0943-8590-4B09FC142C79}" type="pres">
      <dgm:prSet presAssocID="{07B5921A-4453-BA46-8269-22DC75D9ED26}" presName="text10" presStyleCnt="0"/>
      <dgm:spPr/>
    </dgm:pt>
    <dgm:pt modelId="{DA5C46E4-A14B-C34A-A74F-7BD7F89893D2}" type="pres">
      <dgm:prSet presAssocID="{07B5921A-4453-BA46-8269-22DC75D9ED26}" presName="textRepeatNode" presStyleLbl="alignNode1" presStyleIdx="9" presStyleCnt="10">
        <dgm:presLayoutVars>
          <dgm:chMax val="0"/>
          <dgm:chPref val="0"/>
          <dgm:bulletEnabled val="1"/>
        </dgm:presLayoutVars>
      </dgm:prSet>
      <dgm:spPr/>
    </dgm:pt>
    <dgm:pt modelId="{7705BE48-DFC7-DB4E-8D91-48206F467A1B}" type="pres">
      <dgm:prSet presAssocID="{07B5921A-4453-BA46-8269-22DC75D9ED26}" presName="textaccent10" presStyleCnt="0"/>
      <dgm:spPr/>
    </dgm:pt>
    <dgm:pt modelId="{0EEF6B6A-11F9-7641-8CCC-60A48A8619EF}" type="pres">
      <dgm:prSet presAssocID="{07B5921A-4453-BA46-8269-22DC75D9ED26}" presName="accentRepeatNode" presStyleLbl="solidAlignAcc1" presStyleIdx="18" presStyleCnt="20"/>
      <dgm:spPr/>
    </dgm:pt>
    <dgm:pt modelId="{A83F6E71-2B3E-7744-A785-B19442659B8F}" type="pres">
      <dgm:prSet presAssocID="{4A85EE92-CE9F-7B4D-819A-974F9E45A767}" presName="image10" presStyleCnt="0"/>
      <dgm:spPr/>
    </dgm:pt>
    <dgm:pt modelId="{08E45EBE-D592-6D4E-BAE9-5629A8D9B915}" type="pres">
      <dgm:prSet presAssocID="{4A85EE92-CE9F-7B4D-819A-974F9E45A767}" presName="imageRepeatNode" presStyleLbl="alignAcc1" presStyleIdx="9" presStyleCnt="10"/>
      <dgm:spPr/>
    </dgm:pt>
    <dgm:pt modelId="{E81B4116-7A23-ED47-B8DB-FD1741E561DF}" type="pres">
      <dgm:prSet presAssocID="{4A85EE92-CE9F-7B4D-819A-974F9E45A767}" presName="imageaccent10" presStyleCnt="0"/>
      <dgm:spPr/>
    </dgm:pt>
    <dgm:pt modelId="{E305ABB2-A7C0-7A43-A4E4-DE20A9F75460}" type="pres">
      <dgm:prSet presAssocID="{4A85EE92-CE9F-7B4D-819A-974F9E45A767}" presName="accentRepeatNode" presStyleLbl="solidAlignAcc1" presStyleIdx="19" presStyleCnt="20"/>
      <dgm:spPr/>
    </dgm:pt>
  </dgm:ptLst>
  <dgm:cxnLst>
    <dgm:cxn modelId="{A38A2106-F6FD-6A4B-9D13-C1B5EEEA01B8}" type="presOf" srcId="{BAE90FF1-8E5A-1649-A2AD-B69DFF487DB1}" destId="{0FF22F45-C609-C749-BE10-C62453402FAF}" srcOrd="0" destOrd="0" presId="urn:microsoft.com/office/officeart/2008/layout/HexagonCluster"/>
    <dgm:cxn modelId="{4ECB2708-88DF-414A-9C66-1CDC6912FD29}" type="presOf" srcId="{8A15D3D0-2D20-F744-AF45-45B47350384F}" destId="{F80B4F67-C595-E542-BB55-8B5710482196}" srcOrd="0" destOrd="0" presId="urn:microsoft.com/office/officeart/2008/layout/HexagonCluster"/>
    <dgm:cxn modelId="{36323B0C-C477-3C43-B234-83521D33FFAE}" type="presOf" srcId="{FCDC7A74-9D00-054D-B334-445842D854F9}" destId="{B4E75823-7831-E249-AE4A-AA08E346D851}" srcOrd="0" destOrd="0" presId="urn:microsoft.com/office/officeart/2008/layout/HexagonCluster"/>
    <dgm:cxn modelId="{359E9A13-D4AF-5F48-A5D7-918EDA18D23A}" type="presOf" srcId="{3060082C-E2B3-9D44-9367-E347F3ACDD45}" destId="{F109227D-9D6B-6E4F-8D89-33E8DED3DFF4}" srcOrd="0" destOrd="0" presId="urn:microsoft.com/office/officeart/2008/layout/HexagonCluster"/>
    <dgm:cxn modelId="{68BC971B-4419-7F42-96B5-C5E219498027}" type="presOf" srcId="{93E1B7E7-F469-494E-BB6C-8F393E133C6F}" destId="{0AC1C46E-478F-AE47-9C68-C3B519E59BBE}" srcOrd="0" destOrd="0" presId="urn:microsoft.com/office/officeart/2008/layout/HexagonCluster"/>
    <dgm:cxn modelId="{44869E22-E5FE-444B-9F2E-A38C3218DBDD}" srcId="{88754B11-7A0B-4347-866C-A75D4210251A}" destId="{977C793E-E3E0-7142-81B5-E0DA435953BF}" srcOrd="3" destOrd="0" parTransId="{C516216A-0C5F-1F4A-B71F-2005B220439C}" sibTransId="{48330117-988E-AE44-AF91-B72767FC4DE4}"/>
    <dgm:cxn modelId="{5F311130-6789-B14A-86B0-7313B1973B6C}" srcId="{88754B11-7A0B-4347-866C-A75D4210251A}" destId="{07B5921A-4453-BA46-8269-22DC75D9ED26}" srcOrd="9" destOrd="0" parTransId="{B5040689-2CA9-224B-B15C-C3AE87BD6C0B}" sibTransId="{4A85EE92-CE9F-7B4D-819A-974F9E45A767}"/>
    <dgm:cxn modelId="{83D5E735-BA86-8D40-977D-B348B660F898}" srcId="{88754B11-7A0B-4347-866C-A75D4210251A}" destId="{3060082C-E2B3-9D44-9367-E347F3ACDD45}" srcOrd="4" destOrd="0" parTransId="{F3A67A22-3AA9-EF4D-87C4-C6C45B823068}" sibTransId="{88AAAB72-B1B1-1B43-8EA5-C0E7D5769497}"/>
    <dgm:cxn modelId="{C8E1F749-85C4-2142-A2B4-D86A5C1A7F73}" srcId="{88754B11-7A0B-4347-866C-A75D4210251A}" destId="{04C8556B-573E-8E4A-96F7-11961BD49C8C}" srcOrd="7" destOrd="0" parTransId="{301144A5-3FDE-744B-977C-0111B50F2578}" sibTransId="{71C02823-6B82-1244-BF52-64835383CFDA}"/>
    <dgm:cxn modelId="{D56DF34C-302B-294C-8E8F-708A0AAB61E6}" type="presOf" srcId="{F76C9474-CCEE-3446-AEF2-23A3368BE955}" destId="{7028E3D2-69FA-274E-89BF-1ED41D73F101}" srcOrd="0" destOrd="0" presId="urn:microsoft.com/office/officeart/2008/layout/HexagonCluster"/>
    <dgm:cxn modelId="{6796FF4F-D215-3A42-82A2-26789AC562F0}" type="presOf" srcId="{25425194-9D74-5248-9405-FC739BD5512E}" destId="{3A4E6188-4671-9946-92A6-ADAE3EEAD9E9}" srcOrd="0" destOrd="0" presId="urn:microsoft.com/office/officeart/2008/layout/HexagonCluster"/>
    <dgm:cxn modelId="{2505A654-CFF0-1344-B884-B0CF7FD986A4}" type="presOf" srcId="{AD57A945-3245-0A40-A17E-42F4B9966967}" destId="{C6FA315D-D3EF-D94A-91C3-2C5D77C17CF2}" srcOrd="0" destOrd="0" presId="urn:microsoft.com/office/officeart/2008/layout/HexagonCluster"/>
    <dgm:cxn modelId="{A46E395B-B9E4-7D4E-A251-B33A889D7B9D}" srcId="{88754B11-7A0B-4347-866C-A75D4210251A}" destId="{BAE90FF1-8E5A-1649-A2AD-B69DFF487DB1}" srcOrd="5" destOrd="0" parTransId="{5251CB15-1FE0-214A-B66A-064B9E1BDDD5}" sibTransId="{25425194-9D74-5248-9405-FC739BD5512E}"/>
    <dgm:cxn modelId="{4558575F-91A1-9845-B62A-8245E4019137}" srcId="{88754B11-7A0B-4347-866C-A75D4210251A}" destId="{8D4DC196-CDB5-024D-9FF6-34D16D816499}" srcOrd="2" destOrd="0" parTransId="{94668D4D-216D-BA4F-B0BD-8D0CDBF6D733}" sibTransId="{05C377AE-F440-C049-86AA-18F73E2D0963}"/>
    <dgm:cxn modelId="{B069EA69-EFA0-A94E-86AB-695EA32ADA33}" type="presOf" srcId="{977C793E-E3E0-7142-81B5-E0DA435953BF}" destId="{21BE472C-9C72-A249-A5D4-4F7C4A488135}" srcOrd="0" destOrd="0" presId="urn:microsoft.com/office/officeart/2008/layout/HexagonCluster"/>
    <dgm:cxn modelId="{9D728B6E-385E-D74D-8130-2AD36306BFCA}" type="presOf" srcId="{07B5921A-4453-BA46-8269-22DC75D9ED26}" destId="{DA5C46E4-A14B-C34A-A74F-7BD7F89893D2}" srcOrd="0" destOrd="0" presId="urn:microsoft.com/office/officeart/2008/layout/HexagonCluster"/>
    <dgm:cxn modelId="{9FE53D74-6213-DF4C-8B1D-FEAB76900479}" type="presOf" srcId="{AB922EFB-0E32-F544-9D15-CB1E33D9C86C}" destId="{2D93074C-4959-C346-9DF6-D6C23B37A9B1}" srcOrd="0" destOrd="0" presId="urn:microsoft.com/office/officeart/2008/layout/HexagonCluster"/>
    <dgm:cxn modelId="{37E1B297-C36B-254E-8592-FD2DB790E9DE}" srcId="{88754B11-7A0B-4347-866C-A75D4210251A}" destId="{FCDC7A74-9D00-054D-B334-445842D854F9}" srcOrd="8" destOrd="0" parTransId="{E54B126E-9096-BC46-B963-C99EB4E5D6E0}" sibTransId="{AD57A945-3245-0A40-A17E-42F4B9966967}"/>
    <dgm:cxn modelId="{1D8436A8-161D-F546-8A86-C36A18A7F6F8}" type="presOf" srcId="{48330117-988E-AE44-AF91-B72767FC4DE4}" destId="{1DC147D3-9370-3A4E-9B8C-21F9D452702A}" srcOrd="0" destOrd="0" presId="urn:microsoft.com/office/officeart/2008/layout/HexagonCluster"/>
    <dgm:cxn modelId="{2A8D39B2-A822-3F4C-ADC2-78AD9C0E4802}" type="presOf" srcId="{05C377AE-F440-C049-86AA-18F73E2D0963}" destId="{851A90ED-066F-A845-8C8A-C46EC81F306A}" srcOrd="0" destOrd="0" presId="urn:microsoft.com/office/officeart/2008/layout/HexagonCluster"/>
    <dgm:cxn modelId="{DAEBEEB3-6EE0-6A45-87FC-546BF766E948}" type="presOf" srcId="{8D4DC196-CDB5-024D-9FF6-34D16D816499}" destId="{DEF80144-E842-E445-9D9D-7272FF1D7221}" srcOrd="0" destOrd="0" presId="urn:microsoft.com/office/officeart/2008/layout/HexagonCluster"/>
    <dgm:cxn modelId="{0EC130BC-F903-8043-B727-C22DBAC7793B}" type="presOf" srcId="{88AAAB72-B1B1-1B43-8EA5-C0E7D5769497}" destId="{BDF920D6-50E8-5D4C-B130-C9FE09345C2F}" srcOrd="0" destOrd="0" presId="urn:microsoft.com/office/officeart/2008/layout/HexagonCluster"/>
    <dgm:cxn modelId="{45C4B8C8-610B-4A45-9153-8C3EDC578EB0}" srcId="{88754B11-7A0B-4347-866C-A75D4210251A}" destId="{93E1B7E7-F469-494E-BB6C-8F393E133C6F}" srcOrd="1" destOrd="0" parTransId="{128486FD-B072-EA4E-BF2F-272F1584B93D}" sibTransId="{79A94B58-2810-A346-994F-C90F995B9F01}"/>
    <dgm:cxn modelId="{315E39D2-B20D-A942-B5D2-8135E846B5D8}" type="presOf" srcId="{79A94B58-2810-A346-994F-C90F995B9F01}" destId="{A927B3A0-45B8-D64F-BB3A-E08119E7859D}" srcOrd="0" destOrd="0" presId="urn:microsoft.com/office/officeart/2008/layout/HexagonCluster"/>
    <dgm:cxn modelId="{4CEF8FD5-7D87-EA48-8C20-2F31C5B68B41}" type="presOf" srcId="{71C02823-6B82-1244-BF52-64835383CFDA}" destId="{C728D1CF-BB77-A845-A7FA-61D3631F2813}" srcOrd="0" destOrd="0" presId="urn:microsoft.com/office/officeart/2008/layout/HexagonCluster"/>
    <dgm:cxn modelId="{7F80E7D5-3F14-0A4A-B2F4-C451089907F8}" srcId="{88754B11-7A0B-4347-866C-A75D4210251A}" destId="{AB922EFB-0E32-F544-9D15-CB1E33D9C86C}" srcOrd="6" destOrd="0" parTransId="{145B99E7-B6B7-8644-BE7C-A596C8777D0A}" sibTransId="{8A15D3D0-2D20-F744-AF45-45B47350384F}"/>
    <dgm:cxn modelId="{C5515BD8-921D-9744-9098-9363570BC5F6}" type="presOf" srcId="{04C8556B-573E-8E4A-96F7-11961BD49C8C}" destId="{11D28FCE-DFA7-7448-BB4C-12743CF0B5FA}" srcOrd="0" destOrd="0" presId="urn:microsoft.com/office/officeart/2008/layout/HexagonCluster"/>
    <dgm:cxn modelId="{EF75D3E5-71F8-9E49-ADBB-F87F257E5CB7}" type="presOf" srcId="{4A85EE92-CE9F-7B4D-819A-974F9E45A767}" destId="{08E45EBE-D592-6D4E-BAE9-5629A8D9B915}" srcOrd="0" destOrd="0" presId="urn:microsoft.com/office/officeart/2008/layout/HexagonCluster"/>
    <dgm:cxn modelId="{535F84EC-908F-B544-9B61-C42B056D214D}" type="presOf" srcId="{88754B11-7A0B-4347-866C-A75D4210251A}" destId="{8CE7AAE5-93E9-8645-866D-0BDBE4B62901}" srcOrd="0" destOrd="0" presId="urn:microsoft.com/office/officeart/2008/layout/HexagonCluster"/>
    <dgm:cxn modelId="{8F33CAFD-6AD3-1844-B262-8D715647C840}" type="presOf" srcId="{75B9CA79-7C6C-2044-8526-F56A90475C66}" destId="{D4DC7179-B41D-254E-B782-05A821136CC2}" srcOrd="0" destOrd="0" presId="urn:microsoft.com/office/officeart/2008/layout/HexagonCluster"/>
    <dgm:cxn modelId="{6B49F2FD-C2F2-7D4F-B479-D458228D76E1}" srcId="{88754B11-7A0B-4347-866C-A75D4210251A}" destId="{F76C9474-CCEE-3446-AEF2-23A3368BE955}" srcOrd="0" destOrd="0" parTransId="{78BA48A2-CC39-874B-9DF2-4D7B2A7D9233}" sibTransId="{75B9CA79-7C6C-2044-8526-F56A90475C66}"/>
    <dgm:cxn modelId="{4DAAF9DF-ACDB-DB4A-800C-4CFD965F22E8}" type="presParOf" srcId="{8CE7AAE5-93E9-8645-866D-0BDBE4B62901}" destId="{04FC0A86-A1D5-C44B-AC1D-EFA3489FADF0}" srcOrd="0" destOrd="0" presId="urn:microsoft.com/office/officeart/2008/layout/HexagonCluster"/>
    <dgm:cxn modelId="{BBA7B284-3BDB-1A4C-BF59-A7D856F6639B}" type="presParOf" srcId="{04FC0A86-A1D5-C44B-AC1D-EFA3489FADF0}" destId="{7028E3D2-69FA-274E-89BF-1ED41D73F101}" srcOrd="0" destOrd="0" presId="urn:microsoft.com/office/officeart/2008/layout/HexagonCluster"/>
    <dgm:cxn modelId="{1D6F2011-6FE5-D34A-9477-15DB645DEAEF}" type="presParOf" srcId="{8CE7AAE5-93E9-8645-866D-0BDBE4B62901}" destId="{3059F325-A784-5647-A2B0-1C1DE70642DB}" srcOrd="1" destOrd="0" presId="urn:microsoft.com/office/officeart/2008/layout/HexagonCluster"/>
    <dgm:cxn modelId="{CB72330A-0076-214E-9027-0F8CE4A460D9}" type="presParOf" srcId="{3059F325-A784-5647-A2B0-1C1DE70642DB}" destId="{1B49D40A-456A-894C-B7E8-8E93BD004372}" srcOrd="0" destOrd="0" presId="urn:microsoft.com/office/officeart/2008/layout/HexagonCluster"/>
    <dgm:cxn modelId="{74D09113-B035-F04E-A0E7-17AC375C4C59}" type="presParOf" srcId="{8CE7AAE5-93E9-8645-866D-0BDBE4B62901}" destId="{92D28F8C-0329-2546-A050-E1D8AD84B54D}" srcOrd="2" destOrd="0" presId="urn:microsoft.com/office/officeart/2008/layout/HexagonCluster"/>
    <dgm:cxn modelId="{48941C47-6AE8-B743-AA45-D0B8B2D157F0}" type="presParOf" srcId="{92D28F8C-0329-2546-A050-E1D8AD84B54D}" destId="{D4DC7179-B41D-254E-B782-05A821136CC2}" srcOrd="0" destOrd="0" presId="urn:microsoft.com/office/officeart/2008/layout/HexagonCluster"/>
    <dgm:cxn modelId="{0D33536C-A127-D54F-B67A-2E12D744E483}" type="presParOf" srcId="{8CE7AAE5-93E9-8645-866D-0BDBE4B62901}" destId="{4F3D28A1-24B0-7B42-B856-2CBF061A6007}" srcOrd="3" destOrd="0" presId="urn:microsoft.com/office/officeart/2008/layout/HexagonCluster"/>
    <dgm:cxn modelId="{3AC1346A-3698-2E42-86D4-9A85C55AB90B}" type="presParOf" srcId="{4F3D28A1-24B0-7B42-B856-2CBF061A6007}" destId="{FB96D197-184B-FE4E-891D-E4499F34CAD5}" srcOrd="0" destOrd="0" presId="urn:microsoft.com/office/officeart/2008/layout/HexagonCluster"/>
    <dgm:cxn modelId="{8D23DD8B-2F09-3E4C-BDCC-33B452B41FF9}" type="presParOf" srcId="{8CE7AAE5-93E9-8645-866D-0BDBE4B62901}" destId="{698E2DAB-94FF-5348-A001-B153C4CA58F9}" srcOrd="4" destOrd="0" presId="urn:microsoft.com/office/officeart/2008/layout/HexagonCluster"/>
    <dgm:cxn modelId="{DE2AC164-835E-7045-B39E-6C10CE6C482D}" type="presParOf" srcId="{698E2DAB-94FF-5348-A001-B153C4CA58F9}" destId="{0AC1C46E-478F-AE47-9C68-C3B519E59BBE}" srcOrd="0" destOrd="0" presId="urn:microsoft.com/office/officeart/2008/layout/HexagonCluster"/>
    <dgm:cxn modelId="{037F5BF6-6793-FE43-9078-6128D6463CC2}" type="presParOf" srcId="{8CE7AAE5-93E9-8645-866D-0BDBE4B62901}" destId="{7D9AC9AB-8C41-A247-9B4D-BBF6201FFD99}" srcOrd="5" destOrd="0" presId="urn:microsoft.com/office/officeart/2008/layout/HexagonCluster"/>
    <dgm:cxn modelId="{F766628D-9C69-0D40-AB82-91BBD86F48FB}" type="presParOf" srcId="{7D9AC9AB-8C41-A247-9B4D-BBF6201FFD99}" destId="{7629CD75-13BE-2544-A5FA-1FA8DDF3D62A}" srcOrd="0" destOrd="0" presId="urn:microsoft.com/office/officeart/2008/layout/HexagonCluster"/>
    <dgm:cxn modelId="{37740B11-822D-0F43-880B-22CC6DDD1E51}" type="presParOf" srcId="{8CE7AAE5-93E9-8645-866D-0BDBE4B62901}" destId="{D8198285-17DD-FF46-A95B-7893D2F1729C}" srcOrd="6" destOrd="0" presId="urn:microsoft.com/office/officeart/2008/layout/HexagonCluster"/>
    <dgm:cxn modelId="{EC651865-266E-E04A-9CCE-8520F08F9E78}" type="presParOf" srcId="{D8198285-17DD-FF46-A95B-7893D2F1729C}" destId="{A927B3A0-45B8-D64F-BB3A-E08119E7859D}" srcOrd="0" destOrd="0" presId="urn:microsoft.com/office/officeart/2008/layout/HexagonCluster"/>
    <dgm:cxn modelId="{8C95630D-9827-4142-A29B-46123AF95AA9}" type="presParOf" srcId="{8CE7AAE5-93E9-8645-866D-0BDBE4B62901}" destId="{327FD10B-4FE5-784F-9BC6-EBBB2619543B}" srcOrd="7" destOrd="0" presId="urn:microsoft.com/office/officeart/2008/layout/HexagonCluster"/>
    <dgm:cxn modelId="{0416C33C-2688-8F45-B3C1-94E3A842D60F}" type="presParOf" srcId="{327FD10B-4FE5-784F-9BC6-EBBB2619543B}" destId="{1B9B4B5A-423D-6D49-88FF-11412BFE5882}" srcOrd="0" destOrd="0" presId="urn:microsoft.com/office/officeart/2008/layout/HexagonCluster"/>
    <dgm:cxn modelId="{0C4DB24B-35D5-074A-B20F-65932740F0A5}" type="presParOf" srcId="{8CE7AAE5-93E9-8645-866D-0BDBE4B62901}" destId="{4DDB714C-BC64-5C45-8F76-78A8F6FEEF16}" srcOrd="8" destOrd="0" presId="urn:microsoft.com/office/officeart/2008/layout/HexagonCluster"/>
    <dgm:cxn modelId="{C44B6D03-9D8B-3949-ABD5-6E959C9DB9D6}" type="presParOf" srcId="{4DDB714C-BC64-5C45-8F76-78A8F6FEEF16}" destId="{DEF80144-E842-E445-9D9D-7272FF1D7221}" srcOrd="0" destOrd="0" presId="urn:microsoft.com/office/officeart/2008/layout/HexagonCluster"/>
    <dgm:cxn modelId="{9515589B-B1CF-784B-B786-303EF3C96F53}" type="presParOf" srcId="{8CE7AAE5-93E9-8645-866D-0BDBE4B62901}" destId="{FBFD431A-0EB4-8549-8779-C74F9AA7FB3D}" srcOrd="9" destOrd="0" presId="urn:microsoft.com/office/officeart/2008/layout/HexagonCluster"/>
    <dgm:cxn modelId="{6093F2E7-8E8B-AC4E-A4AC-EE2758A5E02B}" type="presParOf" srcId="{FBFD431A-0EB4-8549-8779-C74F9AA7FB3D}" destId="{21477E43-9F1B-C342-98FD-5CD42C905595}" srcOrd="0" destOrd="0" presId="urn:microsoft.com/office/officeart/2008/layout/HexagonCluster"/>
    <dgm:cxn modelId="{9761D3C6-F887-5D47-8525-0F38C5CC6805}" type="presParOf" srcId="{8CE7AAE5-93E9-8645-866D-0BDBE4B62901}" destId="{F7E0DA13-3353-8142-A539-B2D749AD86CE}" srcOrd="10" destOrd="0" presId="urn:microsoft.com/office/officeart/2008/layout/HexagonCluster"/>
    <dgm:cxn modelId="{F756139A-77DD-E34D-AE35-EBE49B854D37}" type="presParOf" srcId="{F7E0DA13-3353-8142-A539-B2D749AD86CE}" destId="{851A90ED-066F-A845-8C8A-C46EC81F306A}" srcOrd="0" destOrd="0" presId="urn:microsoft.com/office/officeart/2008/layout/HexagonCluster"/>
    <dgm:cxn modelId="{3D8CCE01-53BF-9D42-91A5-0BF9441952AA}" type="presParOf" srcId="{8CE7AAE5-93E9-8645-866D-0BDBE4B62901}" destId="{13AC745A-F81B-3D48-9C13-B3AC18666C2E}" srcOrd="11" destOrd="0" presId="urn:microsoft.com/office/officeart/2008/layout/HexagonCluster"/>
    <dgm:cxn modelId="{EA93024C-0020-DB40-8938-22098FCBEF07}" type="presParOf" srcId="{13AC745A-F81B-3D48-9C13-B3AC18666C2E}" destId="{ADAFDDEB-2A39-A24C-82E8-C75C885FAD49}" srcOrd="0" destOrd="0" presId="urn:microsoft.com/office/officeart/2008/layout/HexagonCluster"/>
    <dgm:cxn modelId="{3E367907-2493-7B44-B436-30872832C937}" type="presParOf" srcId="{8CE7AAE5-93E9-8645-866D-0BDBE4B62901}" destId="{17BC64EE-3C21-4F4F-BEE8-98C2C9FAF124}" srcOrd="12" destOrd="0" presId="urn:microsoft.com/office/officeart/2008/layout/HexagonCluster"/>
    <dgm:cxn modelId="{AFCABC2B-78A0-7648-9DE4-9EBF802242C5}" type="presParOf" srcId="{17BC64EE-3C21-4F4F-BEE8-98C2C9FAF124}" destId="{21BE472C-9C72-A249-A5D4-4F7C4A488135}" srcOrd="0" destOrd="0" presId="urn:microsoft.com/office/officeart/2008/layout/HexagonCluster"/>
    <dgm:cxn modelId="{D44DAB6F-1518-AB40-8A51-FB260A355203}" type="presParOf" srcId="{8CE7AAE5-93E9-8645-866D-0BDBE4B62901}" destId="{1411F447-B406-FE41-8259-0259E943EDE4}" srcOrd="13" destOrd="0" presId="urn:microsoft.com/office/officeart/2008/layout/HexagonCluster"/>
    <dgm:cxn modelId="{C638A00B-D972-2E4F-91C0-90E8105865AF}" type="presParOf" srcId="{1411F447-B406-FE41-8259-0259E943EDE4}" destId="{72C93C22-23F6-0340-B254-0031D7F3740C}" srcOrd="0" destOrd="0" presId="urn:microsoft.com/office/officeart/2008/layout/HexagonCluster"/>
    <dgm:cxn modelId="{AE681CDF-2ADC-A34B-88B0-352995F33199}" type="presParOf" srcId="{8CE7AAE5-93E9-8645-866D-0BDBE4B62901}" destId="{1CF73F61-1394-DF43-9F36-E7F71935F949}" srcOrd="14" destOrd="0" presId="urn:microsoft.com/office/officeart/2008/layout/HexagonCluster"/>
    <dgm:cxn modelId="{364D667A-4B57-9142-9049-112B54BDD9BD}" type="presParOf" srcId="{1CF73F61-1394-DF43-9F36-E7F71935F949}" destId="{1DC147D3-9370-3A4E-9B8C-21F9D452702A}" srcOrd="0" destOrd="0" presId="urn:microsoft.com/office/officeart/2008/layout/HexagonCluster"/>
    <dgm:cxn modelId="{4AEAB3FE-E923-9B4A-87B0-C54674DE254E}" type="presParOf" srcId="{8CE7AAE5-93E9-8645-866D-0BDBE4B62901}" destId="{56368250-231E-FB4D-B7C0-8D39044C3486}" srcOrd="15" destOrd="0" presId="urn:microsoft.com/office/officeart/2008/layout/HexagonCluster"/>
    <dgm:cxn modelId="{A73C5A23-E3F8-2748-9F2F-271E25A2A927}" type="presParOf" srcId="{56368250-231E-FB4D-B7C0-8D39044C3486}" destId="{AC7C3ED0-6894-C740-A401-586C3A955ECF}" srcOrd="0" destOrd="0" presId="urn:microsoft.com/office/officeart/2008/layout/HexagonCluster"/>
    <dgm:cxn modelId="{D1847E2F-5679-B140-815A-03D7C57E2EEE}" type="presParOf" srcId="{8CE7AAE5-93E9-8645-866D-0BDBE4B62901}" destId="{CC16496F-81FD-804E-B485-97E1063DCA85}" srcOrd="16" destOrd="0" presId="urn:microsoft.com/office/officeart/2008/layout/HexagonCluster"/>
    <dgm:cxn modelId="{3809EB85-5FDD-A944-8A52-38D3C69CC1F3}" type="presParOf" srcId="{CC16496F-81FD-804E-B485-97E1063DCA85}" destId="{F109227D-9D6B-6E4F-8D89-33E8DED3DFF4}" srcOrd="0" destOrd="0" presId="urn:microsoft.com/office/officeart/2008/layout/HexagonCluster"/>
    <dgm:cxn modelId="{671D5EA4-0790-DC4D-AFA3-F96362F4018C}" type="presParOf" srcId="{8CE7AAE5-93E9-8645-866D-0BDBE4B62901}" destId="{2EA01D9B-23D4-B14A-ABE1-8727EED048CB}" srcOrd="17" destOrd="0" presId="urn:microsoft.com/office/officeart/2008/layout/HexagonCluster"/>
    <dgm:cxn modelId="{95B7CDCB-3B54-B147-B742-2CDBBCE1170E}" type="presParOf" srcId="{2EA01D9B-23D4-B14A-ABE1-8727EED048CB}" destId="{7E750798-F95A-A349-BE76-9B1DDABB33A6}" srcOrd="0" destOrd="0" presId="urn:microsoft.com/office/officeart/2008/layout/HexagonCluster"/>
    <dgm:cxn modelId="{2B957A95-9332-9542-83ED-E015EF1019E4}" type="presParOf" srcId="{8CE7AAE5-93E9-8645-866D-0BDBE4B62901}" destId="{E61B3CDE-23D7-1A4D-A8E8-988FE238BFF7}" srcOrd="18" destOrd="0" presId="urn:microsoft.com/office/officeart/2008/layout/HexagonCluster"/>
    <dgm:cxn modelId="{F0F41DE8-107D-984F-A679-1249A8236B12}" type="presParOf" srcId="{E61B3CDE-23D7-1A4D-A8E8-988FE238BFF7}" destId="{BDF920D6-50E8-5D4C-B130-C9FE09345C2F}" srcOrd="0" destOrd="0" presId="urn:microsoft.com/office/officeart/2008/layout/HexagonCluster"/>
    <dgm:cxn modelId="{49885C5B-219D-0C4B-80AE-B36B7A9A5D54}" type="presParOf" srcId="{8CE7AAE5-93E9-8645-866D-0BDBE4B62901}" destId="{4353666D-CB88-C041-A87B-F8B2C0882636}" srcOrd="19" destOrd="0" presId="urn:microsoft.com/office/officeart/2008/layout/HexagonCluster"/>
    <dgm:cxn modelId="{3CA2E483-001C-E240-8976-D0699646CC5B}" type="presParOf" srcId="{4353666D-CB88-C041-A87B-F8B2C0882636}" destId="{5A5141C8-03AA-A648-9E4E-6BB7EA352476}" srcOrd="0" destOrd="0" presId="urn:microsoft.com/office/officeart/2008/layout/HexagonCluster"/>
    <dgm:cxn modelId="{81E03110-F1F5-6B4F-A9F2-9D73237A1547}" type="presParOf" srcId="{8CE7AAE5-93E9-8645-866D-0BDBE4B62901}" destId="{6D6BFBF1-B535-9E4C-A251-BF7DD9D8877C}" srcOrd="20" destOrd="0" presId="urn:microsoft.com/office/officeart/2008/layout/HexagonCluster"/>
    <dgm:cxn modelId="{7C16E418-F992-C345-82BA-20C06939487C}" type="presParOf" srcId="{6D6BFBF1-B535-9E4C-A251-BF7DD9D8877C}" destId="{0FF22F45-C609-C749-BE10-C62453402FAF}" srcOrd="0" destOrd="0" presId="urn:microsoft.com/office/officeart/2008/layout/HexagonCluster"/>
    <dgm:cxn modelId="{234832C0-34A4-2E4E-B41A-EEA97B2EC3D2}" type="presParOf" srcId="{8CE7AAE5-93E9-8645-866D-0BDBE4B62901}" destId="{D724F75E-D276-444C-BDF6-7C0FEB35601F}" srcOrd="21" destOrd="0" presId="urn:microsoft.com/office/officeart/2008/layout/HexagonCluster"/>
    <dgm:cxn modelId="{F74EE6D9-EA0A-3E4B-8AB1-8290FBC732A4}" type="presParOf" srcId="{D724F75E-D276-444C-BDF6-7C0FEB35601F}" destId="{1C4E6111-37AD-6843-B263-507A4278EEEB}" srcOrd="0" destOrd="0" presId="urn:microsoft.com/office/officeart/2008/layout/HexagonCluster"/>
    <dgm:cxn modelId="{3E861EDA-18ED-B141-AA38-2C29B6C809EA}" type="presParOf" srcId="{8CE7AAE5-93E9-8645-866D-0BDBE4B62901}" destId="{DC3A5DD2-3E4B-A744-8653-C2DCA713B2F6}" srcOrd="22" destOrd="0" presId="urn:microsoft.com/office/officeart/2008/layout/HexagonCluster"/>
    <dgm:cxn modelId="{3AE0CE6A-EC3B-6041-8447-A2E5F14A8DB7}" type="presParOf" srcId="{DC3A5DD2-3E4B-A744-8653-C2DCA713B2F6}" destId="{3A4E6188-4671-9946-92A6-ADAE3EEAD9E9}" srcOrd="0" destOrd="0" presId="urn:microsoft.com/office/officeart/2008/layout/HexagonCluster"/>
    <dgm:cxn modelId="{69B44FA0-3487-154E-AF0D-654C72B6FF42}" type="presParOf" srcId="{8CE7AAE5-93E9-8645-866D-0BDBE4B62901}" destId="{8D13C92B-3C1C-184D-A3FB-A0E95CB289F3}" srcOrd="23" destOrd="0" presId="urn:microsoft.com/office/officeart/2008/layout/HexagonCluster"/>
    <dgm:cxn modelId="{9053D8C6-08DE-1340-BA19-3ED8ED438B86}" type="presParOf" srcId="{8D13C92B-3C1C-184D-A3FB-A0E95CB289F3}" destId="{5C2AA12B-C665-B74F-8F72-3DF9E4A84848}" srcOrd="0" destOrd="0" presId="urn:microsoft.com/office/officeart/2008/layout/HexagonCluster"/>
    <dgm:cxn modelId="{007C523F-B07D-6641-AD95-F537FCFA5BD3}" type="presParOf" srcId="{8CE7AAE5-93E9-8645-866D-0BDBE4B62901}" destId="{3F01A58E-79E9-7F46-9416-7631F3E665D2}" srcOrd="24" destOrd="0" presId="urn:microsoft.com/office/officeart/2008/layout/HexagonCluster"/>
    <dgm:cxn modelId="{17C986B1-E964-DD4D-9181-3824FE9E21E7}" type="presParOf" srcId="{3F01A58E-79E9-7F46-9416-7631F3E665D2}" destId="{2D93074C-4959-C346-9DF6-D6C23B37A9B1}" srcOrd="0" destOrd="0" presId="urn:microsoft.com/office/officeart/2008/layout/HexagonCluster"/>
    <dgm:cxn modelId="{37E22FB1-4D5D-4842-B4FC-386CBEB873F9}" type="presParOf" srcId="{8CE7AAE5-93E9-8645-866D-0BDBE4B62901}" destId="{9ED897FB-29C3-1041-9C67-397E34255829}" srcOrd="25" destOrd="0" presId="urn:microsoft.com/office/officeart/2008/layout/HexagonCluster"/>
    <dgm:cxn modelId="{9A5366C1-C1A4-FB4D-84E6-9A202CA6C3CD}" type="presParOf" srcId="{9ED897FB-29C3-1041-9C67-397E34255829}" destId="{6B050ED3-2D33-A24B-9F8D-6A30E4830620}" srcOrd="0" destOrd="0" presId="urn:microsoft.com/office/officeart/2008/layout/HexagonCluster"/>
    <dgm:cxn modelId="{F31D8E00-0A23-9448-B079-9CEDCAA5D0B1}" type="presParOf" srcId="{8CE7AAE5-93E9-8645-866D-0BDBE4B62901}" destId="{74AD05CF-1673-AD4D-BD4F-B1699AAFC52B}" srcOrd="26" destOrd="0" presId="urn:microsoft.com/office/officeart/2008/layout/HexagonCluster"/>
    <dgm:cxn modelId="{01359EDD-BA80-0A40-806E-62D4BFFE9497}" type="presParOf" srcId="{74AD05CF-1673-AD4D-BD4F-B1699AAFC52B}" destId="{F80B4F67-C595-E542-BB55-8B5710482196}" srcOrd="0" destOrd="0" presId="urn:microsoft.com/office/officeart/2008/layout/HexagonCluster"/>
    <dgm:cxn modelId="{DB447933-B184-5F41-AF1C-3FA6E3FB6ACD}" type="presParOf" srcId="{8CE7AAE5-93E9-8645-866D-0BDBE4B62901}" destId="{84E61F13-C4FA-784E-BCE9-A1D816D6FE73}" srcOrd="27" destOrd="0" presId="urn:microsoft.com/office/officeart/2008/layout/HexagonCluster"/>
    <dgm:cxn modelId="{1A681B95-FA1C-BD46-88C5-F2F2E19FE753}" type="presParOf" srcId="{84E61F13-C4FA-784E-BCE9-A1D816D6FE73}" destId="{86BB6351-9138-804C-913E-B90A28A301D9}" srcOrd="0" destOrd="0" presId="urn:microsoft.com/office/officeart/2008/layout/HexagonCluster"/>
    <dgm:cxn modelId="{0E017D8C-997E-384E-BDE3-946B7BE9B712}" type="presParOf" srcId="{8CE7AAE5-93E9-8645-866D-0BDBE4B62901}" destId="{DD9371E4-F665-1042-AB39-DE99CB21D22D}" srcOrd="28" destOrd="0" presId="urn:microsoft.com/office/officeart/2008/layout/HexagonCluster"/>
    <dgm:cxn modelId="{FEADC201-6CD8-C74B-A740-6D559AF48B03}" type="presParOf" srcId="{DD9371E4-F665-1042-AB39-DE99CB21D22D}" destId="{11D28FCE-DFA7-7448-BB4C-12743CF0B5FA}" srcOrd="0" destOrd="0" presId="urn:microsoft.com/office/officeart/2008/layout/HexagonCluster"/>
    <dgm:cxn modelId="{B837BE4A-1077-0246-9779-CE92A4D91A12}" type="presParOf" srcId="{8CE7AAE5-93E9-8645-866D-0BDBE4B62901}" destId="{1AAF42D8-97EA-0D42-994C-5DF68E8F8406}" srcOrd="29" destOrd="0" presId="urn:microsoft.com/office/officeart/2008/layout/HexagonCluster"/>
    <dgm:cxn modelId="{449066E3-40A9-9242-9563-254F6A493177}" type="presParOf" srcId="{1AAF42D8-97EA-0D42-994C-5DF68E8F8406}" destId="{AF4D1F61-ACF4-2546-AE0B-66E0DCA29A8F}" srcOrd="0" destOrd="0" presId="urn:microsoft.com/office/officeart/2008/layout/HexagonCluster"/>
    <dgm:cxn modelId="{7F7BD6E2-3F54-5C45-99BB-F0EBDCE44449}" type="presParOf" srcId="{8CE7AAE5-93E9-8645-866D-0BDBE4B62901}" destId="{57AC7585-2DD8-3B44-A090-C9E3B3CFEEF9}" srcOrd="30" destOrd="0" presId="urn:microsoft.com/office/officeart/2008/layout/HexagonCluster"/>
    <dgm:cxn modelId="{8F052038-0339-3C4A-B1D2-2E8BE790AACE}" type="presParOf" srcId="{57AC7585-2DD8-3B44-A090-C9E3B3CFEEF9}" destId="{C728D1CF-BB77-A845-A7FA-61D3631F2813}" srcOrd="0" destOrd="0" presId="urn:microsoft.com/office/officeart/2008/layout/HexagonCluster"/>
    <dgm:cxn modelId="{20CC96B7-6283-D24A-ACD6-9A24D80888DE}" type="presParOf" srcId="{8CE7AAE5-93E9-8645-866D-0BDBE4B62901}" destId="{9C8A68F5-2824-644E-BE4A-7C0F5D60D53A}" srcOrd="31" destOrd="0" presId="urn:microsoft.com/office/officeart/2008/layout/HexagonCluster"/>
    <dgm:cxn modelId="{3C2E0069-C519-BC48-A5EF-BC259C91C0C6}" type="presParOf" srcId="{9C8A68F5-2824-644E-BE4A-7C0F5D60D53A}" destId="{3C9ABEF5-BAEA-AB44-A136-E11037A3B77D}" srcOrd="0" destOrd="0" presId="urn:microsoft.com/office/officeart/2008/layout/HexagonCluster"/>
    <dgm:cxn modelId="{0C40FCA7-B844-A94E-90BF-2653F556F42B}" type="presParOf" srcId="{8CE7AAE5-93E9-8645-866D-0BDBE4B62901}" destId="{6AD41D67-7FDD-FD47-B579-C39D1FFF4480}" srcOrd="32" destOrd="0" presId="urn:microsoft.com/office/officeart/2008/layout/HexagonCluster"/>
    <dgm:cxn modelId="{C2C61291-F90B-0A4C-BC67-0EBAF918C39C}" type="presParOf" srcId="{6AD41D67-7FDD-FD47-B579-C39D1FFF4480}" destId="{B4E75823-7831-E249-AE4A-AA08E346D851}" srcOrd="0" destOrd="0" presId="urn:microsoft.com/office/officeart/2008/layout/HexagonCluster"/>
    <dgm:cxn modelId="{4483A72C-6918-7C4C-9E3C-34191E9E0307}" type="presParOf" srcId="{8CE7AAE5-93E9-8645-866D-0BDBE4B62901}" destId="{D546EB3A-1CD1-4F47-A1D5-4A0CBC7C3E10}" srcOrd="33" destOrd="0" presId="urn:microsoft.com/office/officeart/2008/layout/HexagonCluster"/>
    <dgm:cxn modelId="{05AEA387-B534-EC46-8921-6F47DD87B292}" type="presParOf" srcId="{D546EB3A-1CD1-4F47-A1D5-4A0CBC7C3E10}" destId="{397A043B-AB72-6B4B-9899-D34932256591}" srcOrd="0" destOrd="0" presId="urn:microsoft.com/office/officeart/2008/layout/HexagonCluster"/>
    <dgm:cxn modelId="{F7377099-05E0-6541-A751-84367003821F}" type="presParOf" srcId="{8CE7AAE5-93E9-8645-866D-0BDBE4B62901}" destId="{9AB0EB90-DEAD-624E-836D-3E277FBDEFD7}" srcOrd="34" destOrd="0" presId="urn:microsoft.com/office/officeart/2008/layout/HexagonCluster"/>
    <dgm:cxn modelId="{49968C6A-3191-B942-BD78-3039053E9006}" type="presParOf" srcId="{9AB0EB90-DEAD-624E-836D-3E277FBDEFD7}" destId="{C6FA315D-D3EF-D94A-91C3-2C5D77C17CF2}" srcOrd="0" destOrd="0" presId="urn:microsoft.com/office/officeart/2008/layout/HexagonCluster"/>
    <dgm:cxn modelId="{AE2A5D4A-63F5-4D40-8190-34CD8E5750F3}" type="presParOf" srcId="{8CE7AAE5-93E9-8645-866D-0BDBE4B62901}" destId="{DE8D1E80-9AD7-2847-889F-4B948B3FF8FD}" srcOrd="35" destOrd="0" presId="urn:microsoft.com/office/officeart/2008/layout/HexagonCluster"/>
    <dgm:cxn modelId="{F7F46DD9-3BF7-E448-8976-81F679827319}" type="presParOf" srcId="{DE8D1E80-9AD7-2847-889F-4B948B3FF8FD}" destId="{ECD9AE30-F627-D147-A5F8-99C0790832E0}" srcOrd="0" destOrd="0" presId="urn:microsoft.com/office/officeart/2008/layout/HexagonCluster"/>
    <dgm:cxn modelId="{984E17FA-8AED-B641-A7C4-8616D9DC8C68}" type="presParOf" srcId="{8CE7AAE5-93E9-8645-866D-0BDBE4B62901}" destId="{8BF6407D-57D6-0943-8590-4B09FC142C79}" srcOrd="36" destOrd="0" presId="urn:microsoft.com/office/officeart/2008/layout/HexagonCluster"/>
    <dgm:cxn modelId="{4D91F647-A2B1-7946-9ADB-276AE0FB8A6E}" type="presParOf" srcId="{8BF6407D-57D6-0943-8590-4B09FC142C79}" destId="{DA5C46E4-A14B-C34A-A74F-7BD7F89893D2}" srcOrd="0" destOrd="0" presId="urn:microsoft.com/office/officeart/2008/layout/HexagonCluster"/>
    <dgm:cxn modelId="{A4171E9D-A252-B34C-84AA-3933AB881BB6}" type="presParOf" srcId="{8CE7AAE5-93E9-8645-866D-0BDBE4B62901}" destId="{7705BE48-DFC7-DB4E-8D91-48206F467A1B}" srcOrd="37" destOrd="0" presId="urn:microsoft.com/office/officeart/2008/layout/HexagonCluster"/>
    <dgm:cxn modelId="{AB4120D4-060F-BA42-B191-D52B483A68C9}" type="presParOf" srcId="{7705BE48-DFC7-DB4E-8D91-48206F467A1B}" destId="{0EEF6B6A-11F9-7641-8CCC-60A48A8619EF}" srcOrd="0" destOrd="0" presId="urn:microsoft.com/office/officeart/2008/layout/HexagonCluster"/>
    <dgm:cxn modelId="{253D072F-E983-DD45-8702-2F47D3712F18}" type="presParOf" srcId="{8CE7AAE5-93E9-8645-866D-0BDBE4B62901}" destId="{A83F6E71-2B3E-7744-A785-B19442659B8F}" srcOrd="38" destOrd="0" presId="urn:microsoft.com/office/officeart/2008/layout/HexagonCluster"/>
    <dgm:cxn modelId="{89E10527-933B-534F-9615-A1DA9A6570F6}" type="presParOf" srcId="{A83F6E71-2B3E-7744-A785-B19442659B8F}" destId="{08E45EBE-D592-6D4E-BAE9-5629A8D9B915}" srcOrd="0" destOrd="0" presId="urn:microsoft.com/office/officeart/2008/layout/HexagonCluster"/>
    <dgm:cxn modelId="{26EE9709-3EC6-4B43-A0C4-71ED2E54BFB2}" type="presParOf" srcId="{8CE7AAE5-93E9-8645-866D-0BDBE4B62901}" destId="{E81B4116-7A23-ED47-B8DB-FD1741E561DF}" srcOrd="39" destOrd="0" presId="urn:microsoft.com/office/officeart/2008/layout/HexagonCluster"/>
    <dgm:cxn modelId="{45CE2C57-24F1-7F46-A782-EFB8BB1A742C}" type="presParOf" srcId="{E81B4116-7A23-ED47-B8DB-FD1741E561DF}" destId="{E305ABB2-A7C0-7A43-A4E4-DE20A9F7546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8E3D2-69FA-274E-89BF-1ED41D73F101}">
      <dsp:nvSpPr>
        <dsp:cNvPr id="0" name=""/>
        <dsp:cNvSpPr/>
      </dsp:nvSpPr>
      <dsp:spPr>
        <a:xfrm>
          <a:off x="1063751" y="1870368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Conferenza</a:t>
          </a:r>
          <a:r>
            <a:rPr lang="en-GB" sz="1000" kern="1200" dirty="0"/>
            <a:t> </a:t>
          </a:r>
          <a:r>
            <a:rPr lang="en-GB" sz="1000" kern="1200" dirty="0" err="1"/>
            <a:t>Rettori</a:t>
          </a:r>
          <a:r>
            <a:rPr lang="en-GB" sz="1000" kern="1200" dirty="0"/>
            <a:t> </a:t>
          </a:r>
          <a:r>
            <a:rPr lang="en-GB" sz="1000" kern="1200" dirty="0" err="1"/>
            <a:t>Universita</a:t>
          </a:r>
          <a:r>
            <a:rPr lang="en-GB" sz="1000" kern="1200" dirty="0"/>
            <a:t>' </a:t>
          </a:r>
          <a:r>
            <a:rPr lang="en-GB" sz="1000" kern="1200" dirty="0" err="1"/>
            <a:t>Italiane</a:t>
          </a:r>
          <a:endParaRPr lang="en-GB" sz="1000" kern="1200" dirty="0"/>
        </a:p>
      </dsp:txBody>
      <dsp:txXfrm>
        <a:off x="1255286" y="2034796"/>
        <a:ext cx="853656" cy="732841"/>
      </dsp:txXfrm>
    </dsp:sp>
    <dsp:sp modelId="{1B49D40A-456A-894C-B7E8-8E93BD004372}">
      <dsp:nvSpPr>
        <dsp:cNvPr id="0" name=""/>
        <dsp:cNvSpPr/>
      </dsp:nvSpPr>
      <dsp:spPr>
        <a:xfrm>
          <a:off x="1093469" y="2345242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C7179-B41D-254E-B782-05A821136CC2}">
      <dsp:nvSpPr>
        <dsp:cNvPr id="0" name=""/>
        <dsp:cNvSpPr/>
      </dsp:nvSpPr>
      <dsp:spPr>
        <a:xfrm>
          <a:off x="0" y="1283544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6D197-184B-FE4E-891D-E4499F34CAD5}">
      <dsp:nvSpPr>
        <dsp:cNvPr id="0" name=""/>
        <dsp:cNvSpPr/>
      </dsp:nvSpPr>
      <dsp:spPr>
        <a:xfrm>
          <a:off x="846581" y="2203927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47924"/>
              <a:satOff val="-331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1C46E-478F-AE47-9C68-C3B519E59BBE}">
      <dsp:nvSpPr>
        <dsp:cNvPr id="0" name=""/>
        <dsp:cNvSpPr/>
      </dsp:nvSpPr>
      <dsp:spPr>
        <a:xfrm>
          <a:off x="2128265" y="1279873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23395"/>
            <a:satOff val="-699"/>
            <a:lumOff val="414"/>
            <a:alphaOff val="0"/>
          </a:schemeClr>
        </a:solidFill>
        <a:ln w="25400" cap="flat" cmpd="sng" algn="ctr">
          <a:solidFill>
            <a:schemeClr val="accent2">
              <a:hueOff val="-523395"/>
              <a:satOff val="-699"/>
              <a:lumOff val="4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Consulta </a:t>
          </a:r>
          <a:r>
            <a:rPr lang="en-GB" sz="1000" kern="1200" dirty="0" err="1"/>
            <a:t>dei</a:t>
          </a:r>
          <a:r>
            <a:rPr lang="en-GB" sz="1000" kern="1200" dirty="0"/>
            <a:t> </a:t>
          </a:r>
          <a:r>
            <a:rPr lang="en-GB" sz="1000" kern="1200" dirty="0" err="1"/>
            <a:t>Presidenti</a:t>
          </a:r>
          <a:r>
            <a:rPr lang="en-GB" sz="1000" kern="1200" dirty="0"/>
            <a:t> EPR</a:t>
          </a:r>
        </a:p>
      </dsp:txBody>
      <dsp:txXfrm>
        <a:off x="2319800" y="1444301"/>
        <a:ext cx="853656" cy="732841"/>
      </dsp:txXfrm>
    </dsp:sp>
    <dsp:sp modelId="{7629CD75-13BE-2544-A5FA-1FA8DDF3D62A}">
      <dsp:nvSpPr>
        <dsp:cNvPr id="0" name=""/>
        <dsp:cNvSpPr/>
      </dsp:nvSpPr>
      <dsp:spPr>
        <a:xfrm>
          <a:off x="2979420" y="2198421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95847"/>
              <a:satOff val="-662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7B3A0-45B8-D64F-BB3A-E08119E7859D}">
      <dsp:nvSpPr>
        <dsp:cNvPr id="0" name=""/>
        <dsp:cNvSpPr/>
      </dsp:nvSpPr>
      <dsp:spPr>
        <a:xfrm>
          <a:off x="3192017" y="1868074"/>
          <a:ext cx="1236726" cy="1061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accent2">
              <a:hueOff val="-523395"/>
              <a:satOff val="-699"/>
              <a:lumOff val="4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B4B5A-423D-6D49-88FF-11412BFE5882}">
      <dsp:nvSpPr>
        <dsp:cNvPr id="0" name=""/>
        <dsp:cNvSpPr/>
      </dsp:nvSpPr>
      <dsp:spPr>
        <a:xfrm>
          <a:off x="3221736" y="2340654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43771"/>
              <a:satOff val="-993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80144-E842-E445-9D9D-7272FF1D7221}">
      <dsp:nvSpPr>
        <dsp:cNvPr id="0" name=""/>
        <dsp:cNvSpPr/>
      </dsp:nvSpPr>
      <dsp:spPr>
        <a:xfrm>
          <a:off x="1063751" y="696260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046789"/>
            <a:satOff val="-1398"/>
            <a:lumOff val="828"/>
            <a:alphaOff val="0"/>
          </a:schemeClr>
        </a:solidFill>
        <a:ln w="25400" cap="flat" cmpd="sng" algn="ctr">
          <a:solidFill>
            <a:schemeClr val="accent2">
              <a:hueOff val="-1046789"/>
              <a:satOff val="-1398"/>
              <a:lumOff val="8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Associazione</a:t>
          </a:r>
          <a:r>
            <a:rPr lang="en-GB" sz="1000" kern="1200" dirty="0"/>
            <a:t> </a:t>
          </a:r>
          <a:r>
            <a:rPr lang="en-GB" sz="1000" kern="1200" dirty="0" err="1"/>
            <a:t>Italiana</a:t>
          </a:r>
          <a:r>
            <a:rPr lang="en-GB" sz="1000" kern="1200" dirty="0"/>
            <a:t> </a:t>
          </a:r>
          <a:r>
            <a:rPr lang="en-GB" sz="1000" kern="1200" dirty="0" err="1"/>
            <a:t>Editori</a:t>
          </a:r>
          <a:endParaRPr lang="en-GB" sz="1000" kern="1200" dirty="0"/>
        </a:p>
      </dsp:txBody>
      <dsp:txXfrm>
        <a:off x="1255286" y="860688"/>
        <a:ext cx="853656" cy="732841"/>
      </dsp:txXfrm>
    </dsp:sp>
    <dsp:sp modelId="{21477E43-9F1B-C342-98FD-5CD42C905595}">
      <dsp:nvSpPr>
        <dsp:cNvPr id="0" name=""/>
        <dsp:cNvSpPr/>
      </dsp:nvSpPr>
      <dsp:spPr>
        <a:xfrm>
          <a:off x="1905761" y="710943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91695"/>
              <a:satOff val="-1324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A90ED-066F-A845-8C8A-C46EC81F306A}">
      <dsp:nvSpPr>
        <dsp:cNvPr id="0" name=""/>
        <dsp:cNvSpPr/>
      </dsp:nvSpPr>
      <dsp:spPr>
        <a:xfrm>
          <a:off x="2128265" y="106224"/>
          <a:ext cx="1236726" cy="1061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6000" r="-136000"/>
          </a:stretch>
        </a:blipFill>
        <a:ln w="25400" cap="flat" cmpd="sng" algn="ctr">
          <a:solidFill>
            <a:schemeClr val="accent2">
              <a:hueOff val="-1046789"/>
              <a:satOff val="-1398"/>
              <a:lumOff val="8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FDDEB-2A39-A24C-82E8-C75C885FAD49}">
      <dsp:nvSpPr>
        <dsp:cNvPr id="0" name=""/>
        <dsp:cNvSpPr/>
      </dsp:nvSpPr>
      <dsp:spPr>
        <a:xfrm>
          <a:off x="2163317" y="576510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39619"/>
              <a:satOff val="-1655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E472C-9C72-A249-A5D4-4F7C4A488135}">
      <dsp:nvSpPr>
        <dsp:cNvPr id="0" name=""/>
        <dsp:cNvSpPr/>
      </dsp:nvSpPr>
      <dsp:spPr>
        <a:xfrm>
          <a:off x="3192017" y="694425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570184"/>
            <a:satOff val="-2097"/>
            <a:lumOff val="1242"/>
            <a:alphaOff val="0"/>
          </a:schemeClr>
        </a:solidFill>
        <a:ln w="25400" cap="flat" cmpd="sng" algn="ctr">
          <a:solidFill>
            <a:schemeClr val="accent2">
              <a:hueOff val="-1570184"/>
              <a:satOff val="-2097"/>
              <a:lumOff val="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CODIGER</a:t>
          </a:r>
        </a:p>
      </dsp:txBody>
      <dsp:txXfrm>
        <a:off x="3383552" y="858853"/>
        <a:ext cx="853656" cy="732841"/>
      </dsp:txXfrm>
    </dsp:sp>
    <dsp:sp modelId="{72C93C22-23F6-0340-B254-0031D7F3740C}">
      <dsp:nvSpPr>
        <dsp:cNvPr id="0" name=""/>
        <dsp:cNvSpPr/>
      </dsp:nvSpPr>
      <dsp:spPr>
        <a:xfrm>
          <a:off x="4261865" y="1164711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87542"/>
              <a:satOff val="-1986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147D3-9370-3A4E-9B8C-21F9D452702A}">
      <dsp:nvSpPr>
        <dsp:cNvPr id="0" name=""/>
        <dsp:cNvSpPr/>
      </dsp:nvSpPr>
      <dsp:spPr>
        <a:xfrm>
          <a:off x="4255769" y="1291344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75000"/>
            <a:lumOff val="25000"/>
            <a:alpha val="90000"/>
          </a:schemeClr>
        </a:solidFill>
        <a:ln w="25400" cap="flat" cmpd="sng" algn="ctr">
          <a:solidFill>
            <a:schemeClr val="accent2">
              <a:hueOff val="-1570184"/>
              <a:satOff val="-2097"/>
              <a:lumOff val="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C3ED0-6894-C740-A401-586C3A955ECF}">
      <dsp:nvSpPr>
        <dsp:cNvPr id="0" name=""/>
        <dsp:cNvSpPr/>
      </dsp:nvSpPr>
      <dsp:spPr>
        <a:xfrm>
          <a:off x="4496562" y="1310155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735466"/>
              <a:satOff val="-2317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9227D-9D6B-6E4F-8D89-33E8DED3DFF4}">
      <dsp:nvSpPr>
        <dsp:cNvPr id="0" name=""/>
        <dsp:cNvSpPr/>
      </dsp:nvSpPr>
      <dsp:spPr>
        <a:xfrm>
          <a:off x="4255769" y="117236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093578"/>
            <a:satOff val="-2796"/>
            <a:lumOff val="1656"/>
            <a:alphaOff val="0"/>
          </a:schemeClr>
        </a:solidFill>
        <a:ln w="25400" cap="flat" cmpd="sng" algn="ctr">
          <a:solidFill>
            <a:schemeClr val="accent2">
              <a:hueOff val="-2093578"/>
              <a:satOff val="-2796"/>
              <a:lumOff val="16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Associazione</a:t>
          </a:r>
          <a:r>
            <a:rPr lang="en-GB" sz="1000" kern="1200" dirty="0"/>
            <a:t> </a:t>
          </a:r>
          <a:r>
            <a:rPr lang="en-GB" sz="1000" kern="1200" dirty="0" err="1"/>
            <a:t>Italiana</a:t>
          </a:r>
          <a:r>
            <a:rPr lang="en-GB" sz="1000" kern="1200" dirty="0"/>
            <a:t> per la </a:t>
          </a:r>
          <a:r>
            <a:rPr lang="en-GB" sz="1000" kern="1200" dirty="0" err="1"/>
            <a:t>Promozione</a:t>
          </a:r>
          <a:r>
            <a:rPr lang="en-GB" sz="1000" kern="1200" dirty="0"/>
            <a:t> </a:t>
          </a:r>
          <a:r>
            <a:rPr lang="en-GB" sz="1000" kern="1200" dirty="0" err="1"/>
            <a:t>Scienza</a:t>
          </a:r>
          <a:r>
            <a:rPr lang="en-GB" sz="1000" kern="1200" dirty="0"/>
            <a:t> Aperta</a:t>
          </a:r>
        </a:p>
      </dsp:txBody>
      <dsp:txXfrm>
        <a:off x="4447304" y="281664"/>
        <a:ext cx="853656" cy="732841"/>
      </dsp:txXfrm>
    </dsp:sp>
    <dsp:sp modelId="{7E750798-F95A-A349-BE76-9B1DDABB33A6}">
      <dsp:nvSpPr>
        <dsp:cNvPr id="0" name=""/>
        <dsp:cNvSpPr/>
      </dsp:nvSpPr>
      <dsp:spPr>
        <a:xfrm>
          <a:off x="5325618" y="593486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983390"/>
              <a:satOff val="-264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920D6-50E8-5D4C-B130-C9FE09345C2F}">
      <dsp:nvSpPr>
        <dsp:cNvPr id="0" name=""/>
        <dsp:cNvSpPr/>
      </dsp:nvSpPr>
      <dsp:spPr>
        <a:xfrm>
          <a:off x="5320284" y="710025"/>
          <a:ext cx="1236726" cy="1061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2">
              <a:hueOff val="-2093578"/>
              <a:satOff val="-2796"/>
              <a:lumOff val="16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141C8-03AA-A648-9E4E-6BB7EA352476}">
      <dsp:nvSpPr>
        <dsp:cNvPr id="0" name=""/>
        <dsp:cNvSpPr/>
      </dsp:nvSpPr>
      <dsp:spPr>
        <a:xfrm>
          <a:off x="5566410" y="733424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231314"/>
              <a:satOff val="-2979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22F45-C609-C749-BE10-C62453402FAF}">
      <dsp:nvSpPr>
        <dsp:cNvPr id="0" name=""/>
        <dsp:cNvSpPr/>
      </dsp:nvSpPr>
      <dsp:spPr>
        <a:xfrm>
          <a:off x="5320284" y="1881839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616973"/>
            <a:satOff val="-3494"/>
            <a:lumOff val="2070"/>
            <a:alphaOff val="0"/>
          </a:schemeClr>
        </a:solidFill>
        <a:ln w="25400" cap="flat" cmpd="sng" algn="ctr">
          <a:solidFill>
            <a:schemeClr val="accent2">
              <a:hueOff val="-2616973"/>
              <a:satOff val="-3494"/>
              <a:lumOff val="20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MUR, MITE, MISE</a:t>
          </a:r>
        </a:p>
      </dsp:txBody>
      <dsp:txXfrm>
        <a:off x="5511819" y="2046267"/>
        <a:ext cx="853656" cy="732841"/>
      </dsp:txXfrm>
    </dsp:sp>
    <dsp:sp modelId="{1C4E6111-37AD-6843-B263-507A4278EEEB}">
      <dsp:nvSpPr>
        <dsp:cNvPr id="0" name=""/>
        <dsp:cNvSpPr/>
      </dsp:nvSpPr>
      <dsp:spPr>
        <a:xfrm>
          <a:off x="5564886" y="2811857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479238"/>
              <a:satOff val="-3311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E6188-4671-9946-92A6-ADAE3EEAD9E9}">
      <dsp:nvSpPr>
        <dsp:cNvPr id="0" name=""/>
        <dsp:cNvSpPr/>
      </dsp:nvSpPr>
      <dsp:spPr>
        <a:xfrm>
          <a:off x="4255769" y="2463157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2">
              <a:hueOff val="-2616973"/>
              <a:satOff val="-3494"/>
              <a:lumOff val="20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AA12B-C665-B74F-8F72-3DF9E4A84848}">
      <dsp:nvSpPr>
        <dsp:cNvPr id="0" name=""/>
        <dsp:cNvSpPr/>
      </dsp:nvSpPr>
      <dsp:spPr>
        <a:xfrm>
          <a:off x="5335524" y="2928854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727161"/>
              <a:satOff val="-3642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3074C-4959-C346-9DF6-D6C23B37A9B1}">
      <dsp:nvSpPr>
        <dsp:cNvPr id="0" name=""/>
        <dsp:cNvSpPr/>
      </dsp:nvSpPr>
      <dsp:spPr>
        <a:xfrm>
          <a:off x="2127503" y="2456275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3140368"/>
            <a:satOff val="-4193"/>
            <a:lumOff val="2484"/>
            <a:alphaOff val="0"/>
          </a:schemeClr>
        </a:solidFill>
        <a:ln w="25400" cap="flat" cmpd="sng" algn="ctr">
          <a:solidFill>
            <a:schemeClr val="accent2">
              <a:hueOff val="-3140368"/>
              <a:satOff val="-4193"/>
              <a:lumOff val="24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EU</a:t>
          </a:r>
        </a:p>
      </dsp:txBody>
      <dsp:txXfrm>
        <a:off x="2319038" y="2620703"/>
        <a:ext cx="853656" cy="732841"/>
      </dsp:txXfrm>
    </dsp:sp>
    <dsp:sp modelId="{6B050ED3-2D33-A24B-9F8D-6A30E4830620}">
      <dsp:nvSpPr>
        <dsp:cNvPr id="0" name=""/>
        <dsp:cNvSpPr/>
      </dsp:nvSpPr>
      <dsp:spPr>
        <a:xfrm>
          <a:off x="2162555" y="2927019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975085"/>
              <a:satOff val="-397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B4F67-C595-E542-BB55-8B5710482196}">
      <dsp:nvSpPr>
        <dsp:cNvPr id="0" name=""/>
        <dsp:cNvSpPr/>
      </dsp:nvSpPr>
      <dsp:spPr>
        <a:xfrm>
          <a:off x="1062989" y="3046770"/>
          <a:ext cx="1236726" cy="1061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2">
              <a:hueOff val="-3140368"/>
              <a:satOff val="-4193"/>
              <a:lumOff val="24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B6351-9138-804C-913E-B90A28A301D9}">
      <dsp:nvSpPr>
        <dsp:cNvPr id="0" name=""/>
        <dsp:cNvSpPr/>
      </dsp:nvSpPr>
      <dsp:spPr>
        <a:xfrm>
          <a:off x="1904999" y="3061452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223009"/>
              <a:satOff val="-4304"/>
              <a:lumOff val="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28FCE-DFA7-7448-BB4C-12743CF0B5FA}">
      <dsp:nvSpPr>
        <dsp:cNvPr id="0" name=""/>
        <dsp:cNvSpPr/>
      </dsp:nvSpPr>
      <dsp:spPr>
        <a:xfrm>
          <a:off x="6378702" y="2476922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3663762"/>
            <a:satOff val="-4892"/>
            <a:lumOff val="2898"/>
            <a:alphaOff val="0"/>
          </a:schemeClr>
        </a:solidFill>
        <a:ln w="25400" cap="flat" cmpd="sng" algn="ctr">
          <a:solidFill>
            <a:schemeClr val="accent2">
              <a:hueOff val="-3663762"/>
              <a:satOff val="-4892"/>
              <a:lumOff val="28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CODAU</a:t>
          </a:r>
        </a:p>
      </dsp:txBody>
      <dsp:txXfrm>
        <a:off x="6570237" y="2641350"/>
        <a:ext cx="853656" cy="732841"/>
      </dsp:txXfrm>
    </dsp:sp>
    <dsp:sp modelId="{AF4D1F61-ACF4-2546-AE0B-66E0DCA29A8F}">
      <dsp:nvSpPr>
        <dsp:cNvPr id="0" name=""/>
        <dsp:cNvSpPr/>
      </dsp:nvSpPr>
      <dsp:spPr>
        <a:xfrm>
          <a:off x="6624065" y="3406940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470932"/>
              <a:satOff val="-4635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8D1CF-BB77-A845-A7FA-61D3631F2813}">
      <dsp:nvSpPr>
        <dsp:cNvPr id="0" name=""/>
        <dsp:cNvSpPr/>
      </dsp:nvSpPr>
      <dsp:spPr>
        <a:xfrm>
          <a:off x="5314949" y="3057781"/>
          <a:ext cx="1236726" cy="1061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25400" cap="flat" cmpd="sng" algn="ctr">
          <a:solidFill>
            <a:schemeClr val="accent2">
              <a:hueOff val="-3663762"/>
              <a:satOff val="-4892"/>
              <a:lumOff val="28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ABEF5-BAEA-AB44-A136-E11037A3B77D}">
      <dsp:nvSpPr>
        <dsp:cNvPr id="0" name=""/>
        <dsp:cNvSpPr/>
      </dsp:nvSpPr>
      <dsp:spPr>
        <a:xfrm>
          <a:off x="6394704" y="3523938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718856"/>
              <a:satOff val="-4966"/>
              <a:lumOff val="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75823-7831-E249-AE4A-AA08E346D851}">
      <dsp:nvSpPr>
        <dsp:cNvPr id="0" name=""/>
        <dsp:cNvSpPr/>
      </dsp:nvSpPr>
      <dsp:spPr>
        <a:xfrm>
          <a:off x="6383274" y="129165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4187157"/>
            <a:satOff val="-5591"/>
            <a:lumOff val="3312"/>
            <a:alphaOff val="0"/>
          </a:schemeClr>
        </a:solidFill>
        <a:ln w="25400" cap="flat" cmpd="sng" algn="ctr">
          <a:solidFill>
            <a:schemeClr val="accent2">
              <a:hueOff val="-4187157"/>
              <a:satOff val="-5591"/>
              <a:lumOff val="33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Societa</a:t>
          </a:r>
          <a:r>
            <a:rPr lang="en-GB" sz="1000" kern="1200" dirty="0"/>
            <a:t>' </a:t>
          </a:r>
          <a:r>
            <a:rPr lang="en-GB" sz="1000" kern="1200" dirty="0" err="1"/>
            <a:t>Scientifiche</a:t>
          </a:r>
          <a:endParaRPr lang="en-GB" sz="1000" kern="1200" dirty="0"/>
        </a:p>
      </dsp:txBody>
      <dsp:txXfrm>
        <a:off x="6574809" y="293593"/>
        <a:ext cx="853656" cy="732841"/>
      </dsp:txXfrm>
    </dsp:sp>
    <dsp:sp modelId="{397A043B-AB72-6B4B-9899-D34932256591}">
      <dsp:nvSpPr>
        <dsp:cNvPr id="0" name=""/>
        <dsp:cNvSpPr/>
      </dsp:nvSpPr>
      <dsp:spPr>
        <a:xfrm>
          <a:off x="7239000" y="1062395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966780"/>
              <a:satOff val="-5297"/>
              <a:lumOff val="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A315D-D3EF-D94A-91C3-2C5D77C17CF2}">
      <dsp:nvSpPr>
        <dsp:cNvPr id="0" name=""/>
        <dsp:cNvSpPr/>
      </dsp:nvSpPr>
      <dsp:spPr>
        <a:xfrm>
          <a:off x="6383274" y="1300979"/>
          <a:ext cx="1236726" cy="1061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accent2">
              <a:hueOff val="-4187157"/>
              <a:satOff val="-5591"/>
              <a:lumOff val="33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9AE30-F627-D147-A5F8-99C0790832E0}">
      <dsp:nvSpPr>
        <dsp:cNvPr id="0" name=""/>
        <dsp:cNvSpPr/>
      </dsp:nvSpPr>
      <dsp:spPr>
        <a:xfrm>
          <a:off x="7239000" y="1307402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214703"/>
              <a:satOff val="-5628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C46E4-A14B-C34A-A74F-7BD7F89893D2}">
      <dsp:nvSpPr>
        <dsp:cNvPr id="0" name=""/>
        <dsp:cNvSpPr/>
      </dsp:nvSpPr>
      <dsp:spPr>
        <a:xfrm>
          <a:off x="3187446" y="3051358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25400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ANVUR</a:t>
          </a:r>
        </a:p>
      </dsp:txBody>
      <dsp:txXfrm>
        <a:off x="3378981" y="3215786"/>
        <a:ext cx="853656" cy="732841"/>
      </dsp:txXfrm>
    </dsp:sp>
    <dsp:sp modelId="{0EEF6B6A-11F9-7641-8CCC-60A48A8619EF}">
      <dsp:nvSpPr>
        <dsp:cNvPr id="0" name=""/>
        <dsp:cNvSpPr/>
      </dsp:nvSpPr>
      <dsp:spPr>
        <a:xfrm>
          <a:off x="3432047" y="3981376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462628"/>
              <a:satOff val="-5959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45EBE-D592-6D4E-BAE9-5629A8D9B915}">
      <dsp:nvSpPr>
        <dsp:cNvPr id="0" name=""/>
        <dsp:cNvSpPr/>
      </dsp:nvSpPr>
      <dsp:spPr>
        <a:xfrm>
          <a:off x="2122931" y="3632677"/>
          <a:ext cx="1236726" cy="1061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5ABB2-A7C0-7A43-A4E4-DE20A9F75460}">
      <dsp:nvSpPr>
        <dsp:cNvPr id="0" name=""/>
        <dsp:cNvSpPr/>
      </dsp:nvSpPr>
      <dsp:spPr>
        <a:xfrm>
          <a:off x="3202686" y="4098374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77"/>
          <p:cNvSpPr txBox="1">
            <a:spLocks noGrp="1"/>
          </p:cNvSpPr>
          <p:nvPr>
            <p:ph type="dt" idx="10"/>
          </p:nvPr>
        </p:nvSpPr>
        <p:spPr>
          <a:xfrm rot="-5400000">
            <a:off x="8237954" y="959317"/>
            <a:ext cx="1065195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7"/>
          <p:cNvSpPr txBox="1">
            <a:spLocks noGrp="1"/>
          </p:cNvSpPr>
          <p:nvPr>
            <p:ph type="ftr" idx="11"/>
          </p:nvPr>
        </p:nvSpPr>
        <p:spPr>
          <a:xfrm rot="-5400000">
            <a:off x="6933999" y="3395845"/>
            <a:ext cx="3673108" cy="3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S.Bianco, A.G.Chiodetti, M.Locati, Relazione alla ConPER 20220606</a:t>
            </a:r>
            <a:endParaRPr/>
          </a:p>
        </p:txBody>
      </p:sp>
      <p:sp>
        <p:nvSpPr>
          <p:cNvPr id="23" name="Google Shape;23;p7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8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mbria"/>
              <a:buNone/>
              <a:defRPr sz="6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8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78"/>
          <p:cNvSpPr txBox="1">
            <a:spLocks noGrp="1"/>
          </p:cNvSpPr>
          <p:nvPr>
            <p:ph type="dt" idx="10"/>
          </p:nvPr>
        </p:nvSpPr>
        <p:spPr>
          <a:xfrm rot="-5400000">
            <a:off x="8033952" y="1163319"/>
            <a:ext cx="1473199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8"/>
          <p:cNvSpPr txBox="1">
            <a:spLocks noGrp="1"/>
          </p:cNvSpPr>
          <p:nvPr>
            <p:ph type="ftr" idx="11"/>
          </p:nvPr>
        </p:nvSpPr>
        <p:spPr>
          <a:xfrm rot="-5400000">
            <a:off x="7180512" y="3642358"/>
            <a:ext cx="3180081" cy="3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S.Bianco, A.G.Chiodetti, M.Locati, Relazione alla ConPER 20220606</a:t>
            </a:r>
            <a:endParaRPr/>
          </a:p>
        </p:txBody>
      </p:sp>
      <p:sp>
        <p:nvSpPr>
          <p:cNvPr id="29" name="Google Shape;29;p7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1"/>
          <p:cNvSpPr txBox="1"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mbria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1"/>
          <p:cNvSpPr txBox="1"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1"/>
          <p:cNvSpPr txBox="1">
            <a:spLocks noGrp="1"/>
          </p:cNvSpPr>
          <p:nvPr>
            <p:ph type="dt" idx="10"/>
          </p:nvPr>
        </p:nvSpPr>
        <p:spPr>
          <a:xfrm rot="-5400000">
            <a:off x="8033952" y="1163319"/>
            <a:ext cx="1473199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1"/>
          <p:cNvSpPr txBox="1">
            <a:spLocks noGrp="1"/>
          </p:cNvSpPr>
          <p:nvPr>
            <p:ph type="ftr" idx="11"/>
          </p:nvPr>
        </p:nvSpPr>
        <p:spPr>
          <a:xfrm rot="-5400000">
            <a:off x="7180512" y="3642358"/>
            <a:ext cx="3180081" cy="3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S.Bianco, A.G.Chiodetti, M.Locati, Relazione alla ConPER 20220606</a:t>
            </a:r>
            <a:endParaRPr/>
          </a:p>
        </p:txBody>
      </p:sp>
      <p:sp>
        <p:nvSpPr>
          <p:cNvPr id="42" name="Google Shape;42;p8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2"/>
          <p:cNvSpPr txBox="1">
            <a:spLocks noGrp="1"/>
          </p:cNvSpPr>
          <p:nvPr>
            <p:ph type="body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82"/>
          <p:cNvSpPr txBox="1">
            <a:spLocks noGrp="1"/>
          </p:cNvSpPr>
          <p:nvPr>
            <p:ph type="body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82"/>
          <p:cNvSpPr txBox="1">
            <a:spLocks noGrp="1"/>
          </p:cNvSpPr>
          <p:nvPr>
            <p:ph type="dt" idx="10"/>
          </p:nvPr>
        </p:nvSpPr>
        <p:spPr>
          <a:xfrm rot="-5400000">
            <a:off x="8033952" y="1163319"/>
            <a:ext cx="1473199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2"/>
          <p:cNvSpPr txBox="1">
            <a:spLocks noGrp="1"/>
          </p:cNvSpPr>
          <p:nvPr>
            <p:ph type="ftr" idx="11"/>
          </p:nvPr>
        </p:nvSpPr>
        <p:spPr>
          <a:xfrm rot="-5400000">
            <a:off x="7180512" y="3642358"/>
            <a:ext cx="3180081" cy="3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S.Bianco, A.G.Chiodetti, M.Locati, Relazione alla ConPER 20220606</a:t>
            </a:r>
            <a:endParaRPr/>
          </a:p>
        </p:txBody>
      </p:sp>
      <p:sp>
        <p:nvSpPr>
          <p:cNvPr id="49" name="Google Shape;49;p8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83"/>
          <p:cNvSpPr txBox="1">
            <a:spLocks noGrp="1"/>
          </p:cNvSpPr>
          <p:nvPr>
            <p:ph type="body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3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83"/>
          <p:cNvSpPr txBox="1">
            <a:spLocks noGrp="1"/>
          </p:cNvSpPr>
          <p:nvPr>
            <p:ph type="dt" idx="10"/>
          </p:nvPr>
        </p:nvSpPr>
        <p:spPr>
          <a:xfrm rot="-5400000">
            <a:off x="8033952" y="1163319"/>
            <a:ext cx="1473199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3"/>
          <p:cNvSpPr txBox="1">
            <a:spLocks noGrp="1"/>
          </p:cNvSpPr>
          <p:nvPr>
            <p:ph type="ftr" idx="11"/>
          </p:nvPr>
        </p:nvSpPr>
        <p:spPr>
          <a:xfrm rot="-5400000">
            <a:off x="7180512" y="3642358"/>
            <a:ext cx="3180081" cy="3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S.Bianco, A.G.Chiodetti, M.Locati, Relazione alla ConPER 20220606</a:t>
            </a:r>
            <a:endParaRPr/>
          </a:p>
        </p:txBody>
      </p:sp>
      <p:sp>
        <p:nvSpPr>
          <p:cNvPr id="58" name="Google Shape;58;p8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6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6"/>
          <p:cNvSpPr txBox="1">
            <a:spLocks noGrp="1"/>
          </p:cNvSpPr>
          <p:nvPr>
            <p:ph type="body" idx="1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86"/>
          <p:cNvSpPr txBox="1">
            <a:spLocks noGrp="1"/>
          </p:cNvSpPr>
          <p:nvPr>
            <p:ph type="dt" idx="10"/>
          </p:nvPr>
        </p:nvSpPr>
        <p:spPr>
          <a:xfrm rot="-5400000">
            <a:off x="8033952" y="1163319"/>
            <a:ext cx="1473199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6"/>
          <p:cNvSpPr txBox="1">
            <a:spLocks noGrp="1"/>
          </p:cNvSpPr>
          <p:nvPr>
            <p:ph type="ftr" idx="11"/>
          </p:nvPr>
        </p:nvSpPr>
        <p:spPr>
          <a:xfrm rot="-5400000">
            <a:off x="7180512" y="3642358"/>
            <a:ext cx="3180081" cy="3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S.Bianco, A.G.Chiodetti, M.Locati, Relazione alla ConPER 20220606</a:t>
            </a:r>
            <a:endParaRPr/>
          </a:p>
        </p:txBody>
      </p:sp>
      <p:sp>
        <p:nvSpPr>
          <p:cNvPr id="73" name="Google Shape;73;p8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86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7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7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87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87"/>
          <p:cNvSpPr txBox="1">
            <a:spLocks noGrp="1"/>
          </p:cNvSpPr>
          <p:nvPr>
            <p:ph type="dt" idx="10"/>
          </p:nvPr>
        </p:nvSpPr>
        <p:spPr>
          <a:xfrm rot="-5400000">
            <a:off x="8033952" y="1163319"/>
            <a:ext cx="1473199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87"/>
          <p:cNvSpPr txBox="1">
            <a:spLocks noGrp="1"/>
          </p:cNvSpPr>
          <p:nvPr>
            <p:ph type="ftr" idx="11"/>
          </p:nvPr>
        </p:nvSpPr>
        <p:spPr>
          <a:xfrm rot="-5400000">
            <a:off x="7180512" y="3642358"/>
            <a:ext cx="3180081" cy="3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S.Bianco, A.G.Chiodetti, M.Locati, Relazione alla ConPER 20220606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8"/>
          <p:cNvSpPr txBox="1">
            <a:spLocks noGrp="1"/>
          </p:cNvSpPr>
          <p:nvPr>
            <p:ph type="body" idx="1"/>
          </p:nvPr>
        </p:nvSpPr>
        <p:spPr>
          <a:xfrm rot="5400000">
            <a:off x="1866900" y="190500"/>
            <a:ext cx="48006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88"/>
          <p:cNvSpPr txBox="1">
            <a:spLocks noGrp="1"/>
          </p:cNvSpPr>
          <p:nvPr>
            <p:ph type="dt" idx="10"/>
          </p:nvPr>
        </p:nvSpPr>
        <p:spPr>
          <a:xfrm rot="-5400000">
            <a:off x="8033952" y="1163319"/>
            <a:ext cx="1473199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8"/>
          <p:cNvSpPr txBox="1">
            <a:spLocks noGrp="1"/>
          </p:cNvSpPr>
          <p:nvPr>
            <p:ph type="ftr" idx="11"/>
          </p:nvPr>
        </p:nvSpPr>
        <p:spPr>
          <a:xfrm rot="-5400000">
            <a:off x="7180512" y="3642358"/>
            <a:ext cx="3180081" cy="3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S.Bianco, A.G.Chiodetti, M.Locati, Relazione alla ConPER 20220606</a:t>
            </a:r>
            <a:endParaRPr/>
          </a:p>
        </p:txBody>
      </p:sp>
      <p:sp>
        <p:nvSpPr>
          <p:cNvPr id="87" name="Google Shape;87;p8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9"/>
          <p:cNvSpPr txBox="1">
            <a:spLocks noGrp="1"/>
          </p:cNvSpPr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89"/>
          <p:cNvSpPr txBox="1">
            <a:spLocks noGrp="1"/>
          </p:cNvSpPr>
          <p:nvPr>
            <p:ph type="dt" idx="10"/>
          </p:nvPr>
        </p:nvSpPr>
        <p:spPr>
          <a:xfrm rot="-5400000">
            <a:off x="8033952" y="1163319"/>
            <a:ext cx="1473199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9"/>
          <p:cNvSpPr txBox="1">
            <a:spLocks noGrp="1"/>
          </p:cNvSpPr>
          <p:nvPr>
            <p:ph type="ftr" idx="11"/>
          </p:nvPr>
        </p:nvSpPr>
        <p:spPr>
          <a:xfrm rot="-5400000">
            <a:off x="7180512" y="3642358"/>
            <a:ext cx="3180081" cy="3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S.Bianco, A.G.Chiodetti, M.Locati, Relazione alla ConPER 20220606</a:t>
            </a:r>
            <a:endParaRPr/>
          </a:p>
        </p:txBody>
      </p:sp>
      <p:sp>
        <p:nvSpPr>
          <p:cNvPr id="93" name="Google Shape;93;p8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76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7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76"/>
          <p:cNvSpPr txBox="1">
            <a:spLocks noGrp="1"/>
          </p:cNvSpPr>
          <p:nvPr>
            <p:ph type="ftr" idx="11"/>
          </p:nvPr>
        </p:nvSpPr>
        <p:spPr>
          <a:xfrm rot="-5400000">
            <a:off x="7180512" y="3642358"/>
            <a:ext cx="3180081" cy="3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S.Bianco, A.G.Chiodetti, M.Locati, Relazione alla ConPER 20220606</a:t>
            </a:r>
            <a:endParaRPr/>
          </a:p>
        </p:txBody>
      </p:sp>
      <p:sp>
        <p:nvSpPr>
          <p:cNvPr id="16" name="Google Shape;16;p76"/>
          <p:cNvSpPr txBox="1">
            <a:spLocks noGrp="1"/>
          </p:cNvSpPr>
          <p:nvPr>
            <p:ph type="dt" idx="10"/>
          </p:nvPr>
        </p:nvSpPr>
        <p:spPr>
          <a:xfrm rot="-5400000">
            <a:off x="8033952" y="1163319"/>
            <a:ext cx="1473199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76" descr="ccby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5400000">
            <a:off x="8452467" y="361392"/>
            <a:ext cx="1010650" cy="3555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infn.it/conper/openscienc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ora.infn.it/public/conper-openscience-public" TargetMode="External"/><Relationship Id="rId2" Type="http://schemas.openxmlformats.org/officeDocument/2006/relationships/hyperlink" Target="https://doi.org/10.15161/oar.it/7530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infn.it/conper/openscience.html" TargetMode="External"/><Relationship Id="rId2" Type="http://schemas.openxmlformats.org/officeDocument/2006/relationships/hyperlink" Target="mailto:conper.openscience@lists.infn.it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infn.it/conper/openscience.html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title"/>
          </p:nvPr>
        </p:nvSpPr>
        <p:spPr>
          <a:xfrm>
            <a:off x="445978" y="50067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mbria"/>
              <a:buNone/>
            </a:pPr>
            <a:r>
              <a:rPr lang="en-US" sz="4500" b="1" dirty="0">
                <a:latin typeface="Calibri" panose="020F0502020204030204" pitchFamily="34" charset="0"/>
                <a:cs typeface="Calibri" panose="020F0502020204030204" pitchFamily="34" charset="0"/>
              </a:rPr>
              <a:t>Gruppo di </a:t>
            </a:r>
            <a:r>
              <a:rPr lang="en-US" sz="4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lavoro</a:t>
            </a:r>
            <a:r>
              <a:rPr lang="en-US" sz="4500" b="1" dirty="0">
                <a:latin typeface="Calibri" panose="020F0502020204030204" pitchFamily="34" charset="0"/>
                <a:cs typeface="Calibri" panose="020F0502020204030204" pitchFamily="34" charset="0"/>
              </a:rPr>
              <a:t> Open Science </a:t>
            </a:r>
            <a:endParaRPr sz="4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1"/>
          <p:cNvSpPr txBox="1">
            <a:spLocks noGrp="1"/>
          </p:cNvSpPr>
          <p:nvPr>
            <p:ph type="body" idx="1"/>
          </p:nvPr>
        </p:nvSpPr>
        <p:spPr>
          <a:xfrm>
            <a:off x="63572" y="1742172"/>
            <a:ext cx="8306473" cy="501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>
              <a:spcBef>
                <a:spcPts val="0"/>
              </a:spcBef>
              <a:buSzPct val="100000"/>
              <a:buNone/>
            </a:pPr>
            <a:r>
              <a:rPr lang="en-GB" sz="2100" b="1" dirty="0"/>
              <a:t>Giuseppe De Simone</a:t>
            </a:r>
            <a:r>
              <a:rPr lang="en-GB" sz="2100" dirty="0"/>
              <a:t> (CNR, </a:t>
            </a:r>
            <a:r>
              <a:rPr lang="en-GB" sz="2100" dirty="0" err="1"/>
              <a:t>Consiglio</a:t>
            </a:r>
            <a:r>
              <a:rPr lang="en-GB" sz="2100" dirty="0"/>
              <a:t> Nazionale </a:t>
            </a:r>
            <a:r>
              <a:rPr lang="en-GB" sz="2100" dirty="0" err="1"/>
              <a:t>delle</a:t>
            </a:r>
            <a:r>
              <a:rPr lang="en-GB" sz="2100" dirty="0"/>
              <a:t> </a:t>
            </a:r>
            <a:r>
              <a:rPr lang="en-GB" sz="2100" dirty="0" err="1"/>
              <a:t>Ricerche</a:t>
            </a:r>
            <a:r>
              <a:rPr lang="en-GB" sz="2100" dirty="0"/>
              <a:t>)</a:t>
            </a:r>
            <a:br>
              <a:rPr lang="en-GB" sz="2100" dirty="0"/>
            </a:br>
            <a:r>
              <a:rPr lang="en-GB" sz="2100" b="1" dirty="0"/>
              <a:t>Antonella </a:t>
            </a:r>
            <a:r>
              <a:rPr lang="en-GB" sz="2100" b="1" dirty="0" err="1"/>
              <a:t>Gasperini</a:t>
            </a:r>
            <a:r>
              <a:rPr lang="en-GB" sz="2100" b="1" dirty="0"/>
              <a:t> </a:t>
            </a:r>
            <a:r>
              <a:rPr lang="en-GB" sz="2100" dirty="0"/>
              <a:t>(INAF, </a:t>
            </a:r>
            <a:r>
              <a:rPr lang="en-GB" sz="2100" dirty="0" err="1"/>
              <a:t>Istituto</a:t>
            </a:r>
            <a:r>
              <a:rPr lang="en-GB" sz="2100" dirty="0"/>
              <a:t> Nazionale di </a:t>
            </a:r>
            <a:r>
              <a:rPr lang="en-GB" sz="2100" dirty="0" err="1"/>
              <a:t>Astrofisica</a:t>
            </a:r>
            <a:r>
              <a:rPr lang="en-GB" sz="2100" dirty="0"/>
              <a:t>)</a:t>
            </a:r>
            <a:br>
              <a:rPr lang="en-GB" sz="2100" dirty="0"/>
            </a:br>
            <a:r>
              <a:rPr lang="en-GB" sz="2100" b="1" dirty="0"/>
              <a:t>Susanna </a:t>
            </a:r>
            <a:r>
              <a:rPr lang="en-GB" sz="2100" b="1" dirty="0" err="1"/>
              <a:t>Terracini</a:t>
            </a:r>
            <a:r>
              <a:rPr lang="en-GB" sz="2100" b="1" dirty="0"/>
              <a:t> </a:t>
            </a:r>
            <a:r>
              <a:rPr lang="en-GB" sz="2100" dirty="0"/>
              <a:t>(INDAM, </a:t>
            </a:r>
            <a:r>
              <a:rPr lang="en-GB" sz="2100" dirty="0" err="1"/>
              <a:t>Istituto</a:t>
            </a:r>
            <a:r>
              <a:rPr lang="en-GB" sz="2100" dirty="0"/>
              <a:t> Nazionale di Alta </a:t>
            </a:r>
            <a:r>
              <a:rPr lang="en-GB" sz="2100" dirty="0" err="1"/>
              <a:t>Matematica</a:t>
            </a:r>
            <a:r>
              <a:rPr lang="en-GB" sz="2100" dirty="0"/>
              <a:t>)</a:t>
            </a:r>
            <a:br>
              <a:rPr lang="en-GB" sz="2100" dirty="0"/>
            </a:br>
            <a:r>
              <a:rPr lang="en-GB" sz="2100" b="1" dirty="0"/>
              <a:t>Andrea Ricci </a:t>
            </a:r>
            <a:r>
              <a:rPr lang="en-GB" sz="2100" dirty="0"/>
              <a:t>(INAPP, </a:t>
            </a:r>
            <a:r>
              <a:rPr lang="en-GB" sz="2100" dirty="0" err="1"/>
              <a:t>Istituto</a:t>
            </a:r>
            <a:r>
              <a:rPr lang="en-GB" sz="2100" dirty="0"/>
              <a:t> Nazionale per </a:t>
            </a:r>
            <a:r>
              <a:rPr lang="en-GB" sz="2100" dirty="0" err="1"/>
              <a:t>l’Analisi</a:t>
            </a:r>
            <a:r>
              <a:rPr lang="en-GB" sz="2100" dirty="0"/>
              <a:t> </a:t>
            </a:r>
            <a:r>
              <a:rPr lang="en-GB" sz="2100" dirty="0" err="1"/>
              <a:t>delle</a:t>
            </a:r>
            <a:r>
              <a:rPr lang="en-GB" sz="2100" dirty="0"/>
              <a:t> </a:t>
            </a:r>
            <a:r>
              <a:rPr lang="en-GB" sz="2100" dirty="0" err="1"/>
              <a:t>Politiche</a:t>
            </a:r>
            <a:r>
              <a:rPr lang="en-GB" sz="2100" dirty="0"/>
              <a:t> </a:t>
            </a:r>
            <a:r>
              <a:rPr lang="en-GB" sz="2100" dirty="0" err="1"/>
              <a:t>Pubbliche</a:t>
            </a:r>
            <a:r>
              <a:rPr lang="en-GB" sz="2100" dirty="0"/>
              <a:t>)</a:t>
            </a:r>
            <a:br>
              <a:rPr lang="en-GB" sz="2100" dirty="0"/>
            </a:br>
            <a:r>
              <a:rPr lang="en-GB" sz="2100" b="1" dirty="0"/>
              <a:t>Roberto Barbera* </a:t>
            </a:r>
            <a:r>
              <a:rPr lang="en-GB" sz="2100" dirty="0"/>
              <a:t>(INFN, </a:t>
            </a:r>
            <a:r>
              <a:rPr lang="en-GB" sz="2100" dirty="0" err="1"/>
              <a:t>Istituto</a:t>
            </a:r>
            <a:r>
              <a:rPr lang="en-GB" sz="2100" dirty="0"/>
              <a:t> Nazionale di </a:t>
            </a:r>
            <a:r>
              <a:rPr lang="en-GB" sz="2100" dirty="0" err="1"/>
              <a:t>Fisica</a:t>
            </a:r>
            <a:r>
              <a:rPr lang="en-GB" sz="2100" dirty="0"/>
              <a:t> </a:t>
            </a:r>
            <a:r>
              <a:rPr lang="en-GB" sz="2100" dirty="0" err="1"/>
              <a:t>Nucleare</a:t>
            </a:r>
            <a:r>
              <a:rPr lang="en-GB" sz="2100" dirty="0"/>
              <a:t>)</a:t>
            </a:r>
            <a:br>
              <a:rPr lang="en-GB" sz="2100" dirty="0"/>
            </a:br>
            <a:r>
              <a:rPr lang="en-GB" sz="2100" b="1" dirty="0"/>
              <a:t>Stefano Bianco</a:t>
            </a:r>
            <a:r>
              <a:rPr lang="en-GB" sz="2100" dirty="0"/>
              <a:t> (INFN, </a:t>
            </a:r>
            <a:r>
              <a:rPr lang="en-GB" sz="2100" dirty="0" err="1"/>
              <a:t>Istituto</a:t>
            </a:r>
            <a:r>
              <a:rPr lang="en-GB" sz="2100" dirty="0"/>
              <a:t> Nazionale di </a:t>
            </a:r>
            <a:r>
              <a:rPr lang="en-GB" sz="2100" dirty="0" err="1"/>
              <a:t>Fisica</a:t>
            </a:r>
            <a:r>
              <a:rPr lang="en-GB" sz="2100" dirty="0"/>
              <a:t> </a:t>
            </a:r>
            <a:r>
              <a:rPr lang="en-GB" sz="2100" dirty="0" err="1"/>
              <a:t>Nucleare</a:t>
            </a:r>
            <a:r>
              <a:rPr lang="en-GB" sz="2100" dirty="0"/>
              <a:t>)</a:t>
            </a:r>
            <a:br>
              <a:rPr lang="en-GB" sz="2100" dirty="0"/>
            </a:br>
            <a:r>
              <a:rPr lang="en-GB" sz="2100" b="1" dirty="0"/>
              <a:t>Anna Grazia </a:t>
            </a:r>
            <a:r>
              <a:rPr lang="en-GB" sz="2100" b="1" dirty="0" err="1"/>
              <a:t>Chiodetti</a:t>
            </a:r>
            <a:r>
              <a:rPr lang="en-GB" sz="2100" b="1" dirty="0"/>
              <a:t> </a:t>
            </a:r>
            <a:r>
              <a:rPr lang="en-GB" sz="2100" dirty="0"/>
              <a:t>(INGV, </a:t>
            </a:r>
            <a:r>
              <a:rPr lang="en-GB" sz="2100" dirty="0" err="1"/>
              <a:t>Istituto</a:t>
            </a:r>
            <a:r>
              <a:rPr lang="en-GB" sz="2100" dirty="0"/>
              <a:t> Nazionale di </a:t>
            </a:r>
            <a:r>
              <a:rPr lang="en-GB" sz="2100" dirty="0" err="1"/>
              <a:t>Geofisica</a:t>
            </a:r>
            <a:r>
              <a:rPr lang="en-GB" sz="2100" dirty="0"/>
              <a:t> e </a:t>
            </a:r>
            <a:r>
              <a:rPr lang="en-GB" sz="2100" dirty="0" err="1"/>
              <a:t>Vulcanologia</a:t>
            </a:r>
            <a:r>
              <a:rPr lang="en-GB" sz="2100" dirty="0"/>
              <a:t>)</a:t>
            </a:r>
            <a:br>
              <a:rPr lang="en-GB" sz="2100" dirty="0"/>
            </a:br>
            <a:r>
              <a:rPr lang="en-GB" sz="2100" b="1" dirty="0"/>
              <a:t>Mario </a:t>
            </a:r>
            <a:r>
              <a:rPr lang="en-GB" sz="2100" b="1" dirty="0" err="1"/>
              <a:t>Locati</a:t>
            </a:r>
            <a:r>
              <a:rPr lang="en-GB" sz="2100" b="1" dirty="0"/>
              <a:t>* </a:t>
            </a:r>
            <a:r>
              <a:rPr lang="en-GB" sz="2100" dirty="0"/>
              <a:t>(INGV, </a:t>
            </a:r>
            <a:r>
              <a:rPr lang="en-GB" sz="2100" dirty="0" err="1"/>
              <a:t>Istituto</a:t>
            </a:r>
            <a:r>
              <a:rPr lang="en-GB" sz="2100" dirty="0"/>
              <a:t> Nazionale di </a:t>
            </a:r>
            <a:r>
              <a:rPr lang="en-GB" sz="2100" dirty="0" err="1"/>
              <a:t>Geofisica</a:t>
            </a:r>
            <a:r>
              <a:rPr lang="en-GB" sz="2100" dirty="0"/>
              <a:t> e </a:t>
            </a:r>
            <a:r>
              <a:rPr lang="en-GB" sz="2100" dirty="0" err="1"/>
              <a:t>Vulcanologia</a:t>
            </a:r>
            <a:r>
              <a:rPr lang="en-GB" sz="2100" dirty="0"/>
              <a:t>)</a:t>
            </a:r>
            <a:br>
              <a:rPr lang="en-GB" sz="2100" dirty="0"/>
            </a:br>
            <a:r>
              <a:rPr lang="en-GB" sz="2100" b="1" dirty="0"/>
              <a:t>Angela </a:t>
            </a:r>
            <a:r>
              <a:rPr lang="en-GB" sz="2100" b="1" dirty="0" err="1"/>
              <a:t>Saraò</a:t>
            </a:r>
            <a:r>
              <a:rPr lang="en-GB" sz="2100" dirty="0"/>
              <a:t> (OGS) </a:t>
            </a:r>
            <a:r>
              <a:rPr lang="en-GB" sz="2100" dirty="0" err="1"/>
              <a:t>Istituto</a:t>
            </a:r>
            <a:r>
              <a:rPr lang="en-GB" sz="2100" dirty="0"/>
              <a:t> Nazionale di </a:t>
            </a:r>
            <a:r>
              <a:rPr lang="en-GB" sz="2100" dirty="0" err="1"/>
              <a:t>Oceanografia</a:t>
            </a:r>
            <a:r>
              <a:rPr lang="en-GB" sz="2100" dirty="0"/>
              <a:t> e di </a:t>
            </a:r>
            <a:r>
              <a:rPr lang="en-GB" sz="2100" dirty="0" err="1"/>
              <a:t>Geofisica</a:t>
            </a:r>
            <a:r>
              <a:rPr lang="en-GB" sz="2100" dirty="0"/>
              <a:t> </a:t>
            </a:r>
            <a:r>
              <a:rPr lang="en-GB" sz="2100" dirty="0" err="1"/>
              <a:t>Sperimentale</a:t>
            </a:r>
            <a:r>
              <a:rPr lang="en-GB" sz="2100" dirty="0"/>
              <a:t>)</a:t>
            </a:r>
            <a:br>
              <a:rPr lang="en-GB" sz="2100" dirty="0"/>
            </a:br>
            <a:r>
              <a:rPr lang="en-GB" sz="2100" b="1" dirty="0"/>
              <a:t>Alessandra </a:t>
            </a:r>
            <a:r>
              <a:rPr lang="en-GB" sz="2100" b="1" dirty="0" err="1"/>
              <a:t>Giorgetti</a:t>
            </a:r>
            <a:r>
              <a:rPr lang="en-GB" sz="2100" b="1" dirty="0"/>
              <a:t>* </a:t>
            </a:r>
            <a:r>
              <a:rPr lang="en-GB" sz="2100" dirty="0"/>
              <a:t>(OGS, </a:t>
            </a:r>
            <a:r>
              <a:rPr lang="en-GB" sz="2100" dirty="0" err="1"/>
              <a:t>Istituto</a:t>
            </a:r>
            <a:r>
              <a:rPr lang="en-GB" sz="2100" dirty="0"/>
              <a:t> Nazionale di </a:t>
            </a:r>
            <a:r>
              <a:rPr lang="en-GB" sz="2100" dirty="0" err="1"/>
              <a:t>Oceanografia</a:t>
            </a:r>
            <a:r>
              <a:rPr lang="en-GB" sz="2100" dirty="0"/>
              <a:t> e di </a:t>
            </a:r>
            <a:r>
              <a:rPr lang="en-GB" sz="2100" dirty="0" err="1"/>
              <a:t>Geofisica</a:t>
            </a:r>
            <a:r>
              <a:rPr lang="en-GB" sz="2100" dirty="0"/>
              <a:t> </a:t>
            </a:r>
            <a:r>
              <a:rPr lang="en-GB" sz="2100" dirty="0" err="1"/>
              <a:t>Sperimentale</a:t>
            </a:r>
            <a:r>
              <a:rPr lang="en-GB" sz="2100" dirty="0"/>
              <a:t>)</a:t>
            </a:r>
          </a:p>
          <a:p>
            <a:pPr marL="0" lvl="0" indent="0" algn="ctr">
              <a:spcBef>
                <a:spcPts val="0"/>
              </a:spcBef>
              <a:buSzPct val="100000"/>
              <a:buNone/>
            </a:pPr>
            <a:r>
              <a:rPr lang="en-GB" sz="2100" b="1" dirty="0" err="1"/>
              <a:t>Emanuela</a:t>
            </a:r>
            <a:r>
              <a:rPr lang="en-GB" sz="2100" b="1" dirty="0"/>
              <a:t> </a:t>
            </a:r>
            <a:r>
              <a:rPr lang="en-GB" sz="2100" b="1" dirty="0" err="1"/>
              <a:t>Secinaro</a:t>
            </a:r>
            <a:r>
              <a:rPr lang="en-GB" sz="2100" b="1" dirty="0"/>
              <a:t> </a:t>
            </a:r>
            <a:r>
              <a:rPr lang="en-GB" sz="2100" dirty="0"/>
              <a:t>(INRIM, </a:t>
            </a:r>
            <a:r>
              <a:rPr lang="en-GB" sz="2100" dirty="0" err="1"/>
              <a:t>Istituto</a:t>
            </a:r>
            <a:r>
              <a:rPr lang="en-GB" sz="2100" dirty="0"/>
              <a:t> Nazionale per la </a:t>
            </a:r>
            <a:r>
              <a:rPr lang="en-GB" sz="2100" dirty="0" err="1"/>
              <a:t>Ricerca</a:t>
            </a:r>
            <a:r>
              <a:rPr lang="en-GB" sz="2100" dirty="0"/>
              <a:t> </a:t>
            </a:r>
            <a:r>
              <a:rPr lang="en-GB" sz="2100" dirty="0" err="1"/>
              <a:t>Metrologica</a:t>
            </a:r>
            <a:r>
              <a:rPr lang="en-GB" sz="2100" dirty="0"/>
              <a:t>)</a:t>
            </a:r>
            <a:br>
              <a:rPr lang="en-GB" sz="2100" dirty="0"/>
            </a:br>
            <a:r>
              <a:rPr lang="en-GB" sz="2100" b="1" dirty="0"/>
              <a:t>Laura Casella </a:t>
            </a:r>
            <a:r>
              <a:rPr lang="en-GB" sz="2100" dirty="0"/>
              <a:t>(ISPRA, </a:t>
            </a:r>
            <a:r>
              <a:rPr lang="en-GB" sz="2100" dirty="0" err="1"/>
              <a:t>Istituto</a:t>
            </a:r>
            <a:r>
              <a:rPr lang="en-GB" sz="2100" dirty="0"/>
              <a:t> </a:t>
            </a:r>
            <a:r>
              <a:rPr lang="en-GB" sz="2100" dirty="0" err="1"/>
              <a:t>Superiore</a:t>
            </a:r>
            <a:r>
              <a:rPr lang="en-GB" sz="2100" dirty="0"/>
              <a:t> per la </a:t>
            </a:r>
            <a:r>
              <a:rPr lang="en-GB" sz="2100" dirty="0" err="1"/>
              <a:t>Protezione</a:t>
            </a:r>
            <a:r>
              <a:rPr lang="en-GB" sz="2100" dirty="0"/>
              <a:t> e la </a:t>
            </a:r>
            <a:r>
              <a:rPr lang="en-GB" sz="2100" dirty="0" err="1"/>
              <a:t>Ricerca</a:t>
            </a:r>
            <a:r>
              <a:rPr lang="en-GB" sz="2100" dirty="0"/>
              <a:t> </a:t>
            </a:r>
            <a:r>
              <a:rPr lang="en-GB" sz="2100" dirty="0" err="1"/>
              <a:t>Ambientale</a:t>
            </a:r>
            <a:r>
              <a:rPr lang="en-GB" sz="2100" dirty="0"/>
              <a:t>)</a:t>
            </a:r>
            <a:br>
              <a:rPr lang="en-GB" sz="2100" dirty="0"/>
            </a:br>
            <a:r>
              <a:rPr lang="en-GB" sz="2100" b="1" dirty="0"/>
              <a:t>Roberta </a:t>
            </a:r>
            <a:r>
              <a:rPr lang="en-GB" sz="2100" b="1" dirty="0" err="1"/>
              <a:t>Vigni</a:t>
            </a:r>
            <a:r>
              <a:rPr lang="en-GB" sz="2100" b="1" dirty="0"/>
              <a:t>* </a:t>
            </a:r>
            <a:r>
              <a:rPr lang="en-GB" sz="2100" dirty="0"/>
              <a:t>(ISPRA, </a:t>
            </a:r>
            <a:r>
              <a:rPr lang="en-GB" sz="2100" dirty="0" err="1"/>
              <a:t>Istituto</a:t>
            </a:r>
            <a:r>
              <a:rPr lang="en-GB" sz="2100" dirty="0"/>
              <a:t> </a:t>
            </a:r>
            <a:r>
              <a:rPr lang="en-GB" sz="2100" dirty="0" err="1"/>
              <a:t>Superiore</a:t>
            </a:r>
            <a:r>
              <a:rPr lang="en-GB" sz="2100" dirty="0"/>
              <a:t> per la </a:t>
            </a:r>
            <a:r>
              <a:rPr lang="en-GB" sz="2100" dirty="0" err="1"/>
              <a:t>Protezione</a:t>
            </a:r>
            <a:r>
              <a:rPr lang="en-GB" sz="2100" dirty="0"/>
              <a:t> e la </a:t>
            </a:r>
            <a:r>
              <a:rPr lang="en-GB" sz="2100" dirty="0" err="1"/>
              <a:t>Ricerca</a:t>
            </a:r>
            <a:r>
              <a:rPr lang="en-GB" sz="2100" dirty="0"/>
              <a:t> </a:t>
            </a:r>
            <a:r>
              <a:rPr lang="en-GB" sz="2100" dirty="0" err="1"/>
              <a:t>Ambientale</a:t>
            </a:r>
            <a:r>
              <a:rPr lang="en-GB" sz="2100" dirty="0"/>
              <a:t>)</a:t>
            </a:r>
            <a:endParaRPr lang="en-US" sz="2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300" i="1" dirty="0"/>
              <a:t>*</a:t>
            </a:r>
            <a:r>
              <a:rPr lang="en-US" sz="2300" i="1" dirty="0" err="1"/>
              <a:t>Membro</a:t>
            </a:r>
            <a:r>
              <a:rPr lang="en-US" sz="2300" i="1" dirty="0"/>
              <a:t> </a:t>
            </a:r>
            <a:r>
              <a:rPr lang="en-US" sz="2300" i="1" dirty="0" err="1"/>
              <a:t>aggiunto</a:t>
            </a:r>
            <a:r>
              <a:rPr lang="en-US" sz="2300" i="1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2300" dirty="0"/>
          </a:p>
          <a:p>
            <a:pPr marL="0" lvl="0" indent="0" algn="ctr">
              <a:spcBef>
                <a:spcPts val="0"/>
              </a:spcBef>
              <a:buSzPct val="100000"/>
              <a:buNone/>
            </a:pPr>
            <a:r>
              <a:rPr lang="en-GB" dirty="0"/>
              <a:t> </a:t>
            </a:r>
            <a:r>
              <a:rPr lang="en-GB" dirty="0">
                <a:hlinkClick r:id="rId3"/>
              </a:rPr>
              <a:t>https://home.infn.it/conper/openscience.html</a:t>
            </a:r>
            <a:endParaRPr lang="en-GB" dirty="0"/>
          </a:p>
          <a:p>
            <a:pPr marL="0" lvl="0" indent="0" algn="ctr">
              <a:spcBef>
                <a:spcPts val="0"/>
              </a:spcBef>
              <a:buSzPct val="100000"/>
              <a:buNone/>
            </a:pPr>
            <a:endParaRPr lang="en-GB" sz="1600" i="1" dirty="0"/>
          </a:p>
          <a:p>
            <a:pPr marL="0" lvl="0" indent="0" algn="ctr">
              <a:spcBef>
                <a:spcPts val="0"/>
              </a:spcBef>
              <a:buSzPct val="100000"/>
              <a:buNone/>
            </a:pPr>
            <a:r>
              <a:rPr lang="en-GB" sz="2300" i="1" dirty="0" err="1"/>
              <a:t>Presentato</a:t>
            </a:r>
            <a:r>
              <a:rPr lang="en-GB" sz="2300" i="1" dirty="0"/>
              <a:t> da</a:t>
            </a:r>
          </a:p>
          <a:p>
            <a:pPr marL="0" lvl="0" indent="0" algn="ctr">
              <a:spcBef>
                <a:spcPts val="0"/>
              </a:spcBef>
              <a:buSzPct val="100000"/>
              <a:buNone/>
            </a:pPr>
            <a:r>
              <a:rPr lang="en-GB" sz="2300" i="1" dirty="0"/>
              <a:t> Stefano Bianco </a:t>
            </a:r>
          </a:p>
          <a:p>
            <a:pPr marL="0" lvl="0" indent="0" algn="ctr">
              <a:spcBef>
                <a:spcPts val="0"/>
              </a:spcBef>
              <a:buSzPct val="100000"/>
              <a:buNone/>
            </a:pPr>
            <a:r>
              <a:rPr lang="en-GB" sz="2300" i="1" dirty="0"/>
              <a:t>con </a:t>
            </a:r>
          </a:p>
          <a:p>
            <a:pPr marL="0" lvl="0" indent="0" algn="ctr">
              <a:spcBef>
                <a:spcPts val="0"/>
              </a:spcBef>
              <a:buSzPct val="100000"/>
              <a:buNone/>
            </a:pPr>
            <a:r>
              <a:rPr lang="en-GB" sz="2300" i="1" dirty="0"/>
              <a:t>Anna Grazia </a:t>
            </a:r>
            <a:r>
              <a:rPr lang="en-GB" sz="2300" i="1" dirty="0" err="1"/>
              <a:t>Chiodetti</a:t>
            </a:r>
            <a:r>
              <a:rPr lang="en-GB" sz="2300" i="1" dirty="0"/>
              <a:t>  e Mario </a:t>
            </a:r>
            <a:r>
              <a:rPr lang="en-GB" sz="2300" i="1" dirty="0" err="1"/>
              <a:t>Locati</a:t>
            </a:r>
            <a:r>
              <a:rPr lang="en-GB" sz="2300" i="1" dirty="0"/>
              <a:t> </a:t>
            </a:r>
          </a:p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en-US" sz="2300" i="1" dirty="0"/>
              <a:t>2022.05.06</a:t>
            </a:r>
          </a:p>
          <a:p>
            <a:pPr marL="0" lvl="0" indent="0" algn="ctr">
              <a:spcBef>
                <a:spcPts val="0"/>
              </a:spcBef>
              <a:buSzPct val="100000"/>
              <a:buNone/>
            </a:pPr>
            <a:endParaRPr lang="en-US" sz="2300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3800" dirty="0"/>
          </a:p>
          <a:p>
            <a:pPr marL="0" lvl="0" indent="0" algn="l" rtl="0">
              <a:spcBef>
                <a:spcPts val="407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00" name="Google Shape;100;p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1" name="Google Shape;101;p1"/>
          <p:cNvSpPr txBox="1">
            <a:spLocks noGrp="1"/>
          </p:cNvSpPr>
          <p:nvPr>
            <p:ph type="ftr" idx="11"/>
          </p:nvPr>
        </p:nvSpPr>
        <p:spPr>
          <a:xfrm rot="-5400000">
            <a:off x="6933999" y="3395845"/>
            <a:ext cx="3673108" cy="3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6E7FC"/>
                </a:solidFill>
                <a:latin typeface="Calibri"/>
                <a:ea typeface="Calibri"/>
                <a:cs typeface="Calibri"/>
                <a:sym typeface="Calibri"/>
              </a:rPr>
              <a:t>S.Bianco, A.G.Chiodetti, M.Locati, Relazione alla ConPER 20220606</a:t>
            </a:r>
            <a:endParaRPr>
              <a:solidFill>
                <a:srgbClr val="C6E7F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5A93-3282-434E-9D09-2186C980F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AB9C6-240A-2B46-B809-3D83D2D1D6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78951-9017-9B4A-9088-27D30EE8A0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S.Bianco, A.G.Chiodetti, M.Locati, Relazione alla ConPER 20220606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B6435-D784-5049-B057-26EDB387EA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DBE7F-858F-B14D-855D-46E8A7794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528"/>
            <a:ext cx="9144000" cy="5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3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D42C-5292-554C-AD68-02B01F332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849" y="322780"/>
            <a:ext cx="7543800" cy="1066801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Relatori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esterni</a:t>
            </a:r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8DD59-FEA1-C64A-99CB-40E37AE6E62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S.Bianco, A.G.Chiodetti, M.Locati, Relazione alla ConPER 20220606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D8088-31C3-B847-9228-A6BBAA61CE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9E8CB0-CEAA-884F-A61F-19B59BAA8291}"/>
              </a:ext>
            </a:extLst>
          </p:cNvPr>
          <p:cNvSpPr txBox="1"/>
          <p:nvPr/>
        </p:nvSpPr>
        <p:spPr>
          <a:xfrm>
            <a:off x="387850" y="2363056"/>
            <a:ext cx="762599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000" dirty="0">
                <a:latin typeface="Calibri" panose="020F0502020204030204" pitchFamily="34" charset="0"/>
                <a:cs typeface="Calibri" panose="020F0502020204030204" pitchFamily="34" charset="0"/>
              </a:rPr>
              <a:t>R.Delle Donne (CRUI), L’ Osservatorio Open Science della CRUI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000" dirty="0">
                <a:latin typeface="Calibri" panose="020F0502020204030204" pitchFamily="34" charset="0"/>
                <a:cs typeface="Calibri" panose="020F0502020204030204" pitchFamily="34" charset="0"/>
              </a:rPr>
              <a:t>Paola Galimberti (UniMI), UniMilano e il progetto OpenAPC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000" dirty="0">
                <a:latin typeface="Calibri" panose="020F0502020204030204" pitchFamily="34" charset="0"/>
                <a:cs typeface="Calibri" panose="020F0502020204030204" pitchFamily="34" charset="0"/>
              </a:rPr>
              <a:t>Francesco Lazzarini (ISPRA), Il Gruppo di lavoro Valutazione della ConPER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000" dirty="0">
                <a:latin typeface="Calibri" panose="020F0502020204030204" pitchFamily="34" charset="0"/>
                <a:cs typeface="Calibri" panose="020F0502020204030204" pitchFamily="34" charset="0"/>
              </a:rPr>
              <a:t>Roberto Caso (UniTN e AISA),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diritto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(morale)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ripubblicazione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in Open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Francesca Di Donato (CNR),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Iniziativa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UE sui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nuovi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criteri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valutazione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implicazioni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per l’ Open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09728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B18D-D2F4-804C-A6A1-D1D9C50BC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504" y="137847"/>
            <a:ext cx="7543800" cy="660114"/>
          </a:xfrm>
        </p:spPr>
        <p:txBody>
          <a:bodyPr/>
          <a:lstStyle/>
          <a:p>
            <a:r>
              <a:rPr lang="en-IT" sz="4400" b="1" dirty="0">
                <a:latin typeface="Calibri" panose="020F0502020204030204" pitchFamily="34" charset="0"/>
                <a:cs typeface="Calibri" panose="020F0502020204030204" pitchFamily="34" charset="0"/>
              </a:rPr>
              <a:t>Task force 1. </a:t>
            </a:r>
            <a:endParaRPr lang="en-IT" sz="4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3DBBC-8388-6B4B-8222-2ECF95C122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S.Bianco, A.G.Chiodetti, M.Locati, Relazione alla ConPER 20220606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C8E95-CCE9-CE4F-84C3-B10D113272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3DA70E-9034-3540-AC0A-E0993FC55C32}"/>
              </a:ext>
            </a:extLst>
          </p:cNvPr>
          <p:cNvSpPr txBox="1"/>
          <p:nvPr/>
        </p:nvSpPr>
        <p:spPr>
          <a:xfrm>
            <a:off x="339048" y="966787"/>
            <a:ext cx="742389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T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Monitoraggio dei prezzi degli Article Processing Charges (APC)</a:t>
            </a:r>
          </a:p>
          <a:p>
            <a:pPr lvl="2" algn="just"/>
            <a:r>
              <a:rPr lang="en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Giovanni De Simone (CNR), Emanuela Secinaro (INRIM)</a:t>
            </a:r>
          </a:p>
          <a:p>
            <a:pPr lvl="2" algn="just"/>
            <a:endParaRPr lang="en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/>
            <a:r>
              <a:rPr lang="en-IT" sz="1800" dirty="0">
                <a:latin typeface="Calibri" panose="020F0502020204030204" pitchFamily="34" charset="0"/>
                <a:cs typeface="Calibri" panose="020F0502020204030204" pitchFamily="34" charset="0"/>
              </a:rPr>
              <a:t> Obiettivo del gruppo è la redazione di linee guida omogenee per gli EPR che consentano di aderire all’iniziativa internazionale OpenAPC. Effettuare il monitoraggio su scala pluriennale dei costi è indispensabile per valutare l’efficacia di nuovi modelli che rendano il mercato dell’editoria scientifica più aperto alla competizione. Le linee guida saranno basate su quelle già da tempo implementate dal CNR.</a:t>
            </a:r>
          </a:p>
          <a:p>
            <a:pPr lvl="2" algn="just"/>
            <a:endParaRPr lang="en-IT" dirty="0"/>
          </a:p>
          <a:p>
            <a:pPr lvl="2" algn="just"/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32340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B18D-D2F4-804C-A6A1-D1D9C50BC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504" y="137847"/>
            <a:ext cx="7543800" cy="660114"/>
          </a:xfrm>
        </p:spPr>
        <p:txBody>
          <a:bodyPr/>
          <a:lstStyle/>
          <a:p>
            <a:r>
              <a:rPr lang="en-IT" sz="4400" b="1" dirty="0">
                <a:latin typeface="Calibri" panose="020F0502020204030204" pitchFamily="34" charset="0"/>
                <a:cs typeface="Calibri" panose="020F0502020204030204" pitchFamily="34" charset="0"/>
              </a:rPr>
              <a:t>Task force 2 </a:t>
            </a:r>
            <a:endParaRPr lang="en-IT" sz="4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3DBBC-8388-6B4B-8222-2ECF95C122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S.Bianco, A.G.Chiodetti, M.Locati, Relazione alla ConPER 20220606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C8E95-CCE9-CE4F-84C3-B10D113272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3DA70E-9034-3540-AC0A-E0993FC55C32}"/>
              </a:ext>
            </a:extLst>
          </p:cNvPr>
          <p:cNvSpPr txBox="1"/>
          <p:nvPr/>
        </p:nvSpPr>
        <p:spPr>
          <a:xfrm>
            <a:off x="427504" y="541107"/>
            <a:ext cx="733543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endParaRPr lang="en-IT" sz="1800" dirty="0"/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070C0"/>
                </a:solidFill>
              </a:rPr>
              <a:t>Ricognizione sulle politiche e infrastrutture a supporto dell’Open Access per l’ambito pubblicazioni e letteratura grigia</a:t>
            </a:r>
            <a:endParaRPr lang="en-IT" sz="1800" b="1" dirty="0">
              <a:solidFill>
                <a:srgbClr val="0070C0"/>
              </a:solidFill>
            </a:endParaRPr>
          </a:p>
          <a:p>
            <a:pPr lvl="2" algn="just"/>
            <a:r>
              <a:rPr lang="en-IT" sz="1800" i="1" dirty="0"/>
              <a:t>Anna Grazia Chiodetti (INGV), Antonella Gasperini (INAF), Mario Locati (INGV)</a:t>
            </a:r>
          </a:p>
          <a:p>
            <a:pPr lvl="2" algn="just"/>
            <a:endParaRPr lang="en-IT" sz="1800" dirty="0"/>
          </a:p>
          <a:p>
            <a:pPr algn="just"/>
            <a:r>
              <a:rPr lang="en-IT" sz="1800" dirty="0">
                <a:latin typeface="Calibri" panose="020F0502020204030204" pitchFamily="34" charset="0"/>
                <a:cs typeface="Calibri" panose="020F0502020204030204" pitchFamily="34" charset="0"/>
              </a:rPr>
              <a:t>Il sondaggio è rivolto ai referenti Open Science degli EPR. </a:t>
            </a:r>
          </a:p>
          <a:p>
            <a:pPr algn="just"/>
            <a:r>
              <a:rPr lang="en-IT" sz="1800" dirty="0">
                <a:latin typeface="Calibri" panose="020F0502020204030204" pitchFamily="34" charset="0"/>
                <a:cs typeface="Calibri" panose="020F0502020204030204" pitchFamily="34" charset="0"/>
              </a:rPr>
              <a:t>La prima parte è informativa e si chiedono notizie su Statuto, Commissione o Referente OA e sugli archivi istituzionali e disciplinari esistenti</a:t>
            </a:r>
          </a:p>
          <a:p>
            <a:pPr algn="just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La s</a:t>
            </a:r>
            <a:r>
              <a:rPr lang="en-IT" sz="1800" dirty="0">
                <a:latin typeface="Calibri" panose="020F0502020204030204" pitchFamily="34" charset="0"/>
                <a:cs typeface="Calibri" panose="020F0502020204030204" pitchFamily="34" charset="0"/>
              </a:rPr>
              <a:t>econda parte è dedicata all’utilizzo di piattaforme editoriali per la letteratura grigia, le riviste e collane editoriali e le risorse educative open</a:t>
            </a:r>
          </a:p>
          <a:p>
            <a:pPr algn="just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La t</a:t>
            </a:r>
            <a:r>
              <a:rPr lang="en-IT" sz="1800" dirty="0">
                <a:latin typeface="Calibri" panose="020F0502020204030204" pitchFamily="34" charset="0"/>
                <a:cs typeface="Calibri" panose="020F0502020204030204" pitchFamily="34" charset="0"/>
              </a:rPr>
              <a:t>erza parte introduce temi e strategie di conservazione a lungo termine e la partecipazione a reti nazionali e internazionali Open Science</a:t>
            </a:r>
          </a:p>
          <a:p>
            <a:pPr algn="just"/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In chiusura il sondaggio si apre ai sistemi di rilevazione dei costi di articoli, volumi e collane, di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Processing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Charge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(APC) e OA e dell’acquisto di riviste elettroniche. </a:t>
            </a:r>
          </a:p>
          <a:p>
            <a:pPr algn="just"/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E’ in corso la finalizzazione del sondaggio e la raccolta  dei nominativi dei referenti OA  degli EPR.</a:t>
            </a:r>
          </a:p>
          <a:p>
            <a:pPr algn="just"/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Sinergia con l</a:t>
            </a:r>
            <a:r>
              <a:rPr lang="it-IT" sz="1800">
                <a:latin typeface="Calibri" panose="020F0502020204030204" pitchFamily="34" charset="0"/>
                <a:cs typeface="Calibri" panose="020F0502020204030204" pitchFamily="34" charset="0"/>
              </a:rPr>
              <a:t>’ Osservatorio OS della CRUI.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/>
            <a:endParaRPr lang="en-IT" dirty="0"/>
          </a:p>
          <a:p>
            <a:pPr lvl="2" algn="just"/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12692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295C-45D7-C026-EFA4-9311A7AC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28750"/>
            <a:ext cx="7715250" cy="9941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Condivisione del sondaggio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ICDI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Task Force Data Lake</a:t>
            </a:r>
            <a:endParaRPr lang="en-IT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90D6E-81F6-DE68-5C43-D827BCF03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4489"/>
            <a:ext cx="7437988" cy="379283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IT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800" dirty="0"/>
              <a:t>Task Force che mira a raccogliere, discutere e stabilire linee guida per infrastrutture che gestiscono dati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800" dirty="0"/>
              <a:t>Fondamentale adottare soluzioni tecnologiche comuni per facilitare la condivisione e la costruzione di una federazione di infrastrutture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800" dirty="0"/>
              <a:t>Proposta accettata dalla Task Force </a:t>
            </a:r>
            <a:r>
              <a:rPr lang="it-IT" sz="1800" dirty="0" err="1"/>
              <a:t>ICDI</a:t>
            </a:r>
            <a:r>
              <a:rPr lang="it-IT" sz="1800" dirty="0"/>
              <a:t> per la condivisione e diffusione del sondaggio tramite gruppo </a:t>
            </a:r>
            <a:r>
              <a:rPr lang="it-IT" sz="1800" dirty="0" err="1"/>
              <a:t>ConPER</a:t>
            </a:r>
            <a:endParaRPr lang="it-IT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800" dirty="0"/>
              <a:t>Sondaggio in fase di costruzione pensato inizialmente per essere somministrato ai gestori delle infrastrutture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800" dirty="0"/>
              <a:t>Per essere complementare al sondaggio </a:t>
            </a:r>
            <a:r>
              <a:rPr lang="it-IT" sz="1800" dirty="0" err="1"/>
              <a:t>ConPER</a:t>
            </a:r>
            <a:r>
              <a:rPr lang="it-IT" sz="1800" dirty="0"/>
              <a:t> sulle pubblicazioni, servono integrazioni su aspetti gestionali come riferimenti a data policy, certificazioni, valutazione dei dati, formazione e divulgazione</a:t>
            </a:r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DF290-5020-714A-AF77-0F3E92049D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S.Bianco, A.G.Chiodetti, M.Locati, Relazione alla ConPER 20220606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5A85C-3590-1D49-9455-1A51B465ED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611421-1A52-8942-BE76-D488CAB997C2}"/>
              </a:ext>
            </a:extLst>
          </p:cNvPr>
          <p:cNvSpPr txBox="1">
            <a:spLocks/>
          </p:cNvSpPr>
          <p:nvPr/>
        </p:nvSpPr>
        <p:spPr>
          <a:xfrm>
            <a:off x="427504" y="137847"/>
            <a:ext cx="7543800" cy="66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T" sz="4400" b="1" dirty="0">
                <a:latin typeface="Calibri" panose="020F0502020204030204" pitchFamily="34" charset="0"/>
                <a:cs typeface="Calibri" panose="020F0502020204030204" pitchFamily="34" charset="0"/>
              </a:rPr>
              <a:t>Task force 2 </a:t>
            </a:r>
            <a:endParaRPr lang="en-IT" sz="4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1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6C50-FBFA-E44F-B4E8-680F4A353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042" y="538538"/>
            <a:ext cx="7543800" cy="940942"/>
          </a:xfrm>
        </p:spPr>
        <p:txBody>
          <a:bodyPr/>
          <a:lstStyle/>
          <a:p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Conclusioni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F88C6-1DDE-9D44-9ADE-E643D481E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703" y="2085654"/>
            <a:ext cx="6999269" cy="395954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T" sz="2800" dirty="0">
                <a:solidFill>
                  <a:srgbClr val="002060"/>
                </a:solidFill>
              </a:rPr>
              <a:t>Il Gruppo di lavoro è operativo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Prima </a:t>
            </a:r>
            <a:r>
              <a:rPr lang="en-GB" sz="2800" dirty="0" err="1">
                <a:solidFill>
                  <a:srgbClr val="002060"/>
                </a:solidFill>
              </a:rPr>
              <a:t>della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pausa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estiva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IT" sz="2800" dirty="0">
                <a:solidFill>
                  <a:srgbClr val="002060"/>
                </a:solidFill>
              </a:rPr>
              <a:t> ci si aspetta di finalizzare le prime due task force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T" sz="2800" dirty="0">
                <a:solidFill>
                  <a:srgbClr val="002060"/>
                </a:solidFill>
              </a:rPr>
              <a:t>In corso la discussione su: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IT" sz="2800" dirty="0">
                <a:solidFill>
                  <a:srgbClr val="002060"/>
                </a:solidFill>
              </a:rPr>
              <a:t>nuovi metodi valutativi UE in relazione con l’Open Science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l</a:t>
            </a:r>
            <a:r>
              <a:rPr lang="en-IT" sz="2800" dirty="0">
                <a:solidFill>
                  <a:srgbClr val="002060"/>
                </a:solidFill>
              </a:rPr>
              <a:t>egge sul diritto d’ autore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T" sz="2800" dirty="0">
                <a:solidFill>
                  <a:srgbClr val="002060"/>
                </a:solidFill>
              </a:rPr>
              <a:t>Sono allo studio varie proposte per l’organizzazione di un convegno su argomenti centrali all’Open Science (tardo autunno 2022)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2B068-F6D3-8E41-A67A-182280D6FA4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S.Bianco, A.G.Chiodetti, M.Locati, Relazione alla ConPER 20220606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3CF4D-EB50-264E-A011-FEBB1E5358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07B4-3228-1551-F805-21CA44410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IT" dirty="0"/>
              <a:t>ltro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F0E7B-5E28-ABF1-68F9-25B6418E3A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8B799-7265-76AA-ACCA-D6E7E87348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S.Bianco, A.G.Chiodetti, M.Locati, Relazione alla ConPER 20220606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2F4CC-C3B1-BA17-7DA1-42D08EC26F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3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/>
        </p:nvSpPr>
        <p:spPr>
          <a:xfrm>
            <a:off x="242025" y="224346"/>
            <a:ext cx="6477274" cy="66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AA66"/>
              </a:buClr>
              <a:buSzPts val="3300"/>
              <a:buFont typeface="Exo"/>
              <a:buNone/>
            </a:pPr>
            <a:r>
              <a:rPr lang="en-US" sz="3300" b="1" dirty="0" err="1">
                <a:solidFill>
                  <a:srgbClr val="2DAA66"/>
                </a:solidFill>
                <a:latin typeface="Exo"/>
                <a:ea typeface="Exo"/>
                <a:cs typeface="Exo"/>
                <a:sym typeface="Exo"/>
              </a:rPr>
              <a:t>Glossario</a:t>
            </a:r>
            <a:r>
              <a:rPr lang="en-US" sz="3300" b="1" dirty="0">
                <a:solidFill>
                  <a:srgbClr val="2DAA66"/>
                </a:solidFill>
                <a:latin typeface="Exo"/>
                <a:ea typeface="Exo"/>
                <a:cs typeface="Exo"/>
                <a:sym typeface="Exo"/>
              </a:rPr>
              <a:t> - Le vie </a:t>
            </a:r>
            <a:r>
              <a:rPr lang="en-US" sz="3300" b="1" dirty="0" err="1">
                <a:solidFill>
                  <a:srgbClr val="2DAA66"/>
                </a:solidFill>
                <a:latin typeface="Exo"/>
                <a:ea typeface="Exo"/>
                <a:cs typeface="Exo"/>
                <a:sym typeface="Exo"/>
              </a:rPr>
              <a:t>dell’Accesso</a:t>
            </a:r>
            <a:r>
              <a:rPr lang="en-US" sz="3300" b="1" dirty="0">
                <a:solidFill>
                  <a:srgbClr val="2DAA66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sz="3300" b="1" dirty="0" err="1">
                <a:solidFill>
                  <a:srgbClr val="2DAA66"/>
                </a:solidFill>
                <a:latin typeface="Exo"/>
                <a:ea typeface="Exo"/>
                <a:cs typeface="Exo"/>
                <a:sym typeface="Exo"/>
              </a:rPr>
              <a:t>Aperto</a:t>
            </a:r>
            <a:r>
              <a:rPr lang="en-US" sz="3300" b="1" dirty="0">
                <a:solidFill>
                  <a:srgbClr val="2DAA66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/>
          </a:p>
        </p:txBody>
      </p:sp>
      <p:sp>
        <p:nvSpPr>
          <p:cNvPr id="226" name="Google Shape;226;p12"/>
          <p:cNvSpPr txBox="1"/>
          <p:nvPr/>
        </p:nvSpPr>
        <p:spPr>
          <a:xfrm>
            <a:off x="3075475" y="3978250"/>
            <a:ext cx="53946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Pubblicazione OA su rivista in abbonamento pagando anche un APC (</a:t>
            </a:r>
            <a:r>
              <a:rPr lang="en-US" sz="2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dipping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27" name="Google Shape;227;p12"/>
          <p:cNvSpPr txBox="1"/>
          <p:nvPr/>
        </p:nvSpPr>
        <p:spPr>
          <a:xfrm>
            <a:off x="242017" y="1468738"/>
            <a:ext cx="2715900" cy="83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Green Open Access </a:t>
            </a:r>
            <a:endParaRPr/>
          </a:p>
        </p:txBody>
      </p:sp>
      <p:sp>
        <p:nvSpPr>
          <p:cNvPr id="228" name="Google Shape;228;p12"/>
          <p:cNvSpPr txBox="1"/>
          <p:nvPr/>
        </p:nvSpPr>
        <p:spPr>
          <a:xfrm>
            <a:off x="241999" y="2812172"/>
            <a:ext cx="2715900" cy="831000"/>
          </a:xfrm>
          <a:prstGeom prst="rect">
            <a:avLst/>
          </a:prstGeom>
          <a:solidFill>
            <a:srgbClr val="FFC01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Gold Open Access </a:t>
            </a:r>
            <a:endParaRPr/>
          </a:p>
        </p:txBody>
      </p:sp>
      <p:sp>
        <p:nvSpPr>
          <p:cNvPr id="229" name="Google Shape;229;p12"/>
          <p:cNvSpPr/>
          <p:nvPr/>
        </p:nvSpPr>
        <p:spPr>
          <a:xfrm>
            <a:off x="3075500" y="1353400"/>
            <a:ext cx="51261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Pubblicazione</a:t>
            </a:r>
            <a:r>
              <a:rPr lang="en-US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rivista</a:t>
            </a:r>
            <a:r>
              <a:rPr lang="en-US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</a:t>
            </a:r>
            <a:r>
              <a:rPr lang="en-US" sz="2100" dirty="0">
                <a:solidFill>
                  <a:schemeClr val="dk1"/>
                </a:solidFill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abbonamento</a:t>
            </a:r>
            <a:r>
              <a:rPr lang="en-US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deposito</a:t>
            </a:r>
            <a:r>
              <a:rPr lang="en-US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AAM*  </a:t>
            </a:r>
            <a:r>
              <a:rPr lang="en-US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archivio</a:t>
            </a:r>
            <a:r>
              <a:rPr lang="en-US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OA 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3075488" y="2744700"/>
            <a:ext cx="53946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Pubblicazione su rivista OA con</a:t>
            </a:r>
            <a:r>
              <a:rPr lang="en-US" sz="2100">
                <a:solidFill>
                  <a:schemeClr val="dk1"/>
                </a:solidFill>
              </a:rPr>
              <a:t> 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pagamento di un </a:t>
            </a:r>
            <a:r>
              <a:rPr lang="en-US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Article Processing Cost (APC)</a:t>
            </a:r>
            <a:endParaRPr/>
          </a:p>
        </p:txBody>
      </p:sp>
      <p:sp>
        <p:nvSpPr>
          <p:cNvPr id="231" name="Google Shape;231;p12"/>
          <p:cNvSpPr txBox="1"/>
          <p:nvPr/>
        </p:nvSpPr>
        <p:spPr>
          <a:xfrm>
            <a:off x="241981" y="4035248"/>
            <a:ext cx="2715900" cy="461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Hybrid Open Access</a:t>
            </a:r>
            <a:endParaRPr/>
          </a:p>
        </p:txBody>
      </p:sp>
      <p:sp>
        <p:nvSpPr>
          <p:cNvPr id="232" name="Google Shape;232;p12"/>
          <p:cNvSpPr txBox="1"/>
          <p:nvPr/>
        </p:nvSpPr>
        <p:spPr>
          <a:xfrm>
            <a:off x="301372" y="6557916"/>
            <a:ext cx="2884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*AAM= Authors Accepted Manuscript</a:t>
            </a:r>
            <a:endParaRPr sz="13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 txBox="1">
            <a:spLocks noGrp="1"/>
          </p:cNvSpPr>
          <p:nvPr>
            <p:ph type="ftr" idx="11"/>
          </p:nvPr>
        </p:nvSpPr>
        <p:spPr>
          <a:xfrm rot="-5400000">
            <a:off x="6933999" y="3395845"/>
            <a:ext cx="3673108" cy="3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6E7FC"/>
                </a:solidFill>
                <a:latin typeface="Calibri"/>
                <a:ea typeface="Calibri"/>
                <a:cs typeface="Calibri"/>
                <a:sym typeface="Calibri"/>
              </a:rPr>
              <a:t>S.Bianco Chiodetti Locati et al.,- Gruppo di lavoro Open Science della ConPER 2022.04 </a:t>
            </a:r>
            <a:endParaRPr>
              <a:solidFill>
                <a:srgbClr val="C6E7F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17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1927835" y="3212866"/>
            <a:ext cx="7689900" cy="2106600"/>
          </a:xfrm>
          <a:prstGeom prst="mathMultiply">
            <a:avLst>
              <a:gd name="adj1" fmla="val 23520"/>
            </a:avLst>
          </a:prstGeom>
          <a:solidFill>
            <a:srgbClr val="FF0000">
              <a:alpha val="33725"/>
            </a:srgbClr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242025" y="5319475"/>
            <a:ext cx="2715900" cy="83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Diamond Open Access </a:t>
            </a:r>
            <a:endParaRPr/>
          </a:p>
        </p:txBody>
      </p:sp>
      <p:sp>
        <p:nvSpPr>
          <p:cNvPr id="237" name="Google Shape;237;p12"/>
          <p:cNvSpPr/>
          <p:nvPr/>
        </p:nvSpPr>
        <p:spPr>
          <a:xfrm>
            <a:off x="3006725" y="5260375"/>
            <a:ext cx="53946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Pubblicazione su rivista OA senza il pagamento di APC, supporto collettivo o istituzionale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endParaRPr/>
          </a:p>
        </p:txBody>
      </p:sp>
      <p:pic>
        <p:nvPicPr>
          <p:cNvPr id="243" name="Google Shape;243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0565" y="0"/>
            <a:ext cx="5375348" cy="37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3"/>
          <p:cNvSpPr txBox="1">
            <a:spLocks noGrp="1"/>
          </p:cNvSpPr>
          <p:nvPr>
            <p:ph type="ftr" idx="11"/>
          </p:nvPr>
        </p:nvSpPr>
        <p:spPr>
          <a:xfrm rot="-5400000">
            <a:off x="6933999" y="3395845"/>
            <a:ext cx="3673108" cy="3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S.Bianco Chiodetti Locati et al.,- Gruppo di lavoro Open Science della ConPER 2022.04 </a:t>
            </a:r>
            <a:endParaRPr/>
          </a:p>
        </p:txBody>
      </p:sp>
      <p:sp>
        <p:nvSpPr>
          <p:cNvPr id="245" name="Google Shape;245;p1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9406" y="2141395"/>
            <a:ext cx="6406472" cy="449666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 txBox="1"/>
          <p:nvPr/>
        </p:nvSpPr>
        <p:spPr>
          <a:xfrm>
            <a:off x="457200" y="533021"/>
            <a:ext cx="77831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uthor’s </a:t>
            </a:r>
            <a:r>
              <a:rPr lang="en-US" sz="4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ccepted </a:t>
            </a:r>
            <a:r>
              <a:rPr lang="en-US" sz="4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anuscript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4393278" y="3312832"/>
            <a:ext cx="4658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ersion </a:t>
            </a:r>
            <a:r>
              <a:rPr lang="en-US" sz="4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</a:t>
            </a:r>
            <a:r>
              <a:rPr lang="en-US" sz="4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ecord</a:t>
            </a:r>
            <a:endParaRPr/>
          </a:p>
        </p:txBody>
      </p:sp>
      <p:sp>
        <p:nvSpPr>
          <p:cNvPr id="249" name="Google Shape;249;p13"/>
          <p:cNvSpPr txBox="1"/>
          <p:nvPr/>
        </p:nvSpPr>
        <p:spPr>
          <a:xfrm>
            <a:off x="61985" y="4332168"/>
            <a:ext cx="3337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Stesso contenuto scientifico (testo identico)</a:t>
            </a:r>
            <a:endParaRPr/>
          </a:p>
        </p:txBody>
      </p:sp>
      <p:cxnSp>
        <p:nvCxnSpPr>
          <p:cNvPr id="250" name="Google Shape;250;p13"/>
          <p:cNvCxnSpPr/>
          <p:nvPr/>
        </p:nvCxnSpPr>
        <p:spPr>
          <a:xfrm rot="10800000" flipH="1">
            <a:off x="2161603" y="2610393"/>
            <a:ext cx="297900" cy="1734900"/>
          </a:xfrm>
          <a:prstGeom prst="straightConnector1">
            <a:avLst/>
          </a:prstGeom>
          <a:noFill/>
          <a:ln w="47625" cap="flat" cmpd="sng">
            <a:solidFill>
              <a:srgbClr val="2AB2F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1" name="Google Shape;251;p13"/>
          <p:cNvCxnSpPr/>
          <p:nvPr/>
        </p:nvCxnSpPr>
        <p:spPr>
          <a:xfrm rot="10800000" flipH="1">
            <a:off x="3166225" y="4482125"/>
            <a:ext cx="2436600" cy="110100"/>
          </a:xfrm>
          <a:prstGeom prst="straightConnector1">
            <a:avLst/>
          </a:prstGeom>
          <a:noFill/>
          <a:ln w="47625" cap="flat" cmpd="sng">
            <a:solidFill>
              <a:srgbClr val="2AB2F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2" name="Google Shape;252;p13"/>
          <p:cNvCxnSpPr>
            <a:stCxn id="253" idx="3"/>
          </p:cNvCxnSpPr>
          <p:nvPr/>
        </p:nvCxnSpPr>
        <p:spPr>
          <a:xfrm rot="10800000" flipH="1">
            <a:off x="3399724" y="5507450"/>
            <a:ext cx="2677200" cy="387900"/>
          </a:xfrm>
          <a:prstGeom prst="straightConnector1">
            <a:avLst/>
          </a:prstGeom>
          <a:noFill/>
          <a:ln w="47625" cap="flat" cmpd="sng">
            <a:solidFill>
              <a:srgbClr val="2AB2F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3" name="Google Shape;253;p13"/>
          <p:cNvSpPr txBox="1"/>
          <p:nvPr/>
        </p:nvSpPr>
        <p:spPr>
          <a:xfrm>
            <a:off x="120724" y="5325800"/>
            <a:ext cx="3279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la VoR: contiene la certificazione di qualità che paghiamo all’editore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0204-2EA2-CB4E-AFE5-FD6AC110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14432"/>
          </a:xfrm>
        </p:spPr>
        <p:txBody>
          <a:bodyPr>
            <a:normAutofit fontScale="90000"/>
          </a:bodyPr>
          <a:lstStyle/>
          <a:p>
            <a:r>
              <a:rPr lang="en-IT" sz="3000" b="1" dirty="0">
                <a:latin typeface="Calibri" panose="020F0502020204030204" pitchFamily="34" charset="0"/>
                <a:cs typeface="Calibri" panose="020F0502020204030204" pitchFamily="34" charset="0"/>
              </a:rPr>
              <a:t>Programma Nazionale della Ricerca 2021-2027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06AC6-E908-754C-9032-CC29534C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S.Bianco, A.G.Chiodetti, M.Locati, Relazione alla ConPER 20220606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893B3-967F-2D48-8B57-7DAFBD34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2664-EDD6-8542-A24C-C3AFF0A0BDA4}" type="slidenum">
              <a:rPr lang="en-IT" smtClean="0"/>
              <a:t>2</a:t>
            </a:fld>
            <a:endParaRPr lang="en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EB0E85-2A90-AA43-8C9D-3C551FCE81A7}"/>
              </a:ext>
            </a:extLst>
          </p:cNvPr>
          <p:cNvSpPr txBox="1">
            <a:spLocks/>
          </p:cNvSpPr>
          <p:nvPr/>
        </p:nvSpPr>
        <p:spPr>
          <a:xfrm>
            <a:off x="495300" y="64294"/>
            <a:ext cx="7543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Scienza Aperta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C2D7D5-E173-5F4E-8821-E22C42322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620000" cy="5098551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it-IT" i="1" dirty="0"/>
              <a:t>Per “scienza aperta” si intende un nuovo paradigma per la creazione della conoscenza scientifica basato su trasparenza e cooperazione, capace di potenziare la ricerca e l’insegnamento scientifico. Esso promuove la condivisione di conoscenza rimuovendo le barriere create dalle gabbie editoriali e dai rigidi ambiti disciplinari. La scienza aperta accresce l’efficacia della collaborazione e la </a:t>
            </a:r>
            <a:r>
              <a:rPr lang="it-IT" i="1" dirty="0" err="1"/>
              <a:t>riproducibilita</a:t>
            </a:r>
            <a:r>
              <a:rPr lang="it-IT" i="1" dirty="0"/>
              <a:t>̀ dei risultati della ricerca, la </a:t>
            </a:r>
            <a:r>
              <a:rPr lang="it-IT" i="1" dirty="0" err="1"/>
              <a:t>possibilita</a:t>
            </a:r>
            <a:r>
              <a:rPr lang="it-IT" i="1" dirty="0"/>
              <a:t>̀ di riuso dei dati* per nuove analisi anche di tipo interdisciplinare, </a:t>
            </a:r>
            <a:r>
              <a:rPr lang="it-IT" i="1" dirty="0" err="1"/>
              <a:t>nonche</a:t>
            </a:r>
            <a:r>
              <a:rPr lang="it-IT" i="1" dirty="0"/>
              <a:t>́ la </a:t>
            </a:r>
            <a:r>
              <a:rPr lang="it-IT" i="1" dirty="0" err="1"/>
              <a:t>fruibilita</a:t>
            </a:r>
            <a:r>
              <a:rPr lang="it-IT" i="1" dirty="0"/>
              <a:t>̀ del sapere scientifico generando fiducia nel pubblico. </a:t>
            </a:r>
          </a:p>
          <a:p>
            <a:pPr marL="114300" indent="0" algn="ctr">
              <a:buNone/>
            </a:pPr>
            <a:endParaRPr lang="en-IT" dirty="0"/>
          </a:p>
          <a:p>
            <a:pPr marL="114300" indent="0" algn="ctr">
              <a:buNone/>
            </a:pPr>
            <a:r>
              <a:rPr lang="it-IT" i="1" dirty="0"/>
              <a:t>Per “accesso aperto” all’informazione scientifica si intende la </a:t>
            </a:r>
            <a:r>
              <a:rPr lang="it-IT" i="1" dirty="0" err="1"/>
              <a:t>possibilita</a:t>
            </a:r>
            <a:r>
              <a:rPr lang="it-IT" i="1" dirty="0"/>
              <a:t>̀ di reperire in rete le pubblicazioni scientifiche, i dati e i metadati che li rendono fruibili, e ogni altro risultato della ricerca e dell’insegnamento scientifico, senza costi** e senza barriere giuridiche e tecniche. </a:t>
            </a:r>
          </a:p>
          <a:p>
            <a:pPr marL="114300" indent="0" algn="ctr">
              <a:buNone/>
            </a:pPr>
            <a:endParaRPr lang="it-IT" i="1" dirty="0"/>
          </a:p>
          <a:p>
            <a:pPr marL="114300" indent="0" algn="ctr">
              <a:buNone/>
            </a:pPr>
            <a:r>
              <a:rPr lang="it-IT" sz="1900" i="1" dirty="0"/>
              <a:t>*secondo il principio FAIR «</a:t>
            </a:r>
            <a:r>
              <a:rPr lang="it-IT" sz="1900" i="1" dirty="0" err="1"/>
              <a:t>As</a:t>
            </a:r>
            <a:r>
              <a:rPr lang="it-IT" sz="1900" i="1" dirty="0"/>
              <a:t> Open </a:t>
            </a:r>
            <a:r>
              <a:rPr lang="it-IT" sz="1900" i="1" dirty="0" err="1"/>
              <a:t>as</a:t>
            </a:r>
            <a:r>
              <a:rPr lang="it-IT" sz="1900" i="1" dirty="0"/>
              <a:t> </a:t>
            </a:r>
            <a:r>
              <a:rPr lang="it-IT" sz="1900" i="1" dirty="0" err="1"/>
              <a:t>Possible</a:t>
            </a:r>
            <a:r>
              <a:rPr lang="it-IT" sz="1900" i="1" dirty="0"/>
              <a:t>, </a:t>
            </a:r>
            <a:r>
              <a:rPr lang="it-IT" sz="1900" i="1" dirty="0" err="1"/>
              <a:t>as</a:t>
            </a:r>
            <a:r>
              <a:rPr lang="it-IT" sz="1900" i="1" dirty="0"/>
              <a:t> </a:t>
            </a:r>
            <a:r>
              <a:rPr lang="it-IT" sz="1900" i="1" dirty="0" err="1"/>
              <a:t>Closed</a:t>
            </a:r>
            <a:r>
              <a:rPr lang="it-IT" sz="1900" i="1" dirty="0"/>
              <a:t> </a:t>
            </a:r>
            <a:r>
              <a:rPr lang="it-IT" sz="1900" i="1" dirty="0" err="1"/>
              <a:t>as</a:t>
            </a:r>
            <a:r>
              <a:rPr lang="it-IT" sz="1900" i="1" dirty="0"/>
              <a:t> </a:t>
            </a:r>
            <a:r>
              <a:rPr lang="it-IT" sz="1900" i="1" dirty="0" err="1"/>
              <a:t>Necessary</a:t>
            </a:r>
            <a:r>
              <a:rPr lang="it-IT" sz="1900" i="1" dirty="0"/>
              <a:t> » [</a:t>
            </a:r>
            <a:r>
              <a:rPr lang="it-IT" sz="1900" i="1" dirty="0" err="1"/>
              <a:t>NdR</a:t>
            </a:r>
            <a:r>
              <a:rPr lang="it-IT" sz="1900" i="1" dirty="0"/>
              <a:t>]</a:t>
            </a:r>
          </a:p>
          <a:p>
            <a:pPr marL="114300" indent="0" algn="ctr">
              <a:buNone/>
            </a:pPr>
            <a:r>
              <a:rPr lang="it-IT" sz="1900" i="1" dirty="0"/>
              <a:t>**senza costi per l’Autore [</a:t>
            </a:r>
            <a:r>
              <a:rPr lang="it-IT" sz="1900" i="1" dirty="0" err="1"/>
              <a:t>NdR</a:t>
            </a:r>
            <a:r>
              <a:rPr lang="it-IT" sz="1900" i="1" dirty="0"/>
              <a:t>]</a:t>
            </a:r>
            <a:endParaRPr lang="en-IT" sz="1900" dirty="0"/>
          </a:p>
        </p:txBody>
      </p:sp>
    </p:spTree>
    <p:extLst>
      <p:ext uri="{BB962C8B-B14F-4D97-AF65-F5344CB8AC3E}">
        <p14:creationId xmlns:p14="http://schemas.microsoft.com/office/powerpoint/2010/main" val="202384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0204-2EA2-CB4E-AFE5-FD6AC110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14432"/>
          </a:xfrm>
        </p:spPr>
        <p:txBody>
          <a:bodyPr>
            <a:normAutofit fontScale="90000"/>
          </a:bodyPr>
          <a:lstStyle/>
          <a:p>
            <a:r>
              <a:rPr lang="en-IT" sz="3000" b="1" dirty="0">
                <a:latin typeface="Calibri" panose="020F0502020204030204" pitchFamily="34" charset="0"/>
                <a:cs typeface="Calibri" panose="020F0502020204030204" pitchFamily="34" charset="0"/>
              </a:rPr>
              <a:t>Programma Nazionale della Ricerca 2021-2027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DC7B7-2E20-544D-AED0-02D484C43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Nel P</a:t>
            </a:r>
            <a:r>
              <a:rPr lang="en-IT" dirty="0"/>
              <a:t>ar.6.2 si introduce il Piano nazionale scienza aperta (PNSA)</a:t>
            </a:r>
          </a:p>
          <a:p>
            <a:pPr lvl="1"/>
            <a:r>
              <a:rPr lang="en-IT" dirty="0"/>
              <a:t>6.2.3 Struttura ed obiettivi</a:t>
            </a:r>
          </a:p>
          <a:p>
            <a:pPr lvl="1"/>
            <a:r>
              <a:rPr lang="en-IT" dirty="0"/>
              <a:t>(…)</a:t>
            </a:r>
          </a:p>
          <a:p>
            <a:pPr lvl="2"/>
            <a:r>
              <a:rPr lang="en-GB" dirty="0"/>
              <a:t>Il Piano </a:t>
            </a:r>
            <a:r>
              <a:rPr lang="en-GB" dirty="0" err="1"/>
              <a:t>nazionale</a:t>
            </a:r>
            <a:r>
              <a:rPr lang="en-GB" dirty="0"/>
              <a:t> per la </a:t>
            </a:r>
            <a:r>
              <a:rPr lang="en-GB" dirty="0" err="1"/>
              <a:t>scienza</a:t>
            </a:r>
            <a:r>
              <a:rPr lang="en-GB" dirty="0"/>
              <a:t> </a:t>
            </a:r>
            <a:r>
              <a:rPr lang="en-GB" dirty="0" err="1"/>
              <a:t>aperta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struttura</a:t>
            </a:r>
            <a:r>
              <a:rPr lang="en-GB" dirty="0"/>
              <a:t> in quattro </a:t>
            </a:r>
            <a:r>
              <a:rPr lang="en-GB" dirty="0" err="1"/>
              <a:t>assi</a:t>
            </a:r>
            <a:r>
              <a:rPr lang="en-GB" dirty="0"/>
              <a:t> di </a:t>
            </a:r>
            <a:r>
              <a:rPr lang="en-GB" dirty="0" err="1"/>
              <a:t>intervento</a:t>
            </a:r>
            <a:r>
              <a:rPr lang="en-GB" dirty="0"/>
              <a:t> </a:t>
            </a:r>
            <a:r>
              <a:rPr lang="en-GB" dirty="0" err="1"/>
              <a:t>centrati</a:t>
            </a:r>
            <a:r>
              <a:rPr lang="en-GB" dirty="0"/>
              <a:t> </a:t>
            </a:r>
            <a:r>
              <a:rPr lang="en-GB" dirty="0" err="1"/>
              <a:t>sulle</a:t>
            </a:r>
            <a:r>
              <a:rPr lang="en-GB" dirty="0"/>
              <a:t> </a:t>
            </a:r>
            <a:r>
              <a:rPr lang="en-GB" b="1" dirty="0" err="1"/>
              <a:t>pubblicazioni</a:t>
            </a:r>
            <a:r>
              <a:rPr lang="en-GB" b="1" dirty="0"/>
              <a:t> </a:t>
            </a:r>
            <a:r>
              <a:rPr lang="en-GB" b="1" dirty="0" err="1"/>
              <a:t>scientifiche</a:t>
            </a:r>
            <a:r>
              <a:rPr lang="en-GB" dirty="0"/>
              <a:t>, sui </a:t>
            </a:r>
            <a:r>
              <a:rPr lang="en-GB" b="1" dirty="0" err="1"/>
              <a:t>dati</a:t>
            </a:r>
            <a:r>
              <a:rPr lang="en-GB" b="1" dirty="0"/>
              <a:t> </a:t>
            </a:r>
            <a:r>
              <a:rPr lang="en-GB" b="1" dirty="0" err="1"/>
              <a:t>della</a:t>
            </a:r>
            <a:r>
              <a:rPr lang="en-GB" b="1" dirty="0"/>
              <a:t> </a:t>
            </a:r>
            <a:r>
              <a:rPr lang="en-GB" b="1" dirty="0" err="1"/>
              <a:t>ricerca</a:t>
            </a:r>
            <a:r>
              <a:rPr lang="en-GB" b="1" dirty="0"/>
              <a:t> </a:t>
            </a:r>
            <a:r>
              <a:rPr lang="en-GB" b="1" dirty="0" err="1"/>
              <a:t>scientifica</a:t>
            </a:r>
            <a:r>
              <a:rPr lang="en-GB" dirty="0"/>
              <a:t>, </a:t>
            </a:r>
            <a:r>
              <a:rPr lang="en-GB" dirty="0" err="1"/>
              <a:t>sulla</a:t>
            </a:r>
            <a:r>
              <a:rPr lang="en-GB" dirty="0"/>
              <a:t> </a:t>
            </a:r>
            <a:r>
              <a:rPr lang="en-GB" b="1" dirty="0" err="1"/>
              <a:t>valutazione</a:t>
            </a:r>
            <a:r>
              <a:rPr lang="en-GB" b="1" dirty="0"/>
              <a:t> </a:t>
            </a:r>
            <a:r>
              <a:rPr lang="en-GB" b="1" dirty="0" err="1"/>
              <a:t>della</a:t>
            </a:r>
            <a:r>
              <a:rPr lang="en-GB" b="1" dirty="0"/>
              <a:t> </a:t>
            </a:r>
            <a:r>
              <a:rPr lang="en-GB" b="1" dirty="0" err="1"/>
              <a:t>ricerca</a:t>
            </a:r>
            <a:r>
              <a:rPr lang="en-GB" dirty="0"/>
              <a:t> e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b="1" dirty="0" err="1"/>
              <a:t>coinvolgimento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ricercatori</a:t>
            </a:r>
            <a:r>
              <a:rPr lang="en-GB" dirty="0"/>
              <a:t>, </a:t>
            </a:r>
            <a:r>
              <a:rPr lang="en-GB" dirty="0" err="1"/>
              <a:t>enti</a:t>
            </a:r>
            <a:r>
              <a:rPr lang="en-GB" dirty="0"/>
              <a:t> di </a:t>
            </a:r>
            <a:r>
              <a:rPr lang="en-GB" dirty="0" err="1"/>
              <a:t>ricerca</a:t>
            </a:r>
            <a:r>
              <a:rPr lang="en-GB" dirty="0"/>
              <a:t>, </a:t>
            </a:r>
            <a:r>
              <a:rPr lang="en-GB" dirty="0" err="1"/>
              <a:t>infrastrutture</a:t>
            </a:r>
            <a:r>
              <a:rPr lang="en-GB" dirty="0"/>
              <a:t> per </a:t>
            </a:r>
            <a:r>
              <a:rPr lang="en-GB" dirty="0" err="1"/>
              <a:t>l’adozione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pratiche</a:t>
            </a:r>
            <a:r>
              <a:rPr lang="en-GB" dirty="0"/>
              <a:t> di </a:t>
            </a:r>
            <a:r>
              <a:rPr lang="en-GB" dirty="0" err="1"/>
              <a:t>scienza</a:t>
            </a:r>
            <a:r>
              <a:rPr lang="en-GB" dirty="0"/>
              <a:t> </a:t>
            </a:r>
            <a:r>
              <a:rPr lang="en-GB" dirty="0" err="1"/>
              <a:t>aperta</a:t>
            </a:r>
            <a:r>
              <a:rPr lang="en-GB" dirty="0"/>
              <a:t>. Per </a:t>
            </a:r>
            <a:r>
              <a:rPr lang="en-GB" dirty="0" err="1"/>
              <a:t>ogni</a:t>
            </a:r>
            <a:r>
              <a:rPr lang="en-GB" dirty="0"/>
              <a:t> asse </a:t>
            </a:r>
            <a:r>
              <a:rPr lang="en-GB" dirty="0" err="1"/>
              <a:t>viene</a:t>
            </a:r>
            <a:r>
              <a:rPr lang="en-GB" dirty="0"/>
              <a:t> </a:t>
            </a:r>
          </a:p>
          <a:p>
            <a:pPr lvl="3"/>
            <a:r>
              <a:rPr lang="en-GB" dirty="0"/>
              <a:t>-  </a:t>
            </a:r>
            <a:r>
              <a:rPr lang="en-GB" dirty="0" err="1"/>
              <a:t>presentato</a:t>
            </a:r>
            <a:r>
              <a:rPr lang="en-GB" dirty="0"/>
              <a:t> </a:t>
            </a:r>
            <a:r>
              <a:rPr lang="en-GB" dirty="0" err="1"/>
              <a:t>l’obiettivo</a:t>
            </a:r>
            <a:r>
              <a:rPr lang="en-GB" dirty="0"/>
              <a:t> </a:t>
            </a:r>
            <a:r>
              <a:rPr lang="en-GB" dirty="0" err="1"/>
              <a:t>specifico</a:t>
            </a:r>
            <a:r>
              <a:rPr lang="en-GB" dirty="0"/>
              <a:t>; </a:t>
            </a:r>
          </a:p>
          <a:p>
            <a:pPr lvl="3"/>
            <a:r>
              <a:rPr lang="en-GB" dirty="0"/>
              <a:t>-  </a:t>
            </a:r>
            <a:r>
              <a:rPr lang="en-GB" dirty="0" err="1"/>
              <a:t>fornita</a:t>
            </a:r>
            <a:r>
              <a:rPr lang="en-GB" dirty="0"/>
              <a:t> una </a:t>
            </a:r>
            <a:r>
              <a:rPr lang="en-GB" dirty="0" err="1"/>
              <a:t>panoramica</a:t>
            </a:r>
            <a:r>
              <a:rPr lang="en-GB" dirty="0"/>
              <a:t> </a:t>
            </a:r>
            <a:r>
              <a:rPr lang="en-GB" dirty="0" err="1"/>
              <a:t>sulla</a:t>
            </a:r>
            <a:r>
              <a:rPr lang="en-GB" dirty="0"/>
              <a:t> </a:t>
            </a:r>
            <a:r>
              <a:rPr lang="en-GB" dirty="0" err="1"/>
              <a:t>situazione</a:t>
            </a:r>
            <a:r>
              <a:rPr lang="en-GB" dirty="0"/>
              <a:t> </a:t>
            </a:r>
            <a:r>
              <a:rPr lang="en-GB" dirty="0" err="1"/>
              <a:t>attuale</a:t>
            </a:r>
            <a:r>
              <a:rPr lang="en-GB" dirty="0"/>
              <a:t>; </a:t>
            </a:r>
          </a:p>
          <a:p>
            <a:pPr lvl="3"/>
            <a:r>
              <a:rPr lang="en-GB" dirty="0"/>
              <a:t>-  </a:t>
            </a:r>
            <a:r>
              <a:rPr lang="en-GB" dirty="0" err="1"/>
              <a:t>enunciato</a:t>
            </a:r>
            <a:r>
              <a:rPr lang="en-GB" dirty="0"/>
              <a:t> il piano di </a:t>
            </a:r>
            <a:r>
              <a:rPr lang="en-GB" dirty="0" err="1"/>
              <a:t>intervento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breve, medio e </a:t>
            </a:r>
            <a:r>
              <a:rPr lang="en-GB" dirty="0" err="1"/>
              <a:t>lungo</a:t>
            </a:r>
            <a:r>
              <a:rPr lang="en-GB" dirty="0"/>
              <a:t> </a:t>
            </a:r>
            <a:r>
              <a:rPr lang="en-GB" dirty="0" err="1"/>
              <a:t>periodo</a:t>
            </a:r>
            <a:r>
              <a:rPr lang="en-GB" dirty="0"/>
              <a:t>, con le </a:t>
            </a:r>
            <a:r>
              <a:rPr lang="en-GB" dirty="0" err="1"/>
              <a:t>azioni</a:t>
            </a:r>
            <a:r>
              <a:rPr lang="en-GB" dirty="0"/>
              <a:t> e le </a:t>
            </a:r>
            <a:r>
              <a:rPr lang="en-GB" dirty="0" err="1"/>
              <a:t>specifiche</a:t>
            </a:r>
            <a:r>
              <a:rPr lang="en-GB" dirty="0"/>
              <a:t> </a:t>
            </a:r>
            <a:r>
              <a:rPr lang="en-GB" dirty="0" err="1"/>
              <a:t>responsabilita</a:t>
            </a:r>
            <a:r>
              <a:rPr lang="en-GB" dirty="0"/>
              <a:t>̀ in capo ai </a:t>
            </a:r>
            <a:r>
              <a:rPr lang="en-GB" dirty="0" err="1"/>
              <a:t>singoli</a:t>
            </a:r>
            <a:r>
              <a:rPr lang="en-GB" dirty="0"/>
              <a:t> </a:t>
            </a:r>
            <a:r>
              <a:rPr lang="en-GB" dirty="0" err="1"/>
              <a:t>attori</a:t>
            </a:r>
            <a:r>
              <a:rPr lang="en-GB" dirty="0"/>
              <a:t> </a:t>
            </a:r>
            <a:r>
              <a:rPr lang="en-GB" dirty="0" err="1"/>
              <a:t>coinvolti</a:t>
            </a:r>
            <a:r>
              <a:rPr lang="en-GB" dirty="0"/>
              <a:t>; </a:t>
            </a:r>
          </a:p>
          <a:p>
            <a:pPr lvl="3"/>
            <a:r>
              <a:rPr lang="en-GB" dirty="0"/>
              <a:t>-  </a:t>
            </a:r>
            <a:r>
              <a:rPr lang="en-GB" dirty="0" err="1"/>
              <a:t>individuato</a:t>
            </a:r>
            <a:r>
              <a:rPr lang="en-GB" dirty="0"/>
              <a:t> un </a:t>
            </a:r>
            <a:r>
              <a:rPr lang="en-GB" dirty="0" err="1"/>
              <a:t>sistema</a:t>
            </a:r>
            <a:r>
              <a:rPr lang="en-GB" dirty="0"/>
              <a:t> di </a:t>
            </a:r>
            <a:r>
              <a:rPr lang="en-GB" dirty="0" err="1"/>
              <a:t>monitoraggio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Il Piano </a:t>
            </a:r>
            <a:r>
              <a:rPr lang="en-GB" dirty="0" err="1"/>
              <a:t>nazionale</a:t>
            </a:r>
            <a:r>
              <a:rPr lang="en-GB" dirty="0"/>
              <a:t> verrà </a:t>
            </a:r>
            <a:r>
              <a:rPr lang="en-GB" dirty="0" err="1"/>
              <a:t>aggiornato</a:t>
            </a:r>
            <a:r>
              <a:rPr lang="en-GB" dirty="0"/>
              <a:t> </a:t>
            </a:r>
            <a:r>
              <a:rPr lang="en-GB" dirty="0" err="1"/>
              <a:t>periodicamente</a:t>
            </a:r>
            <a:r>
              <a:rPr lang="en-GB" dirty="0"/>
              <a:t> con il </a:t>
            </a:r>
            <a:r>
              <a:rPr lang="en-GB" dirty="0" err="1"/>
              <a:t>coinvolgimento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comunita</a:t>
            </a:r>
            <a:r>
              <a:rPr lang="en-GB" dirty="0"/>
              <a:t>̀ di </a:t>
            </a:r>
            <a:r>
              <a:rPr lang="en-GB" dirty="0" err="1"/>
              <a:t>ricerca</a:t>
            </a:r>
            <a:r>
              <a:rPr lang="en-GB" dirty="0"/>
              <a:t>. </a:t>
            </a:r>
          </a:p>
          <a:p>
            <a:pPr lvl="3"/>
            <a:endParaRPr lang="en-GB" dirty="0"/>
          </a:p>
          <a:p>
            <a:pPr lvl="2"/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06AC6-E908-754C-9032-CC29534C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S.Bianco, A.G.Chiodetti, M.Locati, Relazione alla ConPER 20220606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893B3-967F-2D48-8B57-7DAFBD34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2664-EDD6-8542-A24C-C3AFF0A0BDA4}" type="slidenum">
              <a:rPr lang="en-IT" smtClean="0"/>
              <a:t>3</a:t>
            </a:fld>
            <a:endParaRPr lang="en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EB0E85-2A90-AA43-8C9D-3C551FCE81A7}"/>
              </a:ext>
            </a:extLst>
          </p:cNvPr>
          <p:cNvSpPr txBox="1">
            <a:spLocks/>
          </p:cNvSpPr>
          <p:nvPr/>
        </p:nvSpPr>
        <p:spPr>
          <a:xfrm>
            <a:off x="495300" y="64294"/>
            <a:ext cx="7543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Scienza Aperta</a:t>
            </a:r>
          </a:p>
        </p:txBody>
      </p:sp>
    </p:spTree>
    <p:extLst>
      <p:ext uri="{BB962C8B-B14F-4D97-AF65-F5344CB8AC3E}">
        <p14:creationId xmlns:p14="http://schemas.microsoft.com/office/powerpoint/2010/main" val="382168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EB2D1-B333-C247-BC1F-1C8BBCDB0F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S.Bianco, A.G.Chiodetti, M.Locati, Relazione alla ConPER 20220606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3F0EA-9622-E745-B96B-AF870A8AC9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31275F-6987-C244-9D4D-AED47961D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510" y="291957"/>
            <a:ext cx="7543800" cy="1066801"/>
          </a:xfrm>
        </p:spPr>
        <p:txBody>
          <a:bodyPr/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Storia e </a:t>
            </a:r>
            <a:r>
              <a:rPr lang="en-US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endParaRPr lang="en-IT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F3181-424B-724D-8D28-73498463D29B}"/>
              </a:ext>
            </a:extLst>
          </p:cNvPr>
          <p:cNvSpPr txBox="1"/>
          <p:nvPr/>
        </p:nvSpPr>
        <p:spPr>
          <a:xfrm>
            <a:off x="685800" y="1758145"/>
            <a:ext cx="727410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T" sz="2000" i="1" dirty="0"/>
              <a:t>SB e R. Delle Donne (CRUI), Sul sistema italiano di pubblicazione scientifica, 29 ottobre 2018, p.9, </a:t>
            </a:r>
            <a:r>
              <a:rPr lang="en-IT" i="1" dirty="0"/>
              <a:t>DOI: </a:t>
            </a:r>
            <a:r>
              <a:rPr lang="en-IT" i="1" dirty="0">
                <a:hlinkClick r:id="rId2"/>
              </a:rPr>
              <a:t>https://doi.org/10.15161/oar.it/75308</a:t>
            </a:r>
            <a:r>
              <a:rPr lang="en-IT" i="1" dirty="0"/>
              <a:t> </a:t>
            </a:r>
            <a:r>
              <a:rPr lang="en-IT" sz="1800" i="1" dirty="0"/>
              <a:t>“</a:t>
            </a:r>
            <a:r>
              <a:rPr lang="it-IT" sz="1800" i="1" dirty="0"/>
              <a:t>Si ritiene quindi indispensabile costituire la formazione di un gruppo di lavoro </a:t>
            </a:r>
            <a:r>
              <a:rPr lang="it-IT" sz="1800" i="1" dirty="0" err="1"/>
              <a:t>ConPER</a:t>
            </a:r>
            <a:r>
              <a:rPr lang="it-IT" sz="1800" i="1" dirty="0"/>
              <a:t>-CRUI con l'obiettivo di promuovere in Italia le seguenti azioni […]</a:t>
            </a:r>
            <a:r>
              <a:rPr lang="en-IT" sz="1800" i="1" dirty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T" sz="2000" dirty="0"/>
              <a:t>Gruppo istituito nel dicembre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T" sz="2000" dirty="0"/>
              <a:t>Programma di lavoro 2022.03.05 </a:t>
            </a:r>
            <a:r>
              <a:rPr lang="en-IT" sz="1600" dirty="0"/>
              <a:t> </a:t>
            </a:r>
            <a:r>
              <a:rPr lang="en-GB" sz="1600" dirty="0">
                <a:hlinkClick r:id="rId3"/>
              </a:rPr>
              <a:t>https://pandora.infn.it/public/conper-openscience-public</a:t>
            </a:r>
            <a:r>
              <a:rPr lang="en-GB" sz="1600" dirty="0"/>
              <a:t>  </a:t>
            </a:r>
          </a:p>
          <a:p>
            <a:pPr marL="457200" lvl="8" indent="-457200">
              <a:buFont typeface="Arial" panose="020B0604020202020204" pitchFamily="34" charset="0"/>
              <a:buChar char="•"/>
            </a:pPr>
            <a:r>
              <a:rPr lang="en-GB" sz="2000" dirty="0" err="1"/>
              <a:t>Organizzazione</a:t>
            </a:r>
            <a:r>
              <a:rPr lang="en-GB" sz="2000" dirty="0"/>
              <a:t> </a:t>
            </a:r>
            <a:r>
              <a:rPr lang="en-GB" sz="2000" dirty="0" err="1"/>
              <a:t>dei</a:t>
            </a:r>
            <a:r>
              <a:rPr lang="en-GB" sz="2000" dirty="0"/>
              <a:t> </a:t>
            </a:r>
            <a:r>
              <a:rPr lang="en-GB" sz="2000" dirty="0" err="1"/>
              <a:t>lavori</a:t>
            </a:r>
            <a:r>
              <a:rPr lang="en-GB" sz="2000" dirty="0"/>
              <a:t> con </a:t>
            </a:r>
            <a:r>
              <a:rPr lang="en-GB" sz="2000" dirty="0" err="1"/>
              <a:t>strumenti</a:t>
            </a:r>
            <a:r>
              <a:rPr lang="en-GB" sz="2000" dirty="0"/>
              <a:t> open source</a:t>
            </a:r>
          </a:p>
          <a:p>
            <a:pPr marL="457200" lvl="6" indent="-457200">
              <a:buFont typeface="Arial" panose="020B0604020202020204" pitchFamily="34" charset="0"/>
              <a:buChar char="•"/>
            </a:pPr>
            <a:r>
              <a:rPr lang="en-GB" sz="2000" dirty="0" err="1"/>
              <a:t>Azioni</a:t>
            </a:r>
            <a:r>
              <a:rPr lang="en-GB" sz="2000" dirty="0"/>
              <a:t> a breve </a:t>
            </a:r>
            <a:r>
              <a:rPr lang="en-GB" sz="2000" dirty="0" err="1"/>
              <a:t>termine</a:t>
            </a:r>
            <a:endParaRPr lang="en-GB" sz="2000" dirty="0"/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GB" sz="2000" dirty="0" err="1"/>
              <a:t>Azioni</a:t>
            </a:r>
            <a:r>
              <a:rPr lang="en-GB" sz="2000" dirty="0"/>
              <a:t> a medio </a:t>
            </a:r>
            <a:r>
              <a:rPr lang="en-GB" sz="2000" dirty="0" err="1"/>
              <a:t>termine</a:t>
            </a:r>
            <a:endParaRPr lang="en-GB" sz="2000" dirty="0"/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GB" sz="2000" dirty="0" err="1"/>
              <a:t>Relazione</a:t>
            </a:r>
            <a:r>
              <a:rPr lang="en-GB" sz="2000" dirty="0"/>
              <a:t> </a:t>
            </a:r>
            <a:r>
              <a:rPr lang="en-GB" sz="2000" dirty="0" err="1"/>
              <a:t>consuntiva</a:t>
            </a:r>
            <a:r>
              <a:rPr lang="en-GB" sz="2000" dirty="0"/>
              <a:t> </a:t>
            </a:r>
            <a:r>
              <a:rPr lang="en-GB" sz="2000" dirty="0" err="1"/>
              <a:t>annuale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84202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AA14-2419-A34A-8F35-67DB45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5" y="0"/>
            <a:ext cx="8126859" cy="553846"/>
          </a:xfrm>
        </p:spPr>
        <p:txBody>
          <a:bodyPr>
            <a:noAutofit/>
          </a:bodyPr>
          <a:lstStyle/>
          <a:p>
            <a:r>
              <a:rPr lang="en-IT" sz="2700" b="1" dirty="0">
                <a:latin typeface="Calibri" panose="020F0502020204030204" pitchFamily="34" charset="0"/>
                <a:cs typeface="Calibri" panose="020F0502020204030204" pitchFamily="34" charset="0"/>
              </a:rPr>
              <a:t>Organizzazione del lavoro: strumenti open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EFF84-0654-C94F-8466-F0384D8A7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771782"/>
            <a:ext cx="7886700" cy="5613890"/>
          </a:xfrm>
        </p:spPr>
        <p:txBody>
          <a:bodyPr>
            <a:normAutofit lnSpcReduction="10000"/>
          </a:bodyPr>
          <a:lstStyle/>
          <a:p>
            <a:r>
              <a:rPr lang="en-IT" dirty="0"/>
              <a:t>Lista email con archivio ✔️</a:t>
            </a:r>
          </a:p>
          <a:p>
            <a:pPr lvl="1"/>
            <a:r>
              <a:rPr lang="en-GB" dirty="0">
                <a:hlinkClick r:id="rId2"/>
              </a:rPr>
              <a:t>conper.openscience@lists.infn.it</a:t>
            </a:r>
            <a:endParaRPr lang="en-GB" dirty="0"/>
          </a:p>
          <a:p>
            <a:r>
              <a:rPr lang="en-GB" dirty="0" err="1"/>
              <a:t>Riunioni</a:t>
            </a:r>
            <a:r>
              <a:rPr lang="en-GB" dirty="0"/>
              <a:t> </a:t>
            </a:r>
            <a:r>
              <a:rPr lang="en-GB" dirty="0" err="1"/>
              <a:t>telematiche</a:t>
            </a:r>
            <a:r>
              <a:rPr lang="en-GB" dirty="0"/>
              <a:t> </a:t>
            </a:r>
            <a:r>
              <a:rPr lang="en-IT" dirty="0"/>
              <a:t>🚧</a:t>
            </a:r>
            <a:endParaRPr lang="en-GB" dirty="0"/>
          </a:p>
          <a:p>
            <a:pPr lvl="1"/>
            <a:r>
              <a:rPr lang="en-GB" dirty="0"/>
              <a:t>Big Blue Button del GARR</a:t>
            </a:r>
          </a:p>
          <a:p>
            <a:pPr lvl="2"/>
            <a:r>
              <a:rPr lang="en-GB" dirty="0"/>
              <a:t>(</a:t>
            </a:r>
            <a:r>
              <a:rPr lang="en-GB" dirty="0" err="1"/>
              <a:t>Autenticazione</a:t>
            </a:r>
            <a:r>
              <a:rPr lang="en-GB" dirty="0"/>
              <a:t> </a:t>
            </a:r>
            <a:r>
              <a:rPr lang="en-GB" dirty="0" err="1"/>
              <a:t>federata</a:t>
            </a:r>
            <a:r>
              <a:rPr lang="en-GB" dirty="0"/>
              <a:t> IDEM***)</a:t>
            </a:r>
            <a:r>
              <a:rPr lang="en-IT" dirty="0"/>
              <a:t> </a:t>
            </a:r>
          </a:p>
          <a:p>
            <a:r>
              <a:rPr lang="en-GB" dirty="0" err="1"/>
              <a:t>Spazio</a:t>
            </a:r>
            <a:r>
              <a:rPr lang="en-GB" dirty="0"/>
              <a:t> di </a:t>
            </a:r>
            <a:r>
              <a:rPr lang="en-GB" dirty="0" err="1"/>
              <a:t>lavoro</a:t>
            </a:r>
            <a:r>
              <a:rPr lang="en-GB" dirty="0"/>
              <a:t> </a:t>
            </a:r>
            <a:r>
              <a:rPr lang="en-GB" dirty="0" err="1"/>
              <a:t>collaborativo</a:t>
            </a:r>
            <a:r>
              <a:rPr lang="en-GB" dirty="0"/>
              <a:t> GARR </a:t>
            </a:r>
            <a:r>
              <a:rPr lang="en-GB" dirty="0" err="1"/>
              <a:t>simil</a:t>
            </a:r>
            <a:r>
              <a:rPr lang="en-GB" dirty="0"/>
              <a:t>-GDRIVE </a:t>
            </a:r>
            <a:r>
              <a:rPr lang="en-IT" dirty="0"/>
              <a:t>✔️</a:t>
            </a:r>
            <a:endParaRPr lang="en-GB" dirty="0"/>
          </a:p>
          <a:p>
            <a:r>
              <a:rPr lang="en-GB" dirty="0"/>
              <a:t>Workspace </a:t>
            </a:r>
            <a:r>
              <a:rPr lang="en-IT" dirty="0"/>
              <a:t>✔️</a:t>
            </a:r>
            <a:endParaRPr lang="en-GB" dirty="0"/>
          </a:p>
          <a:p>
            <a:pPr lvl="1"/>
            <a:r>
              <a:rPr lang="en-GB" dirty="0"/>
              <a:t>PANDORA/PYDIO </a:t>
            </a:r>
            <a:r>
              <a:rPr lang="en-GB" dirty="0" err="1"/>
              <a:t>ospitato</a:t>
            </a:r>
            <a:r>
              <a:rPr lang="en-GB" dirty="0"/>
              <a:t> da INFN </a:t>
            </a:r>
          </a:p>
          <a:p>
            <a:pPr lvl="2"/>
            <a:r>
              <a:rPr lang="en-GB" dirty="0"/>
              <a:t>https://</a:t>
            </a:r>
            <a:r>
              <a:rPr lang="en-GB" dirty="0" err="1"/>
              <a:t>pandora.infn.it</a:t>
            </a:r>
            <a:r>
              <a:rPr lang="en-GB" dirty="0"/>
              <a:t>/public/74aed9</a:t>
            </a:r>
          </a:p>
          <a:p>
            <a:pPr lvl="3"/>
            <a:r>
              <a:rPr lang="en-GB" dirty="0"/>
              <a:t>(</a:t>
            </a:r>
            <a:r>
              <a:rPr lang="en-GB" dirty="0" err="1"/>
              <a:t>Autenticazione</a:t>
            </a:r>
            <a:r>
              <a:rPr lang="en-GB" dirty="0"/>
              <a:t> </a:t>
            </a:r>
            <a:r>
              <a:rPr lang="en-GB" dirty="0" err="1"/>
              <a:t>federata</a:t>
            </a:r>
            <a:r>
              <a:rPr lang="en-GB" dirty="0"/>
              <a:t> IDEM***) per </a:t>
            </a:r>
            <a:r>
              <a:rPr lang="en-GB" dirty="0" err="1"/>
              <a:t>ora</a:t>
            </a:r>
            <a:r>
              <a:rPr lang="en-GB" dirty="0"/>
              <a:t> password</a:t>
            </a:r>
          </a:p>
          <a:p>
            <a:r>
              <a:rPr lang="en-GB" dirty="0" err="1"/>
              <a:t>Archivio</a:t>
            </a:r>
            <a:r>
              <a:rPr lang="en-GB" dirty="0"/>
              <a:t>, con </a:t>
            </a:r>
            <a:r>
              <a:rPr lang="en-GB" dirty="0" err="1"/>
              <a:t>rilascio</a:t>
            </a:r>
            <a:r>
              <a:rPr lang="en-GB" dirty="0"/>
              <a:t> di DOI</a:t>
            </a:r>
          </a:p>
          <a:p>
            <a:pPr lvl="1"/>
            <a:r>
              <a:rPr lang="en-GB" dirty="0"/>
              <a:t>ZENODO/INVENIO </a:t>
            </a:r>
            <a:r>
              <a:rPr lang="en-GB" dirty="0" err="1"/>
              <a:t>Openaccessrepository.it</a:t>
            </a:r>
            <a:r>
              <a:rPr lang="en-GB" dirty="0"/>
              <a:t> con community </a:t>
            </a:r>
            <a:r>
              <a:rPr lang="en-GB" dirty="0" err="1"/>
              <a:t>conper.openscience</a:t>
            </a:r>
            <a:r>
              <a:rPr lang="en-GB" dirty="0"/>
              <a:t> </a:t>
            </a:r>
            <a:r>
              <a:rPr lang="en-IT" dirty="0"/>
              <a:t>✔️</a:t>
            </a:r>
            <a:endParaRPr lang="en-GB" dirty="0"/>
          </a:p>
          <a:p>
            <a:pPr lvl="2"/>
            <a:r>
              <a:rPr lang="en-GB" dirty="0"/>
              <a:t>(</a:t>
            </a:r>
            <a:r>
              <a:rPr lang="en-GB" dirty="0" err="1"/>
              <a:t>Autenticazione</a:t>
            </a:r>
            <a:r>
              <a:rPr lang="en-GB" dirty="0"/>
              <a:t> </a:t>
            </a:r>
            <a:r>
              <a:rPr lang="en-GB" dirty="0" err="1"/>
              <a:t>federata</a:t>
            </a:r>
            <a:r>
              <a:rPr lang="en-GB" dirty="0"/>
              <a:t> IDEM***) per </a:t>
            </a:r>
            <a:r>
              <a:rPr lang="en-GB" dirty="0" err="1"/>
              <a:t>ora</a:t>
            </a:r>
            <a:r>
              <a:rPr lang="en-GB" dirty="0"/>
              <a:t> password</a:t>
            </a:r>
          </a:p>
          <a:p>
            <a:r>
              <a:rPr lang="en-GB" dirty="0" err="1"/>
              <a:t>Riunioni</a:t>
            </a:r>
            <a:r>
              <a:rPr lang="en-GB" dirty="0"/>
              <a:t> </a:t>
            </a:r>
            <a:r>
              <a:rPr lang="en-GB" dirty="0" err="1"/>
              <a:t>agenda.infn.it</a:t>
            </a:r>
            <a:r>
              <a:rPr lang="en-GB" dirty="0"/>
              <a:t> (</a:t>
            </a:r>
            <a:r>
              <a:rPr lang="en-GB" dirty="0" err="1"/>
              <a:t>su</a:t>
            </a:r>
            <a:r>
              <a:rPr lang="en-GB" dirty="0"/>
              <a:t> INDICO) </a:t>
            </a:r>
            <a:r>
              <a:rPr lang="en-IT" dirty="0"/>
              <a:t>✔️</a:t>
            </a:r>
            <a:endParaRPr lang="en-GB" dirty="0"/>
          </a:p>
          <a:p>
            <a:r>
              <a:rPr lang="en-GB" dirty="0" err="1"/>
              <a:t>Pagina</a:t>
            </a:r>
            <a:r>
              <a:rPr lang="en-GB" dirty="0"/>
              <a:t> web </a:t>
            </a:r>
            <a:r>
              <a:rPr lang="en-GB" dirty="0">
                <a:hlinkClick r:id="rId3"/>
              </a:rPr>
              <a:t>https://home.infn.it/conper/openscience.html</a:t>
            </a:r>
            <a:r>
              <a:rPr lang="en-GB" dirty="0"/>
              <a:t> </a:t>
            </a:r>
            <a:r>
              <a:rPr lang="en-IT" dirty="0"/>
              <a:t>✔️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B87A7-38B1-F64C-A10D-326C44AF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S.Bianco, A.G.Chiodetti, M.Locati, Relazione alla ConPER 20220606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1591A-4D53-BE41-8D78-0932F67B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2664-EDD6-8542-A24C-C3AFF0A0BDA4}" type="slidenum">
              <a:rPr lang="en-IT" smtClean="0"/>
              <a:t>5</a:t>
            </a:fld>
            <a:endParaRPr lang="en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8AC18-E79F-5442-B116-68A0BCF2DBEC}"/>
              </a:ext>
            </a:extLst>
          </p:cNvPr>
          <p:cNvSpPr txBox="1"/>
          <p:nvPr/>
        </p:nvSpPr>
        <p:spPr>
          <a:xfrm>
            <a:off x="462338" y="6385672"/>
            <a:ext cx="2736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***Non disponibile per ogni EPR</a:t>
            </a:r>
          </a:p>
        </p:txBody>
      </p:sp>
    </p:spTree>
    <p:extLst>
      <p:ext uri="{BB962C8B-B14F-4D97-AF65-F5344CB8AC3E}">
        <p14:creationId xmlns:p14="http://schemas.microsoft.com/office/powerpoint/2010/main" val="246875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C03F-17E6-9C49-AC89-C902B6CE5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A5042-B51A-4643-8DB8-4AA0584D75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9625B-5D48-4A4D-99CE-63330E7CEDC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S.Bianco, A.G.Chiodetti, M.Locati, Relazione alla ConPER 20220606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AB47A-C1EF-AD47-964B-A5B1507808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65E749-CEDA-E1CE-CB9C-C63BC5115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7" r="14944"/>
          <a:stretch/>
        </p:blipFill>
        <p:spPr>
          <a:xfrm>
            <a:off x="1160980" y="95250"/>
            <a:ext cx="6616557" cy="6667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C120D6-813A-D38C-A8D4-ACA0B0EA3563}"/>
              </a:ext>
            </a:extLst>
          </p:cNvPr>
          <p:cNvSpPr/>
          <p:nvPr/>
        </p:nvSpPr>
        <p:spPr>
          <a:xfrm rot="1053151">
            <a:off x="4531710" y="658514"/>
            <a:ext cx="4047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100000"/>
            </a:pPr>
            <a:r>
              <a:rPr lang="en-GB" b="1" dirty="0"/>
              <a:t> </a:t>
            </a:r>
            <a:r>
              <a:rPr lang="en-GB" b="1" dirty="0">
                <a:hlinkClick r:id="rId3"/>
              </a:rPr>
              <a:t>https://home.infn.it/conper/openscience.html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3877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23CE-AE8A-6D40-9192-33E9B85F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Open Science Networking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5B7CD-4A37-8845-AA82-02C234B5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S.Bianco, A.G.Chiodetti, M.Locati, Relazione alla ConPER 20220606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44458-6892-644B-8197-3E30CA69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2957E27-301E-CE4F-9BCE-32DFC5CEF0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087DBC9-BE56-734A-9F95-18C14A1A8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289" y="3251468"/>
            <a:ext cx="1470331" cy="395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058B0F-8C2D-4446-AC9A-2B874C181E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7483" y="3181392"/>
            <a:ext cx="1006438" cy="4757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11E3D5-9333-BD45-89C7-5C08DD2744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6816" y="4119937"/>
            <a:ext cx="1378834" cy="97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86C3-6126-3442-927C-84B952AD0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687" y="1921268"/>
            <a:ext cx="7543800" cy="2694399"/>
          </a:xfrm>
        </p:spPr>
        <p:txBody>
          <a:bodyPr/>
          <a:lstStyle/>
          <a:p>
            <a:pPr algn="ctr"/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GdL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Open Science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lavora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in stretto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contatto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b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GdL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Valutazione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ConPER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b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l’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Osservatorio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Open Science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CRUI</a:t>
            </a:r>
            <a:endParaRPr lang="en-IT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E69F0-8730-A840-97FF-FAAB8A0E1D5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S.Bianco, A.G.Chiodetti, M.Locati, Relazione alla ConPER 20220606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314E9-18EA-FF40-8314-17731FE7E8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1836-D196-714A-94BA-6771B0C65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301" y="237162"/>
            <a:ext cx="7543800" cy="399836"/>
          </a:xfrm>
        </p:spPr>
        <p:txBody>
          <a:bodyPr/>
          <a:lstStyle/>
          <a:p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Riunioni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mensili</a:t>
            </a:r>
            <a:endParaRPr lang="en-IT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B34C5-F8B3-D14E-83EC-8B19D6E385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S.Bianco, A.G.Chiodetti, M.Locati, Relazione alla ConPER 20220606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24CF1-A470-AE4B-9F15-872B49CEA6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47057C-153A-E643-A999-DEA2BB094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108"/>
            <a:ext cx="9144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1260"/>
      </p:ext>
    </p:extLst>
  </p:cSld>
  <p:clrMapOvr>
    <a:masterClrMapping/>
  </p:clrMapOvr>
</p:sld>
</file>

<file path=ppt/theme/theme1.xml><?xml version="1.0" encoding="utf-8"?>
<a:theme xmlns:a="http://schemas.openxmlformats.org/drawingml/2006/main" name="2_Adjacency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1787</Words>
  <Application>Microsoft Macintosh PowerPoint</Application>
  <PresentationFormat>On-screen Show (4:3)</PresentationFormat>
  <Paragraphs>163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Cambria</vt:lpstr>
      <vt:lpstr>Calibri</vt:lpstr>
      <vt:lpstr>Arial</vt:lpstr>
      <vt:lpstr>Exo</vt:lpstr>
      <vt:lpstr>2_Adjacency</vt:lpstr>
      <vt:lpstr>Gruppo di lavoro Open Science </vt:lpstr>
      <vt:lpstr>Programma Nazionale della Ricerca 2021-2027</vt:lpstr>
      <vt:lpstr>Programma Nazionale della Ricerca 2021-2027</vt:lpstr>
      <vt:lpstr>Storia e programma</vt:lpstr>
      <vt:lpstr>Organizzazione del lavoro: strumenti open source</vt:lpstr>
      <vt:lpstr>PowerPoint Presentation</vt:lpstr>
      <vt:lpstr>Open Science Networking</vt:lpstr>
      <vt:lpstr>Il GdL Open Science lavora in stretto contatto con il GdL Valutazione della ConPER  e l’ Osservatorio Open Science della CRUI</vt:lpstr>
      <vt:lpstr>Riunioni mensili</vt:lpstr>
      <vt:lpstr>PowerPoint Presentation</vt:lpstr>
      <vt:lpstr>Relatori esterni</vt:lpstr>
      <vt:lpstr>Task force 1. </vt:lpstr>
      <vt:lpstr>Task force 2 </vt:lpstr>
      <vt:lpstr>Condivisione del sondaggio ICDI Task Force Data Lake</vt:lpstr>
      <vt:lpstr>Conclusioni</vt:lpstr>
      <vt:lpstr>altro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Verso una policy di Accesso Aperto  per l’ INFN</dc:title>
  <dc:creator>INFN Ist. Nazionale di Fisica Nucleare</dc:creator>
  <cp:lastModifiedBy>Microsoft Office User</cp:lastModifiedBy>
  <cp:revision>92</cp:revision>
  <dcterms:created xsi:type="dcterms:W3CDTF">2018-09-29T15:32:17Z</dcterms:created>
  <dcterms:modified xsi:type="dcterms:W3CDTF">2022-06-06T11:22:58Z</dcterms:modified>
</cp:coreProperties>
</file>