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9" d="100"/>
          <a:sy n="119" d="100"/>
        </p:scale>
        <p:origin x="1308" y="6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277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9"/>
            <a:ext cx="9144000" cy="1002030"/>
          </a:xfrm>
          <a:custGeom>
            <a:avLst/>
            <a:gdLst/>
            <a:ahLst/>
            <a:cxnLst/>
            <a:rect l="l" t="t" r="r" b="b"/>
            <a:pathLst>
              <a:path w="9144000" h="1002030">
                <a:moveTo>
                  <a:pt x="0" y="1001421"/>
                </a:moveTo>
                <a:lnTo>
                  <a:pt x="9144000" y="1001421"/>
                </a:lnTo>
                <a:lnTo>
                  <a:pt x="9144000" y="0"/>
                </a:lnTo>
                <a:lnTo>
                  <a:pt x="0" y="0"/>
                </a:lnTo>
                <a:lnTo>
                  <a:pt x="0" y="1001421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1001421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3987" y="0"/>
                </a:lnTo>
              </a:path>
            </a:pathLst>
          </a:custGeom>
          <a:ln w="52111">
            <a:solidFill>
              <a:srgbClr val="C420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8263915" y="6387500"/>
            <a:ext cx="880083" cy="4704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7658" y="435228"/>
            <a:ext cx="8368682" cy="431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7658" y="1372536"/>
            <a:ext cx="8368682" cy="45713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399635" y="6553413"/>
            <a:ext cx="190500" cy="15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3"/>
            <a:ext cx="9144000" cy="1219200"/>
          </a:xfrm>
          <a:custGeom>
            <a:avLst/>
            <a:gdLst/>
            <a:ahLst/>
            <a:cxnLst/>
            <a:rect l="l" t="t" r="r" b="b"/>
            <a:pathLst>
              <a:path w="9144000" h="1219200">
                <a:moveTo>
                  <a:pt x="0" y="1219153"/>
                </a:moveTo>
                <a:lnTo>
                  <a:pt x="9144000" y="1219153"/>
                </a:lnTo>
                <a:lnTo>
                  <a:pt x="9144000" y="0"/>
                </a:lnTo>
                <a:lnTo>
                  <a:pt x="0" y="0"/>
                </a:lnTo>
                <a:lnTo>
                  <a:pt x="0" y="1219153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219166"/>
            <a:ext cx="9144000" cy="63500"/>
          </a:xfrm>
          <a:custGeom>
            <a:avLst/>
            <a:gdLst/>
            <a:ahLst/>
            <a:cxnLst/>
            <a:rect l="l" t="t" r="r" b="b"/>
            <a:pathLst>
              <a:path w="9144000" h="63500">
                <a:moveTo>
                  <a:pt x="0" y="63508"/>
                </a:moveTo>
                <a:lnTo>
                  <a:pt x="9143987" y="63508"/>
                </a:lnTo>
                <a:lnTo>
                  <a:pt x="9143987" y="0"/>
                </a:lnTo>
                <a:lnTo>
                  <a:pt x="0" y="0"/>
                </a:lnTo>
                <a:lnTo>
                  <a:pt x="0" y="63508"/>
                </a:lnTo>
                <a:close/>
              </a:path>
            </a:pathLst>
          </a:custGeom>
          <a:solidFill>
            <a:srgbClr val="C420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941863"/>
            <a:ext cx="4029980" cy="39161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722326" y="6097964"/>
            <a:ext cx="1421673" cy="7600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01965" y="4187388"/>
            <a:ext cx="3304540" cy="374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950" spc="-114" dirty="0">
                <a:solidFill>
                  <a:srgbClr val="AE0A24"/>
                </a:solidFill>
                <a:latin typeface="Palatino Linotype"/>
                <a:cs typeface="Palatino Linotype"/>
              </a:rPr>
              <a:t>RI</a:t>
            </a:r>
            <a:r>
              <a:rPr sz="2950" spc="-175" dirty="0">
                <a:solidFill>
                  <a:srgbClr val="AE0A24"/>
                </a:solidFill>
                <a:latin typeface="Palatino Linotype"/>
                <a:cs typeface="Palatino Linotype"/>
              </a:rPr>
              <a:t>C</a:t>
            </a:r>
            <a:r>
              <a:rPr sz="2950" spc="-295" dirty="0">
                <a:solidFill>
                  <a:srgbClr val="AE0A24"/>
                </a:solidFill>
                <a:latin typeface="Palatino Linotype"/>
                <a:cs typeface="Palatino Linotype"/>
              </a:rPr>
              <a:t>H</a:t>
            </a:r>
            <a:r>
              <a:rPr sz="2950" spc="105" dirty="0">
                <a:solidFill>
                  <a:srgbClr val="AE0A24"/>
                </a:solidFill>
                <a:latin typeface="Palatino Linotype"/>
                <a:cs typeface="Palatino Linotype"/>
              </a:rPr>
              <a:t> </a:t>
            </a:r>
            <a:r>
              <a:rPr sz="2950" spc="110" dirty="0">
                <a:solidFill>
                  <a:srgbClr val="AE0A24"/>
                </a:solidFill>
                <a:latin typeface="Palatino Linotype"/>
                <a:cs typeface="Palatino Linotype"/>
              </a:rPr>
              <a:t>S</a:t>
            </a:r>
            <a:r>
              <a:rPr sz="2950" spc="30" dirty="0">
                <a:solidFill>
                  <a:srgbClr val="AE0A24"/>
                </a:solidFill>
                <a:latin typeface="Palatino Linotype"/>
                <a:cs typeface="Palatino Linotype"/>
              </a:rPr>
              <a:t>t</a:t>
            </a:r>
            <a:r>
              <a:rPr sz="2950" spc="75" dirty="0">
                <a:solidFill>
                  <a:srgbClr val="AE0A24"/>
                </a:solidFill>
                <a:latin typeface="Palatino Linotype"/>
                <a:cs typeface="Palatino Linotype"/>
              </a:rPr>
              <a:t>a</a:t>
            </a:r>
            <a:r>
              <a:rPr sz="2950" spc="30" dirty="0">
                <a:solidFill>
                  <a:srgbClr val="AE0A24"/>
                </a:solidFill>
                <a:latin typeface="Palatino Linotype"/>
                <a:cs typeface="Palatino Linotype"/>
              </a:rPr>
              <a:t>t</a:t>
            </a:r>
            <a:r>
              <a:rPr sz="2950" spc="-120" dirty="0">
                <a:solidFill>
                  <a:srgbClr val="AE0A24"/>
                </a:solidFill>
                <a:latin typeface="Palatino Linotype"/>
                <a:cs typeface="Palatino Linotype"/>
              </a:rPr>
              <a:t>u</a:t>
            </a:r>
            <a:r>
              <a:rPr sz="2950" spc="25" dirty="0">
                <a:solidFill>
                  <a:srgbClr val="AE0A24"/>
                </a:solidFill>
                <a:latin typeface="Palatino Linotype"/>
                <a:cs typeface="Palatino Linotype"/>
              </a:rPr>
              <a:t>s</a:t>
            </a:r>
            <a:r>
              <a:rPr sz="2950" spc="95" dirty="0">
                <a:solidFill>
                  <a:srgbClr val="AE0A24"/>
                </a:solidFill>
                <a:latin typeface="Palatino Linotype"/>
                <a:cs typeface="Palatino Linotype"/>
              </a:rPr>
              <a:t> </a:t>
            </a:r>
            <a:r>
              <a:rPr sz="2950" spc="20" dirty="0">
                <a:solidFill>
                  <a:srgbClr val="AE0A24"/>
                </a:solidFill>
                <a:latin typeface="Palatino Linotype"/>
                <a:cs typeface="Palatino Linotype"/>
              </a:rPr>
              <a:t>Re</a:t>
            </a:r>
            <a:r>
              <a:rPr sz="2950" spc="55" dirty="0">
                <a:solidFill>
                  <a:srgbClr val="AE0A24"/>
                </a:solidFill>
                <a:latin typeface="Palatino Linotype"/>
                <a:cs typeface="Palatino Linotype"/>
              </a:rPr>
              <a:t>p</a:t>
            </a:r>
            <a:r>
              <a:rPr sz="2950" spc="-10" dirty="0">
                <a:solidFill>
                  <a:srgbClr val="AE0A24"/>
                </a:solidFill>
                <a:latin typeface="Palatino Linotype"/>
                <a:cs typeface="Palatino Linotype"/>
              </a:rPr>
              <a:t>or</a:t>
            </a:r>
            <a:r>
              <a:rPr sz="2950" spc="25" dirty="0">
                <a:solidFill>
                  <a:srgbClr val="AE0A24"/>
                </a:solidFill>
                <a:latin typeface="Palatino Linotype"/>
                <a:cs typeface="Palatino Linotype"/>
              </a:rPr>
              <a:t>t</a:t>
            </a:r>
            <a:endParaRPr sz="2950">
              <a:latin typeface="Palatino Linotype"/>
              <a:cs typeface="Palatino Linotyp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1965" y="4754029"/>
            <a:ext cx="233553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615"/>
              </a:lnSpc>
            </a:pPr>
            <a:r>
              <a:rPr sz="2200" spc="-185" dirty="0">
                <a:solidFill>
                  <a:srgbClr val="919191"/>
                </a:solidFill>
                <a:latin typeface="Arial"/>
                <a:cs typeface="Arial"/>
              </a:rPr>
              <a:t>V</a:t>
            </a:r>
            <a:r>
              <a:rPr sz="2200" dirty="0">
                <a:solidFill>
                  <a:srgbClr val="919191"/>
                </a:solidFill>
                <a:latin typeface="Arial"/>
                <a:cs typeface="Arial"/>
              </a:rPr>
              <a:t>a</a:t>
            </a:r>
            <a:r>
              <a:rPr sz="2200" spc="-5" dirty="0">
                <a:solidFill>
                  <a:srgbClr val="919191"/>
                </a:solidFill>
                <a:latin typeface="Arial"/>
                <a:cs typeface="Arial"/>
              </a:rPr>
              <a:t>l</a:t>
            </a:r>
            <a:r>
              <a:rPr sz="2200" dirty="0">
                <a:solidFill>
                  <a:srgbClr val="919191"/>
                </a:solidFill>
                <a:latin typeface="Arial"/>
                <a:cs typeface="Arial"/>
              </a:rPr>
              <a:t>ery </a:t>
            </a:r>
            <a:r>
              <a:rPr sz="2200" spc="-20" dirty="0">
                <a:solidFill>
                  <a:srgbClr val="919191"/>
                </a:solidFill>
                <a:latin typeface="Arial"/>
                <a:cs typeface="Arial"/>
              </a:rPr>
              <a:t>K</a:t>
            </a:r>
            <a:r>
              <a:rPr sz="2200" dirty="0">
                <a:solidFill>
                  <a:srgbClr val="919191"/>
                </a:solidFill>
                <a:latin typeface="Arial"/>
                <a:cs typeface="Arial"/>
              </a:rPr>
              <a:t>ubarovsky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1983" y="5654254"/>
            <a:ext cx="123761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000" dirty="0">
                <a:latin typeface="Arial"/>
                <a:cs typeface="Arial"/>
              </a:rPr>
              <a:t>M</a:t>
            </a:r>
            <a:r>
              <a:rPr sz="1000" spc="-10" dirty="0">
                <a:latin typeface="Arial"/>
                <a:cs typeface="Arial"/>
              </a:rPr>
              <a:t>onda</a:t>
            </a:r>
            <a:r>
              <a:rPr sz="1000" dirty="0">
                <a:latin typeface="Arial"/>
                <a:cs typeface="Arial"/>
              </a:rPr>
              <a:t>y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J</a:t>
            </a:r>
            <a:r>
              <a:rPr sz="1000" spc="-10" dirty="0">
                <a:latin typeface="Arial"/>
                <a:cs typeface="Arial"/>
              </a:rPr>
              <a:t>un</a:t>
            </a:r>
            <a:r>
              <a:rPr sz="1000" dirty="0">
                <a:latin typeface="Arial"/>
                <a:cs typeface="Arial"/>
              </a:rPr>
              <a:t>e</a:t>
            </a:r>
            <a:r>
              <a:rPr sz="1000" spc="-10" dirty="0">
                <a:latin typeface="Arial"/>
                <a:cs typeface="Arial"/>
              </a:rPr>
              <a:t> 6</a:t>
            </a:r>
            <a:r>
              <a:rPr sz="1000" spc="-5" dirty="0">
                <a:latin typeface="Arial"/>
                <a:cs typeface="Arial"/>
              </a:rPr>
              <a:t>,</a:t>
            </a:r>
            <a:r>
              <a:rPr sz="1000" spc="-10" dirty="0">
                <a:latin typeface="Arial"/>
                <a:cs typeface="Arial"/>
              </a:rPr>
              <a:t> 202</a:t>
            </a:r>
            <a:r>
              <a:rPr sz="1000" dirty="0">
                <a:latin typeface="Arial"/>
                <a:cs typeface="Arial"/>
              </a:rPr>
              <a:t>2 H</a:t>
            </a:r>
            <a:r>
              <a:rPr sz="1000" spc="-10" dirty="0">
                <a:latin typeface="Arial"/>
                <a:cs typeface="Arial"/>
              </a:rPr>
              <a:t>a</a:t>
            </a:r>
            <a:r>
              <a:rPr sz="1000" dirty="0">
                <a:latin typeface="Arial"/>
                <a:cs typeface="Arial"/>
              </a:rPr>
              <a:t>ll-</a:t>
            </a:r>
            <a:r>
              <a:rPr sz="1000" spc="-10" dirty="0">
                <a:latin typeface="Arial"/>
                <a:cs typeface="Arial"/>
              </a:rPr>
              <a:t>B </a:t>
            </a:r>
            <a:r>
              <a:rPr sz="1000" dirty="0">
                <a:latin typeface="Arial"/>
                <a:cs typeface="Arial"/>
              </a:rPr>
              <a:t>m</a:t>
            </a:r>
            <a:r>
              <a:rPr sz="1000" spc="-10" dirty="0">
                <a:latin typeface="Arial"/>
                <a:cs typeface="Arial"/>
              </a:rPr>
              <a:t>eet</a:t>
            </a:r>
            <a:r>
              <a:rPr sz="1000" dirty="0">
                <a:latin typeface="Arial"/>
                <a:cs typeface="Arial"/>
              </a:rPr>
              <a:t>i</a:t>
            </a:r>
            <a:r>
              <a:rPr sz="1000" spc="-10" dirty="0">
                <a:latin typeface="Arial"/>
                <a:cs typeface="Arial"/>
              </a:rPr>
              <a:t>n</a:t>
            </a:r>
            <a:r>
              <a:rPr sz="1000" dirty="0">
                <a:latin typeface="Arial"/>
                <a:cs typeface="Arial"/>
              </a:rPr>
              <a:t>g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25564" y="78659"/>
            <a:ext cx="5945188" cy="23727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304746" y="2401430"/>
            <a:ext cx="3113689" cy="415158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5" dirty="0">
                <a:latin typeface="Arial"/>
                <a:cs typeface="Arial"/>
              </a:rPr>
              <a:t>2x</a:t>
            </a:r>
            <a:r>
              <a:rPr sz="3600" dirty="0">
                <a:latin typeface="Arial"/>
                <a:cs typeface="Arial"/>
              </a:rPr>
              <a:t>3</a:t>
            </a:r>
            <a:r>
              <a:rPr sz="3600" spc="-5" dirty="0">
                <a:latin typeface="Arial"/>
                <a:cs typeface="Arial"/>
              </a:rPr>
              <a:t> c</a:t>
            </a:r>
            <a:r>
              <a:rPr sz="3600" dirty="0">
                <a:latin typeface="Arial"/>
                <a:cs typeface="Arial"/>
              </a:rPr>
              <a:t>m</a:t>
            </a:r>
            <a:r>
              <a:rPr sz="3600" spc="-140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A</a:t>
            </a:r>
            <a:r>
              <a:rPr sz="3600" spc="-5" dirty="0">
                <a:latin typeface="Arial"/>
                <a:cs typeface="Arial"/>
              </a:rPr>
              <a:t>er</a:t>
            </a:r>
            <a:r>
              <a:rPr sz="3600" dirty="0">
                <a:latin typeface="Arial"/>
                <a:cs typeface="Arial"/>
              </a:rPr>
              <a:t>o</a:t>
            </a:r>
            <a:r>
              <a:rPr sz="3600" spc="-25" dirty="0">
                <a:latin typeface="Arial"/>
                <a:cs typeface="Arial"/>
              </a:rPr>
              <a:t>ge</a:t>
            </a:r>
            <a:r>
              <a:rPr sz="3600" spc="-10" dirty="0">
                <a:latin typeface="Arial"/>
                <a:cs typeface="Arial"/>
              </a:rPr>
              <a:t>l</a:t>
            </a:r>
            <a:r>
              <a:rPr sz="3600" spc="-5" dirty="0">
                <a:latin typeface="Arial"/>
                <a:cs typeface="Arial"/>
              </a:rPr>
              <a:t> </a:t>
            </a:r>
            <a:r>
              <a:rPr sz="3600" spc="-25" dirty="0">
                <a:latin typeface="Arial"/>
                <a:cs typeface="Arial"/>
              </a:rPr>
              <a:t>wall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98178" y="1271752"/>
            <a:ext cx="6747640" cy="50607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412335" y="6553413"/>
            <a:ext cx="16510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" dirty="0">
                <a:latin typeface="Arial"/>
                <a:cs typeface="Arial"/>
              </a:rPr>
              <a:t>10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dirty="0">
                <a:latin typeface="Arial"/>
                <a:cs typeface="Arial"/>
              </a:rPr>
              <a:t>3</a:t>
            </a:r>
            <a:r>
              <a:rPr sz="3600" spc="-5" dirty="0">
                <a:latin typeface="Arial"/>
                <a:cs typeface="Arial"/>
              </a:rPr>
              <a:t> c</a:t>
            </a:r>
            <a:r>
              <a:rPr sz="3600" dirty="0">
                <a:latin typeface="Arial"/>
                <a:cs typeface="Arial"/>
              </a:rPr>
              <a:t>m</a:t>
            </a:r>
            <a:r>
              <a:rPr sz="3600" spc="-140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A</a:t>
            </a:r>
            <a:r>
              <a:rPr sz="3600" spc="-5" dirty="0">
                <a:latin typeface="Arial"/>
                <a:cs typeface="Arial"/>
              </a:rPr>
              <a:t>er</a:t>
            </a:r>
            <a:r>
              <a:rPr sz="3600" dirty="0">
                <a:latin typeface="Arial"/>
                <a:cs typeface="Arial"/>
              </a:rPr>
              <a:t>o</a:t>
            </a:r>
            <a:r>
              <a:rPr sz="3600" spc="-25" dirty="0">
                <a:latin typeface="Arial"/>
                <a:cs typeface="Arial"/>
              </a:rPr>
              <a:t>ge</a:t>
            </a:r>
            <a:r>
              <a:rPr sz="3600" spc="-10" dirty="0">
                <a:latin typeface="Arial"/>
                <a:cs typeface="Arial"/>
              </a:rPr>
              <a:t>l</a:t>
            </a:r>
            <a:r>
              <a:rPr sz="3600" spc="-5" dirty="0">
                <a:latin typeface="Arial"/>
                <a:cs typeface="Arial"/>
              </a:rPr>
              <a:t> </a:t>
            </a:r>
            <a:r>
              <a:rPr sz="3600" spc="-25" dirty="0">
                <a:latin typeface="Arial"/>
                <a:cs typeface="Arial"/>
              </a:rPr>
              <a:t>wal</a:t>
            </a:r>
            <a:r>
              <a:rPr sz="3600" spc="-10" dirty="0">
                <a:latin typeface="Arial"/>
                <a:cs typeface="Arial"/>
              </a:rPr>
              <a:t>l </a:t>
            </a:r>
            <a:r>
              <a:rPr sz="3600" spc="-15" dirty="0">
                <a:latin typeface="Arial"/>
                <a:cs typeface="Arial"/>
              </a:rPr>
              <a:t>i</a:t>
            </a:r>
            <a:r>
              <a:rPr sz="3600" spc="-25" dirty="0">
                <a:latin typeface="Arial"/>
                <a:cs typeface="Arial"/>
              </a:rPr>
              <a:t>n</a:t>
            </a:r>
            <a:r>
              <a:rPr sz="3600" spc="-5" dirty="0">
                <a:latin typeface="Arial"/>
                <a:cs typeface="Arial"/>
              </a:rPr>
              <a:t>s</a:t>
            </a:r>
            <a:r>
              <a:rPr sz="3600" dirty="0">
                <a:latin typeface="Arial"/>
                <a:cs typeface="Arial"/>
              </a:rPr>
              <a:t>t</a:t>
            </a:r>
            <a:r>
              <a:rPr sz="3600" spc="-25" dirty="0">
                <a:latin typeface="Arial"/>
                <a:cs typeface="Arial"/>
              </a:rPr>
              <a:t>alled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737" y="1054172"/>
            <a:ext cx="7738745" cy="5803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5580" algn="ctr">
              <a:lnSpc>
                <a:spcPct val="100000"/>
              </a:lnSpc>
            </a:pPr>
            <a:r>
              <a:rPr sz="1000" spc="-10" dirty="0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7737" y="1054172"/>
            <a:ext cx="7738436" cy="58038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dirty="0">
                <a:latin typeface="Arial"/>
                <a:cs typeface="Arial"/>
              </a:rPr>
              <a:t>A</a:t>
            </a:r>
            <a:r>
              <a:rPr sz="3600" spc="-5" dirty="0">
                <a:latin typeface="Arial"/>
                <a:cs typeface="Arial"/>
              </a:rPr>
              <a:t>e</a:t>
            </a:r>
            <a:r>
              <a:rPr sz="3600" spc="-20" dirty="0">
                <a:latin typeface="Arial"/>
                <a:cs typeface="Arial"/>
              </a:rPr>
              <a:t>rog</a:t>
            </a:r>
            <a:r>
              <a:rPr sz="3600" spc="-25" dirty="0">
                <a:latin typeface="Arial"/>
                <a:cs typeface="Arial"/>
              </a:rPr>
              <a:t>e</a:t>
            </a:r>
            <a:r>
              <a:rPr sz="3600" spc="-10" dirty="0">
                <a:latin typeface="Arial"/>
                <a:cs typeface="Arial"/>
              </a:rPr>
              <a:t>l</a:t>
            </a:r>
            <a:r>
              <a:rPr sz="3600" dirty="0">
                <a:latin typeface="Arial"/>
                <a:cs typeface="Arial"/>
              </a:rPr>
              <a:t> </a:t>
            </a:r>
            <a:r>
              <a:rPr sz="3600" spc="-170" dirty="0">
                <a:latin typeface="Arial"/>
                <a:cs typeface="Arial"/>
              </a:rPr>
              <a:t>W</a:t>
            </a:r>
            <a:r>
              <a:rPr sz="3600" spc="-5" dirty="0">
                <a:latin typeface="Arial"/>
                <a:cs typeface="Arial"/>
              </a:rPr>
              <a:t>a</a:t>
            </a:r>
            <a:r>
              <a:rPr sz="3600" spc="-10" dirty="0">
                <a:latin typeface="Arial"/>
                <a:cs typeface="Arial"/>
              </a:rPr>
              <a:t>ll</a:t>
            </a:r>
            <a:r>
              <a:rPr sz="3600" spc="-5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–</a:t>
            </a:r>
            <a:r>
              <a:rPr sz="3600" spc="-5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2</a:t>
            </a:r>
            <a:r>
              <a:rPr sz="3600" spc="-5" dirty="0">
                <a:latin typeface="Arial"/>
                <a:cs typeface="Arial"/>
              </a:rPr>
              <a:t> c</a:t>
            </a:r>
            <a:r>
              <a:rPr sz="3600" dirty="0">
                <a:latin typeface="Arial"/>
                <a:cs typeface="Arial"/>
              </a:rPr>
              <a:t>m</a:t>
            </a:r>
            <a:r>
              <a:rPr sz="3600" spc="-5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t</a:t>
            </a:r>
            <a:r>
              <a:rPr sz="3600" spc="-20" dirty="0">
                <a:latin typeface="Arial"/>
                <a:cs typeface="Arial"/>
              </a:rPr>
              <a:t>iles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64973" y="1054976"/>
            <a:ext cx="4352290" cy="5803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84455" algn="ctr">
              <a:lnSpc>
                <a:spcPct val="100000"/>
              </a:lnSpc>
            </a:pPr>
            <a:r>
              <a:rPr sz="1000" spc="-10" dirty="0">
                <a:latin typeface="Arial"/>
                <a:cs typeface="Arial"/>
              </a:rPr>
              <a:t>12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364973" y="1054976"/>
            <a:ext cx="4352268" cy="58030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25" dirty="0">
                <a:latin typeface="Arial"/>
                <a:cs typeface="Arial"/>
              </a:rPr>
              <a:t>La</a:t>
            </a:r>
            <a:r>
              <a:rPr sz="3600" spc="-5" dirty="0">
                <a:latin typeface="Arial"/>
                <a:cs typeface="Arial"/>
              </a:rPr>
              <a:t>s</a:t>
            </a:r>
            <a:r>
              <a:rPr sz="3600" dirty="0">
                <a:latin typeface="Arial"/>
                <a:cs typeface="Arial"/>
              </a:rPr>
              <a:t>t </a:t>
            </a:r>
            <a:r>
              <a:rPr sz="3600" spc="-95" dirty="0">
                <a:latin typeface="Arial"/>
                <a:cs typeface="Arial"/>
              </a:rPr>
              <a:t>V</a:t>
            </a:r>
            <a:r>
              <a:rPr sz="3600" spc="-10" dirty="0">
                <a:latin typeface="Arial"/>
                <a:cs typeface="Arial"/>
              </a:rPr>
              <a:t>i</a:t>
            </a:r>
            <a:r>
              <a:rPr sz="3600" spc="-25" dirty="0">
                <a:latin typeface="Arial"/>
                <a:cs typeface="Arial"/>
              </a:rPr>
              <a:t>e</a:t>
            </a:r>
            <a:r>
              <a:rPr sz="3600" spc="-30" dirty="0">
                <a:latin typeface="Arial"/>
                <a:cs typeface="Arial"/>
              </a:rPr>
              <a:t>w</a:t>
            </a:r>
            <a:r>
              <a:rPr sz="3600" dirty="0">
                <a:latin typeface="Arial"/>
                <a:cs typeface="Arial"/>
              </a:rPr>
              <a:t> </a:t>
            </a:r>
            <a:r>
              <a:rPr sz="3600" spc="-20" dirty="0">
                <a:latin typeface="Arial"/>
                <a:cs typeface="Arial"/>
              </a:rPr>
              <a:t>In</a:t>
            </a:r>
            <a:r>
              <a:rPr sz="3600" spc="-25" dirty="0">
                <a:latin typeface="Arial"/>
                <a:cs typeface="Arial"/>
              </a:rPr>
              <a:t>s</a:t>
            </a:r>
            <a:r>
              <a:rPr sz="3600" spc="-20" dirty="0">
                <a:latin typeface="Arial"/>
                <a:cs typeface="Arial"/>
              </a:rPr>
              <a:t>ide</a:t>
            </a:r>
            <a:r>
              <a:rPr sz="3600" spc="-5" dirty="0">
                <a:latin typeface="Arial"/>
                <a:cs typeface="Arial"/>
              </a:rPr>
              <a:t> RICH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86779" y="1137354"/>
            <a:ext cx="7767144" cy="53120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13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25" dirty="0">
                <a:latin typeface="Arial"/>
                <a:cs typeface="Arial"/>
              </a:rPr>
              <a:t>Load</a:t>
            </a:r>
            <a:r>
              <a:rPr sz="3600" dirty="0">
                <a:latin typeface="Arial"/>
                <a:cs typeface="Arial"/>
              </a:rPr>
              <a:t> </a:t>
            </a:r>
            <a:r>
              <a:rPr sz="3600" spc="-25" dirty="0">
                <a:latin typeface="Arial"/>
                <a:cs typeface="Arial"/>
              </a:rPr>
              <a:t>on</a:t>
            </a:r>
            <a:r>
              <a:rPr sz="3600" dirty="0">
                <a:latin typeface="Arial"/>
                <a:cs typeface="Arial"/>
              </a:rPr>
              <a:t> </a:t>
            </a:r>
            <a:r>
              <a:rPr sz="3600" spc="-225" dirty="0">
                <a:latin typeface="Arial"/>
                <a:cs typeface="Arial"/>
              </a:rPr>
              <a:t>T</a:t>
            </a:r>
            <a:r>
              <a:rPr sz="3600" spc="-5" dirty="0">
                <a:latin typeface="Arial"/>
                <a:cs typeface="Arial"/>
              </a:rPr>
              <a:t>rac</a:t>
            </a:r>
            <a:r>
              <a:rPr sz="3600" dirty="0">
                <a:latin typeface="Arial"/>
                <a:cs typeface="Arial"/>
              </a:rPr>
              <a:t>k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40675" y="1172032"/>
            <a:ext cx="7262647" cy="54469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14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25" dirty="0">
                <a:latin typeface="Arial"/>
                <a:cs typeface="Arial"/>
              </a:rPr>
              <a:t>Go</a:t>
            </a:r>
            <a:r>
              <a:rPr sz="3600" spc="-5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t</a:t>
            </a:r>
            <a:r>
              <a:rPr sz="3600" spc="-25" dirty="0">
                <a:latin typeface="Arial"/>
                <a:cs typeface="Arial"/>
              </a:rPr>
              <a:t>o</a:t>
            </a:r>
            <a:r>
              <a:rPr sz="3600" spc="-5" dirty="0">
                <a:latin typeface="Arial"/>
                <a:cs typeface="Arial"/>
              </a:rPr>
              <a:t> </a:t>
            </a:r>
            <a:r>
              <a:rPr sz="3600" spc="-25" dirty="0">
                <a:latin typeface="Arial"/>
                <a:cs typeface="Arial"/>
              </a:rPr>
              <a:t>Hal</a:t>
            </a:r>
            <a:r>
              <a:rPr sz="3600" spc="-10" dirty="0">
                <a:latin typeface="Arial"/>
                <a:cs typeface="Arial"/>
              </a:rPr>
              <a:t>l</a:t>
            </a:r>
            <a:r>
              <a:rPr sz="3600" dirty="0">
                <a:latin typeface="Arial"/>
                <a:cs typeface="Arial"/>
              </a:rPr>
              <a:t>-B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96201" y="1054308"/>
            <a:ext cx="7351596" cy="55136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15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295" dirty="0">
                <a:latin typeface="Arial"/>
                <a:cs typeface="Arial"/>
              </a:rPr>
              <a:t>T</a:t>
            </a:r>
            <a:r>
              <a:rPr sz="3600" spc="-25" dirty="0">
                <a:latin typeface="Arial"/>
                <a:cs typeface="Arial"/>
              </a:rPr>
              <a:t>ough</a:t>
            </a:r>
            <a:r>
              <a:rPr sz="3600" spc="-5" dirty="0">
                <a:latin typeface="Arial"/>
                <a:cs typeface="Arial"/>
              </a:rPr>
              <a:t> </a:t>
            </a:r>
            <a:r>
              <a:rPr sz="3600" spc="-20" dirty="0">
                <a:latin typeface="Arial"/>
                <a:cs typeface="Arial"/>
              </a:rPr>
              <a:t>Fi</a:t>
            </a:r>
            <a:r>
              <a:rPr sz="3600" dirty="0">
                <a:latin typeface="Arial"/>
                <a:cs typeface="Arial"/>
              </a:rPr>
              <a:t>t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0523" y="1134596"/>
            <a:ext cx="7062952" cy="52972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16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20" dirty="0">
                <a:latin typeface="Arial"/>
                <a:cs typeface="Arial"/>
              </a:rPr>
              <a:t>In</a:t>
            </a:r>
            <a:r>
              <a:rPr sz="3600" spc="-5" dirty="0">
                <a:latin typeface="Arial"/>
                <a:cs typeface="Arial"/>
              </a:rPr>
              <a:t> </a:t>
            </a:r>
            <a:r>
              <a:rPr sz="3600" spc="-25" dirty="0">
                <a:latin typeface="Arial"/>
                <a:cs typeface="Arial"/>
              </a:rPr>
              <a:t>Hal</a:t>
            </a:r>
            <a:r>
              <a:rPr sz="3600" spc="-10" dirty="0">
                <a:latin typeface="Arial"/>
                <a:cs typeface="Arial"/>
              </a:rPr>
              <a:t>l</a:t>
            </a:r>
            <a:r>
              <a:rPr sz="3600" dirty="0">
                <a:latin typeface="Arial"/>
                <a:cs typeface="Arial"/>
              </a:rPr>
              <a:t>-B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60131" y="1390473"/>
            <a:ext cx="3623737" cy="48316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17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20" dirty="0">
                <a:latin typeface="Arial"/>
                <a:cs typeface="Arial"/>
              </a:rPr>
              <a:t>Fin</a:t>
            </a:r>
            <a:r>
              <a:rPr sz="3600" spc="-25" dirty="0">
                <a:latin typeface="Arial"/>
                <a:cs typeface="Arial"/>
              </a:rPr>
              <a:t>a</a:t>
            </a:r>
            <a:r>
              <a:rPr sz="3600" spc="-10" dirty="0">
                <a:latin typeface="Arial"/>
                <a:cs typeface="Arial"/>
              </a:rPr>
              <a:t>l</a:t>
            </a:r>
            <a:r>
              <a:rPr sz="3600" dirty="0">
                <a:latin typeface="Arial"/>
                <a:cs typeface="Arial"/>
              </a:rPr>
              <a:t> </a:t>
            </a:r>
            <a:r>
              <a:rPr sz="3600" spc="-20" dirty="0">
                <a:latin typeface="Arial"/>
                <a:cs typeface="Arial"/>
              </a:rPr>
              <a:t>in</a:t>
            </a:r>
            <a:r>
              <a:rPr sz="3600" spc="-25" dirty="0">
                <a:latin typeface="Arial"/>
                <a:cs typeface="Arial"/>
              </a:rPr>
              <a:t>s</a:t>
            </a:r>
            <a:r>
              <a:rPr sz="3600" dirty="0">
                <a:latin typeface="Arial"/>
                <a:cs typeface="Arial"/>
              </a:rPr>
              <a:t>t</a:t>
            </a:r>
            <a:r>
              <a:rPr sz="3600" spc="-5" dirty="0">
                <a:latin typeface="Arial"/>
                <a:cs typeface="Arial"/>
              </a:rPr>
              <a:t>a</a:t>
            </a:r>
            <a:r>
              <a:rPr sz="3600" spc="-10" dirty="0">
                <a:latin typeface="Arial"/>
                <a:cs typeface="Arial"/>
              </a:rPr>
              <a:t>ll</a:t>
            </a:r>
            <a:r>
              <a:rPr sz="3600" spc="-25" dirty="0">
                <a:latin typeface="Arial"/>
                <a:cs typeface="Arial"/>
              </a:rPr>
              <a:t>a</a:t>
            </a:r>
            <a:r>
              <a:rPr sz="3600" spc="-20" dirty="0">
                <a:latin typeface="Arial"/>
                <a:cs typeface="Arial"/>
              </a:rPr>
              <a:t>tion</a:t>
            </a:r>
            <a:r>
              <a:rPr sz="3600" dirty="0">
                <a:latin typeface="Arial"/>
                <a:cs typeface="Arial"/>
              </a:rPr>
              <a:t> </a:t>
            </a:r>
            <a:r>
              <a:rPr sz="3600" spc="-5" dirty="0">
                <a:latin typeface="Arial"/>
                <a:cs typeface="Arial"/>
              </a:rPr>
              <a:t>mome</a:t>
            </a:r>
            <a:r>
              <a:rPr sz="3600" spc="-20" dirty="0">
                <a:latin typeface="Arial"/>
                <a:cs typeface="Arial"/>
              </a:rPr>
              <a:t>nt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95444" y="1216701"/>
            <a:ext cx="4051736" cy="54023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18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dirty="0">
                <a:latin typeface="Arial"/>
                <a:cs typeface="Arial"/>
              </a:rPr>
              <a:t>RICH-</a:t>
            </a:r>
            <a:r>
              <a:rPr sz="3600" spc="-10" dirty="0">
                <a:latin typeface="Arial"/>
                <a:cs typeface="Arial"/>
              </a:rPr>
              <a:t>I</a:t>
            </a:r>
            <a:r>
              <a:rPr sz="3600" spc="-5" dirty="0">
                <a:latin typeface="Arial"/>
                <a:cs typeface="Arial"/>
              </a:rPr>
              <a:t> </a:t>
            </a:r>
            <a:r>
              <a:rPr sz="3600" spc="-30" dirty="0">
                <a:latin typeface="Arial"/>
                <a:cs typeface="Arial"/>
              </a:rPr>
              <a:t>an</a:t>
            </a:r>
            <a:r>
              <a:rPr sz="3600" spc="-25" dirty="0">
                <a:latin typeface="Arial"/>
                <a:cs typeface="Arial"/>
              </a:rPr>
              <a:t>d</a:t>
            </a:r>
            <a:r>
              <a:rPr sz="3600" dirty="0">
                <a:latin typeface="Arial"/>
                <a:cs typeface="Arial"/>
              </a:rPr>
              <a:t> </a:t>
            </a:r>
            <a:r>
              <a:rPr sz="3600" spc="-5" dirty="0">
                <a:latin typeface="Arial"/>
                <a:cs typeface="Arial"/>
              </a:rPr>
              <a:t>RIC</a:t>
            </a:r>
            <a:r>
              <a:rPr sz="3600" spc="5" dirty="0">
                <a:latin typeface="Arial"/>
                <a:cs typeface="Arial"/>
              </a:rPr>
              <a:t>H</a:t>
            </a:r>
            <a:r>
              <a:rPr sz="3600" dirty="0">
                <a:latin typeface="Arial"/>
                <a:cs typeface="Arial"/>
              </a:rPr>
              <a:t>-</a:t>
            </a:r>
            <a:r>
              <a:rPr sz="3600" spc="-10" dirty="0">
                <a:latin typeface="Arial"/>
                <a:cs typeface="Arial"/>
              </a:rPr>
              <a:t>II</a:t>
            </a:r>
            <a:r>
              <a:rPr sz="3600" spc="-5" dirty="0">
                <a:latin typeface="Arial"/>
                <a:cs typeface="Arial"/>
              </a:rPr>
              <a:t> ar</a:t>
            </a:r>
            <a:r>
              <a:rPr sz="3600" dirty="0">
                <a:latin typeface="Arial"/>
                <a:cs typeface="Arial"/>
              </a:rPr>
              <a:t>e</a:t>
            </a:r>
            <a:r>
              <a:rPr sz="3600" spc="-5" dirty="0">
                <a:latin typeface="Arial"/>
                <a:cs typeface="Arial"/>
              </a:rPr>
              <a:t> </a:t>
            </a:r>
            <a:r>
              <a:rPr sz="3600" spc="-20" dirty="0">
                <a:latin typeface="Arial"/>
                <a:cs typeface="Arial"/>
              </a:rPr>
              <a:t>in</a:t>
            </a:r>
            <a:r>
              <a:rPr sz="3600" spc="-5" dirty="0">
                <a:latin typeface="Arial"/>
                <a:cs typeface="Arial"/>
              </a:rPr>
              <a:t> place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51385" y="1061063"/>
            <a:ext cx="4041226" cy="53883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19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R</a:t>
            </a:r>
            <a:r>
              <a:rPr spc="-5" dirty="0"/>
              <a:t>I</a:t>
            </a:r>
            <a:r>
              <a:rPr dirty="0"/>
              <a:t>CH</a:t>
            </a:r>
            <a:r>
              <a:rPr spc="-5" dirty="0"/>
              <a:t>-</a:t>
            </a:r>
            <a:r>
              <a:rPr spc="-15" dirty="0"/>
              <a:t>I</a:t>
            </a:r>
            <a:r>
              <a:rPr spc="-10" dirty="0"/>
              <a:t>I</a:t>
            </a:r>
            <a:r>
              <a:rPr spc="-5" dirty="0"/>
              <a:t> </a:t>
            </a:r>
            <a:r>
              <a:rPr spc="-20" dirty="0"/>
              <a:t>In</a:t>
            </a:r>
            <a:r>
              <a:rPr spc="-10" dirty="0"/>
              <a:t>s</a:t>
            </a:r>
            <a:r>
              <a:rPr spc="-5" dirty="0"/>
              <a:t>t</a:t>
            </a:r>
            <a:r>
              <a:rPr spc="-10" dirty="0"/>
              <a:t>a</a:t>
            </a:r>
            <a:r>
              <a:rPr spc="-15" dirty="0"/>
              <a:t>ll</a:t>
            </a:r>
            <a:r>
              <a:rPr spc="-30" dirty="0"/>
              <a:t>a</a:t>
            </a:r>
            <a:r>
              <a:rPr spc="-20" dirty="0"/>
              <a:t>tion</a:t>
            </a:r>
            <a:r>
              <a:rPr spc="-10" dirty="0"/>
              <a:t> a</a:t>
            </a:r>
            <a:r>
              <a:rPr spc="-25" dirty="0"/>
              <a:t>n</a:t>
            </a:r>
            <a:r>
              <a:rPr spc="-20" dirty="0"/>
              <a:t>d</a:t>
            </a:r>
            <a:r>
              <a:rPr spc="-10" dirty="0"/>
              <a:t> </a:t>
            </a:r>
            <a:r>
              <a:rPr dirty="0"/>
              <a:t>C</a:t>
            </a:r>
            <a:r>
              <a:rPr spc="-25" dirty="0"/>
              <a:t>o</a:t>
            </a:r>
            <a:r>
              <a:rPr dirty="0"/>
              <a:t>mm</a:t>
            </a:r>
            <a:r>
              <a:rPr spc="-15" dirty="0"/>
              <a:t>i</a:t>
            </a:r>
            <a:r>
              <a:rPr spc="-30" dirty="0"/>
              <a:t>s</a:t>
            </a:r>
            <a:r>
              <a:rPr spc="-10" dirty="0"/>
              <a:t>s</a:t>
            </a:r>
            <a:r>
              <a:rPr spc="-25" dirty="0"/>
              <a:t>ionin</a:t>
            </a:r>
            <a:r>
              <a:rPr spc="-20" dirty="0"/>
              <a:t>g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2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87658" y="1372536"/>
            <a:ext cx="8228330" cy="45713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buClr>
                <a:srgbClr val="0070C0"/>
              </a:buClr>
              <a:buFont typeface="Arial"/>
              <a:buChar char="•"/>
              <a:tabLst>
                <a:tab pos="241300" algn="l"/>
              </a:tabLst>
            </a:pPr>
            <a:r>
              <a:rPr sz="2000" spc="-90" dirty="0">
                <a:solidFill>
                  <a:srgbClr val="0070C0"/>
                </a:solidFill>
                <a:latin typeface="Arial"/>
                <a:cs typeface="Arial"/>
              </a:rPr>
              <a:t>T</a:t>
            </a:r>
            <a:r>
              <a:rPr sz="2000" dirty="0">
                <a:solidFill>
                  <a:srgbClr val="0070C0"/>
                </a:solidFill>
                <a:latin typeface="Arial"/>
                <a:cs typeface="Arial"/>
              </a:rPr>
              <a:t>uesda</a:t>
            </a:r>
            <a:r>
              <a:rPr sz="2000" spc="-150" dirty="0">
                <a:solidFill>
                  <a:srgbClr val="0070C0"/>
                </a:solidFill>
                <a:latin typeface="Arial"/>
                <a:cs typeface="Arial"/>
              </a:rPr>
              <a:t>y</a:t>
            </a:r>
            <a:r>
              <a:rPr sz="2000" spc="-10" dirty="0">
                <a:latin typeface="Arial"/>
                <a:cs typeface="Arial"/>
              </a:rPr>
              <a:t>.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D</a:t>
            </a:r>
            <a:r>
              <a:rPr sz="2000" dirty="0">
                <a:latin typeface="Arial"/>
                <a:cs typeface="Arial"/>
              </a:rPr>
              <a:t>e</a:t>
            </a:r>
            <a:r>
              <a:rPr sz="2000" spc="-20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e</a:t>
            </a:r>
            <a:r>
              <a:rPr sz="2000" spc="-10" dirty="0">
                <a:latin typeface="Arial"/>
                <a:cs typeface="Arial"/>
              </a:rPr>
              <a:t>c</a:t>
            </a:r>
            <a:r>
              <a:rPr sz="2000" spc="-20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or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w</a:t>
            </a:r>
            <a:r>
              <a:rPr sz="2000" dirty="0">
                <a:latin typeface="Arial"/>
                <a:cs typeface="Arial"/>
              </a:rPr>
              <a:t>as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asse</a:t>
            </a:r>
            <a:r>
              <a:rPr sz="2000" spc="-5" dirty="0">
                <a:latin typeface="Arial"/>
                <a:cs typeface="Arial"/>
              </a:rPr>
              <a:t>m</a:t>
            </a:r>
            <a:r>
              <a:rPr sz="2000" dirty="0">
                <a:latin typeface="Arial"/>
                <a:cs typeface="Arial"/>
              </a:rPr>
              <a:t>b</a:t>
            </a:r>
            <a:r>
              <a:rPr sz="2000" spc="5" dirty="0">
                <a:latin typeface="Arial"/>
                <a:cs typeface="Arial"/>
              </a:rPr>
              <a:t>l</a:t>
            </a:r>
            <a:r>
              <a:rPr sz="2000" dirty="0">
                <a:latin typeface="Arial"/>
                <a:cs typeface="Arial"/>
              </a:rPr>
              <a:t>ed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i</a:t>
            </a:r>
            <a:r>
              <a:rPr sz="2000" dirty="0">
                <a:latin typeface="Arial"/>
                <a:cs typeface="Arial"/>
              </a:rPr>
              <a:t>n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he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EE</a:t>
            </a:r>
            <a:r>
              <a:rPr sz="2000" dirty="0">
                <a:latin typeface="Arial"/>
                <a:cs typeface="Arial"/>
              </a:rPr>
              <a:t>L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</a:t>
            </a:r>
            <a:r>
              <a:rPr sz="2000" spc="5" dirty="0">
                <a:latin typeface="Arial"/>
                <a:cs typeface="Arial"/>
              </a:rPr>
              <a:t>l</a:t>
            </a:r>
            <a:r>
              <a:rPr sz="2000" dirty="0">
                <a:latin typeface="Arial"/>
                <a:cs typeface="Arial"/>
              </a:rPr>
              <a:t>ean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r</a:t>
            </a:r>
            <a:r>
              <a:rPr sz="2000" dirty="0">
                <a:latin typeface="Arial"/>
                <a:cs typeface="Arial"/>
              </a:rPr>
              <a:t>oom</a:t>
            </a:r>
            <a:endParaRPr sz="20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5"/>
              </a:spcBef>
            </a:pPr>
            <a:r>
              <a:rPr sz="1900" dirty="0">
                <a:latin typeface="Arial Unicode MS"/>
                <a:cs typeface="Arial Unicode MS"/>
              </a:rPr>
              <a:t>－</a:t>
            </a:r>
            <a:r>
              <a:rPr sz="1900" dirty="0">
                <a:latin typeface="Arial"/>
                <a:cs typeface="Arial"/>
              </a:rPr>
              <a:t>M</a:t>
            </a:r>
            <a:r>
              <a:rPr sz="1900" spc="5" dirty="0">
                <a:latin typeface="Arial"/>
                <a:cs typeface="Arial"/>
              </a:rPr>
              <a:t>e</a:t>
            </a:r>
            <a:r>
              <a:rPr sz="1900" dirty="0">
                <a:latin typeface="Arial"/>
                <a:cs typeface="Arial"/>
              </a:rPr>
              <a:t>c</a:t>
            </a:r>
            <a:r>
              <a:rPr sz="1900" spc="5" dirty="0">
                <a:latin typeface="Arial"/>
                <a:cs typeface="Arial"/>
              </a:rPr>
              <a:t>han</a:t>
            </a:r>
            <a:r>
              <a:rPr sz="1900" dirty="0">
                <a:latin typeface="Arial"/>
                <a:cs typeface="Arial"/>
              </a:rPr>
              <a:t>ic</a:t>
            </a:r>
            <a:r>
              <a:rPr sz="1900" spc="5" dirty="0">
                <a:latin typeface="Arial"/>
                <a:cs typeface="Arial"/>
              </a:rPr>
              <a:t>a</a:t>
            </a:r>
            <a:r>
              <a:rPr sz="1900" dirty="0">
                <a:latin typeface="Arial"/>
                <a:cs typeface="Arial"/>
              </a:rPr>
              <a:t>l</a:t>
            </a:r>
            <a:r>
              <a:rPr sz="1900" spc="-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c</a:t>
            </a:r>
            <a:r>
              <a:rPr sz="1900" spc="5" dirty="0">
                <a:latin typeface="Arial"/>
                <a:cs typeface="Arial"/>
              </a:rPr>
              <a:t>on</a:t>
            </a:r>
            <a:r>
              <a:rPr sz="1900" spc="-10" dirty="0">
                <a:latin typeface="Arial"/>
                <a:cs typeface="Arial"/>
              </a:rPr>
              <a:t>s</a:t>
            </a:r>
            <a:r>
              <a:rPr sz="1900" spc="-15" dirty="0">
                <a:latin typeface="Arial"/>
                <a:cs typeface="Arial"/>
              </a:rPr>
              <a:t>t</a:t>
            </a:r>
            <a:r>
              <a:rPr sz="1900" dirty="0">
                <a:latin typeface="Arial"/>
                <a:cs typeface="Arial"/>
              </a:rPr>
              <a:t>r</a:t>
            </a:r>
            <a:r>
              <a:rPr sz="1900" spc="5" dirty="0">
                <a:latin typeface="Arial"/>
                <a:cs typeface="Arial"/>
              </a:rPr>
              <a:t>u</a:t>
            </a:r>
            <a:r>
              <a:rPr sz="1900" spc="-10" dirty="0">
                <a:latin typeface="Arial"/>
                <a:cs typeface="Arial"/>
              </a:rPr>
              <a:t>c</a:t>
            </a:r>
            <a:r>
              <a:rPr sz="1900" spc="-15" dirty="0">
                <a:latin typeface="Arial"/>
                <a:cs typeface="Arial"/>
              </a:rPr>
              <a:t>t</a:t>
            </a:r>
            <a:r>
              <a:rPr sz="1900" dirty="0">
                <a:latin typeface="Arial"/>
                <a:cs typeface="Arial"/>
              </a:rPr>
              <a:t>i</a:t>
            </a:r>
            <a:r>
              <a:rPr sz="1900" spc="5" dirty="0">
                <a:latin typeface="Arial"/>
                <a:cs typeface="Arial"/>
              </a:rPr>
              <a:t>o</a:t>
            </a:r>
            <a:r>
              <a:rPr sz="1900" dirty="0">
                <a:latin typeface="Arial"/>
                <a:cs typeface="Arial"/>
              </a:rPr>
              <a:t>n</a:t>
            </a:r>
            <a:endParaRPr sz="1900">
              <a:latin typeface="Arial"/>
              <a:cs typeface="Arial"/>
            </a:endParaRPr>
          </a:p>
          <a:p>
            <a:pPr marL="698500" marR="431800" indent="-228600">
              <a:lnSpc>
                <a:spcPts val="1920"/>
              </a:lnSpc>
              <a:spcBef>
                <a:spcPts val="360"/>
              </a:spcBef>
            </a:pPr>
            <a:r>
              <a:rPr sz="1900" dirty="0">
                <a:latin typeface="Arial Unicode MS"/>
                <a:cs typeface="Arial Unicode MS"/>
              </a:rPr>
              <a:t>－</a:t>
            </a:r>
            <a:r>
              <a:rPr sz="1900" spc="-20" dirty="0">
                <a:latin typeface="Arial"/>
                <a:cs typeface="Arial"/>
              </a:rPr>
              <a:t>E</a:t>
            </a:r>
            <a:r>
              <a:rPr sz="1900" dirty="0">
                <a:latin typeface="Arial"/>
                <a:cs typeface="Arial"/>
              </a:rPr>
              <a:t>l</a:t>
            </a:r>
            <a:r>
              <a:rPr sz="1900" spc="5" dirty="0">
                <a:latin typeface="Arial"/>
                <a:cs typeface="Arial"/>
              </a:rPr>
              <a:t>e</a:t>
            </a:r>
            <a:r>
              <a:rPr sz="1900" spc="-10" dirty="0">
                <a:latin typeface="Arial"/>
                <a:cs typeface="Arial"/>
              </a:rPr>
              <a:t>c</a:t>
            </a:r>
            <a:r>
              <a:rPr sz="1900" spc="-15" dirty="0">
                <a:latin typeface="Arial"/>
                <a:cs typeface="Arial"/>
              </a:rPr>
              <a:t>t</a:t>
            </a:r>
            <a:r>
              <a:rPr sz="1900" dirty="0">
                <a:latin typeface="Arial"/>
                <a:cs typeface="Arial"/>
              </a:rPr>
              <a:t>r</a:t>
            </a:r>
            <a:r>
              <a:rPr sz="1900" spc="5" dirty="0">
                <a:latin typeface="Arial"/>
                <a:cs typeface="Arial"/>
              </a:rPr>
              <a:t>on</a:t>
            </a:r>
            <a:r>
              <a:rPr sz="1900" dirty="0">
                <a:latin typeface="Arial"/>
                <a:cs typeface="Arial"/>
              </a:rPr>
              <a:t>ic</a:t>
            </a:r>
            <a:r>
              <a:rPr sz="1900" spc="-5" dirty="0">
                <a:latin typeface="Arial"/>
                <a:cs typeface="Arial"/>
              </a:rPr>
              <a:t> </a:t>
            </a:r>
            <a:r>
              <a:rPr sz="1900" spc="5" dirty="0">
                <a:latin typeface="Arial"/>
                <a:cs typeface="Arial"/>
              </a:rPr>
              <a:t>pane</a:t>
            </a:r>
            <a:r>
              <a:rPr sz="1900" dirty="0">
                <a:latin typeface="Arial"/>
                <a:cs typeface="Arial"/>
              </a:rPr>
              <a:t>l</a:t>
            </a:r>
            <a:r>
              <a:rPr sz="1900" spc="-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wi</a:t>
            </a:r>
            <a:r>
              <a:rPr sz="1900" spc="-15" dirty="0">
                <a:latin typeface="Arial"/>
                <a:cs typeface="Arial"/>
              </a:rPr>
              <a:t>t</a:t>
            </a:r>
            <a:r>
              <a:rPr sz="1900" dirty="0">
                <a:latin typeface="Arial"/>
                <a:cs typeface="Arial"/>
              </a:rPr>
              <a:t>h </a:t>
            </a:r>
            <a:r>
              <a:rPr sz="1900" spc="5" dirty="0">
                <a:latin typeface="Arial"/>
                <a:cs typeface="Arial"/>
              </a:rPr>
              <a:t>39</a:t>
            </a:r>
            <a:r>
              <a:rPr sz="1900" dirty="0">
                <a:latin typeface="Arial"/>
                <a:cs typeface="Arial"/>
              </a:rPr>
              <a:t>1 H</a:t>
            </a:r>
            <a:r>
              <a:rPr sz="1900" spc="5" dirty="0">
                <a:latin typeface="Arial"/>
                <a:cs typeface="Arial"/>
              </a:rPr>
              <a:t>1270</a:t>
            </a:r>
            <a:r>
              <a:rPr sz="1900" dirty="0">
                <a:latin typeface="Arial"/>
                <a:cs typeface="Arial"/>
              </a:rPr>
              <a:t>0 M</a:t>
            </a:r>
            <a:r>
              <a:rPr sz="1900" spc="5" dirty="0">
                <a:latin typeface="Arial"/>
                <a:cs typeface="Arial"/>
              </a:rPr>
              <a:t>a</a:t>
            </a:r>
            <a:r>
              <a:rPr sz="1900" spc="-20" dirty="0">
                <a:latin typeface="Arial"/>
                <a:cs typeface="Arial"/>
              </a:rPr>
              <a:t>P</a:t>
            </a:r>
            <a:r>
              <a:rPr sz="1900" dirty="0">
                <a:latin typeface="Arial"/>
                <a:cs typeface="Arial"/>
              </a:rPr>
              <a:t>M</a:t>
            </a:r>
            <a:r>
              <a:rPr sz="1900" spc="-225" dirty="0">
                <a:latin typeface="Arial"/>
                <a:cs typeface="Arial"/>
              </a:rPr>
              <a:t>T</a:t>
            </a:r>
            <a:r>
              <a:rPr sz="1900" spc="-5" dirty="0">
                <a:latin typeface="Arial"/>
                <a:cs typeface="Arial"/>
              </a:rPr>
              <a:t>s</a:t>
            </a:r>
            <a:r>
              <a:rPr sz="1900" spc="-10" dirty="0">
                <a:latin typeface="Arial"/>
                <a:cs typeface="Arial"/>
              </a:rPr>
              <a:t>, </a:t>
            </a:r>
            <a:r>
              <a:rPr sz="1900" spc="5" dirty="0">
                <a:latin typeface="Arial"/>
                <a:cs typeface="Arial"/>
              </a:rPr>
              <a:t>ho</a:t>
            </a:r>
            <a:r>
              <a:rPr sz="1900" dirty="0">
                <a:latin typeface="Arial"/>
                <a:cs typeface="Arial"/>
              </a:rPr>
              <a:t>m</a:t>
            </a:r>
            <a:r>
              <a:rPr sz="1900" spc="5" dirty="0">
                <a:latin typeface="Arial"/>
                <a:cs typeface="Arial"/>
              </a:rPr>
              <a:t>e</a:t>
            </a:r>
            <a:r>
              <a:rPr sz="1900" dirty="0">
                <a:latin typeface="Arial"/>
                <a:cs typeface="Arial"/>
              </a:rPr>
              <a:t>-m</a:t>
            </a:r>
            <a:r>
              <a:rPr sz="1900" spc="5" dirty="0">
                <a:latin typeface="Arial"/>
                <a:cs typeface="Arial"/>
              </a:rPr>
              <a:t>ad</a:t>
            </a:r>
            <a:r>
              <a:rPr sz="1900" dirty="0">
                <a:latin typeface="Arial"/>
                <a:cs typeface="Arial"/>
              </a:rPr>
              <a:t>e </a:t>
            </a:r>
            <a:r>
              <a:rPr sz="1900" spc="-15" dirty="0">
                <a:latin typeface="Arial"/>
                <a:cs typeface="Arial"/>
              </a:rPr>
              <a:t>f</a:t>
            </a:r>
            <a:r>
              <a:rPr sz="1900" dirty="0">
                <a:latin typeface="Arial"/>
                <a:cs typeface="Arial"/>
              </a:rPr>
              <a:t>r</a:t>
            </a:r>
            <a:r>
              <a:rPr sz="1900" spc="5" dirty="0">
                <a:latin typeface="Arial"/>
                <a:cs typeface="Arial"/>
              </a:rPr>
              <a:t>on</a:t>
            </a:r>
            <a:r>
              <a:rPr sz="1900" spc="-20" dirty="0">
                <a:latin typeface="Arial"/>
                <a:cs typeface="Arial"/>
              </a:rPr>
              <a:t>t</a:t>
            </a:r>
            <a:r>
              <a:rPr sz="1900" dirty="0">
                <a:latin typeface="Arial"/>
                <a:cs typeface="Arial"/>
              </a:rPr>
              <a:t>-</a:t>
            </a:r>
            <a:r>
              <a:rPr sz="1900" spc="5" dirty="0">
                <a:latin typeface="Arial"/>
                <a:cs typeface="Arial"/>
              </a:rPr>
              <a:t>end e</a:t>
            </a:r>
            <a:r>
              <a:rPr sz="1900" dirty="0">
                <a:latin typeface="Arial"/>
                <a:cs typeface="Arial"/>
              </a:rPr>
              <a:t>l</a:t>
            </a:r>
            <a:r>
              <a:rPr sz="1900" spc="5" dirty="0">
                <a:latin typeface="Arial"/>
                <a:cs typeface="Arial"/>
              </a:rPr>
              <a:t>e</a:t>
            </a:r>
            <a:r>
              <a:rPr sz="1900" spc="-10" dirty="0">
                <a:latin typeface="Arial"/>
                <a:cs typeface="Arial"/>
              </a:rPr>
              <a:t>c</a:t>
            </a:r>
            <a:r>
              <a:rPr sz="1900" spc="-15" dirty="0">
                <a:latin typeface="Arial"/>
                <a:cs typeface="Arial"/>
              </a:rPr>
              <a:t>t</a:t>
            </a:r>
            <a:r>
              <a:rPr sz="1900" dirty="0">
                <a:latin typeface="Arial"/>
                <a:cs typeface="Arial"/>
              </a:rPr>
              <a:t>r</a:t>
            </a:r>
            <a:r>
              <a:rPr sz="1900" spc="5" dirty="0">
                <a:latin typeface="Arial"/>
                <a:cs typeface="Arial"/>
              </a:rPr>
              <a:t>on</a:t>
            </a:r>
            <a:r>
              <a:rPr sz="1900" dirty="0">
                <a:latin typeface="Arial"/>
                <a:cs typeface="Arial"/>
              </a:rPr>
              <a:t>ics</a:t>
            </a:r>
            <a:r>
              <a:rPr sz="1900" spc="-5" dirty="0">
                <a:latin typeface="Arial"/>
                <a:cs typeface="Arial"/>
              </a:rPr>
              <a:t> </a:t>
            </a:r>
            <a:r>
              <a:rPr sz="1900" spc="5" dirty="0">
                <a:latin typeface="Arial"/>
                <a:cs typeface="Arial"/>
              </a:rPr>
              <a:t>an</a:t>
            </a:r>
            <a:r>
              <a:rPr sz="1900" dirty="0">
                <a:latin typeface="Arial"/>
                <a:cs typeface="Arial"/>
              </a:rPr>
              <a:t>d D</a:t>
            </a:r>
            <a:r>
              <a:rPr sz="1900" spc="-20" dirty="0">
                <a:latin typeface="Arial"/>
                <a:cs typeface="Arial"/>
              </a:rPr>
              <a:t>A</a:t>
            </a:r>
            <a:r>
              <a:rPr sz="1900" spc="-15" dirty="0">
                <a:latin typeface="Arial"/>
                <a:cs typeface="Arial"/>
              </a:rPr>
              <a:t>Q</a:t>
            </a:r>
            <a:r>
              <a:rPr sz="1900" spc="-10" dirty="0">
                <a:latin typeface="Arial"/>
                <a:cs typeface="Arial"/>
              </a:rPr>
              <a:t> </a:t>
            </a:r>
            <a:r>
              <a:rPr sz="1900" spc="5" dirty="0">
                <a:latin typeface="Arial"/>
                <a:cs typeface="Arial"/>
              </a:rPr>
              <a:t>boa</a:t>
            </a:r>
            <a:r>
              <a:rPr sz="1900" dirty="0">
                <a:latin typeface="Arial"/>
                <a:cs typeface="Arial"/>
              </a:rPr>
              <a:t>r</a:t>
            </a:r>
            <a:r>
              <a:rPr sz="1900" spc="5" dirty="0">
                <a:latin typeface="Arial"/>
                <a:cs typeface="Arial"/>
              </a:rPr>
              <a:t>d</a:t>
            </a:r>
            <a:r>
              <a:rPr sz="1900" dirty="0">
                <a:latin typeface="Arial"/>
                <a:cs typeface="Arial"/>
              </a:rPr>
              <a:t>s</a:t>
            </a:r>
            <a:endParaRPr sz="1900">
              <a:latin typeface="Arial"/>
              <a:cs typeface="Arial"/>
            </a:endParaRPr>
          </a:p>
          <a:p>
            <a:pPr marL="469900">
              <a:lnSpc>
                <a:spcPts val="2275"/>
              </a:lnSpc>
            </a:pPr>
            <a:r>
              <a:rPr sz="1900" dirty="0">
                <a:latin typeface="Arial Unicode MS"/>
                <a:cs typeface="Arial Unicode MS"/>
              </a:rPr>
              <a:t>－</a:t>
            </a:r>
            <a:r>
              <a:rPr sz="1900" spc="-5" dirty="0">
                <a:latin typeface="Arial"/>
                <a:cs typeface="Arial"/>
              </a:rPr>
              <a:t>A</a:t>
            </a:r>
            <a:r>
              <a:rPr sz="1900" spc="5" dirty="0">
                <a:latin typeface="Arial"/>
                <a:cs typeface="Arial"/>
              </a:rPr>
              <a:t>e</a:t>
            </a:r>
            <a:r>
              <a:rPr sz="1900" dirty="0">
                <a:latin typeface="Arial"/>
                <a:cs typeface="Arial"/>
              </a:rPr>
              <a:t>r</a:t>
            </a:r>
            <a:r>
              <a:rPr sz="1900" spc="5" dirty="0">
                <a:latin typeface="Arial"/>
                <a:cs typeface="Arial"/>
              </a:rPr>
              <a:t>oge</a:t>
            </a:r>
            <a:r>
              <a:rPr sz="1900" dirty="0">
                <a:latin typeface="Arial"/>
                <a:cs typeface="Arial"/>
              </a:rPr>
              <a:t>l</a:t>
            </a:r>
            <a:r>
              <a:rPr sz="1900" spc="-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r</a:t>
            </a:r>
            <a:r>
              <a:rPr sz="1900" spc="5" dirty="0">
                <a:latin typeface="Arial"/>
                <a:cs typeface="Arial"/>
              </a:rPr>
              <a:t>ad</a:t>
            </a:r>
            <a:r>
              <a:rPr sz="1900" dirty="0">
                <a:latin typeface="Arial"/>
                <a:cs typeface="Arial"/>
              </a:rPr>
              <a:t>i</a:t>
            </a:r>
            <a:r>
              <a:rPr sz="1900" spc="5" dirty="0">
                <a:latin typeface="Arial"/>
                <a:cs typeface="Arial"/>
              </a:rPr>
              <a:t>a</a:t>
            </a:r>
            <a:r>
              <a:rPr sz="1900" spc="-15" dirty="0">
                <a:latin typeface="Arial"/>
                <a:cs typeface="Arial"/>
              </a:rPr>
              <a:t>t</a:t>
            </a:r>
            <a:r>
              <a:rPr sz="1900" spc="5" dirty="0">
                <a:latin typeface="Arial"/>
                <a:cs typeface="Arial"/>
              </a:rPr>
              <a:t>o</a:t>
            </a:r>
            <a:r>
              <a:rPr sz="1900" dirty="0">
                <a:latin typeface="Arial"/>
                <a:cs typeface="Arial"/>
              </a:rPr>
              <a:t>r</a:t>
            </a:r>
            <a:endParaRPr sz="19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25"/>
              </a:spcBef>
            </a:pPr>
            <a:r>
              <a:rPr sz="1900" dirty="0">
                <a:latin typeface="Arial Unicode MS"/>
                <a:cs typeface="Arial Unicode MS"/>
              </a:rPr>
              <a:t>－</a:t>
            </a:r>
            <a:r>
              <a:rPr sz="1900" spc="-20" dirty="0">
                <a:latin typeface="Arial"/>
                <a:cs typeface="Arial"/>
              </a:rPr>
              <a:t>S</a:t>
            </a:r>
            <a:r>
              <a:rPr sz="1900" spc="5" dirty="0">
                <a:latin typeface="Arial"/>
                <a:cs typeface="Arial"/>
              </a:rPr>
              <a:t>phe</a:t>
            </a:r>
            <a:r>
              <a:rPr sz="1900" dirty="0">
                <a:latin typeface="Arial"/>
                <a:cs typeface="Arial"/>
              </a:rPr>
              <a:t>ric</a:t>
            </a:r>
            <a:r>
              <a:rPr sz="1900" spc="5" dirty="0">
                <a:latin typeface="Arial"/>
                <a:cs typeface="Arial"/>
              </a:rPr>
              <a:t>a</a:t>
            </a:r>
            <a:r>
              <a:rPr sz="1900" dirty="0">
                <a:latin typeface="Arial"/>
                <a:cs typeface="Arial"/>
              </a:rPr>
              <a:t>l</a:t>
            </a:r>
            <a:r>
              <a:rPr sz="1900" spc="-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mirr</a:t>
            </a:r>
            <a:r>
              <a:rPr sz="1900" spc="5" dirty="0">
                <a:latin typeface="Arial"/>
                <a:cs typeface="Arial"/>
              </a:rPr>
              <a:t>o</a:t>
            </a:r>
            <a:r>
              <a:rPr sz="1900" dirty="0">
                <a:latin typeface="Arial"/>
                <a:cs typeface="Arial"/>
              </a:rPr>
              <a:t>rs</a:t>
            </a:r>
            <a:endParaRPr sz="19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25"/>
              </a:spcBef>
            </a:pPr>
            <a:r>
              <a:rPr sz="1900" dirty="0">
                <a:latin typeface="Arial Unicode MS"/>
                <a:cs typeface="Arial Unicode MS"/>
              </a:rPr>
              <a:t>－</a:t>
            </a:r>
            <a:r>
              <a:rPr sz="1900" dirty="0">
                <a:latin typeface="Arial"/>
                <a:cs typeface="Arial"/>
              </a:rPr>
              <a:t>Fl</a:t>
            </a:r>
            <a:r>
              <a:rPr sz="1900" spc="5" dirty="0">
                <a:latin typeface="Arial"/>
                <a:cs typeface="Arial"/>
              </a:rPr>
              <a:t>a</a:t>
            </a:r>
            <a:r>
              <a:rPr sz="1900" spc="-10" dirty="0">
                <a:latin typeface="Arial"/>
                <a:cs typeface="Arial"/>
              </a:rPr>
              <a:t>t </a:t>
            </a:r>
            <a:r>
              <a:rPr sz="1900" spc="5" dirty="0">
                <a:latin typeface="Arial"/>
                <a:cs typeface="Arial"/>
              </a:rPr>
              <a:t>m</a:t>
            </a:r>
            <a:r>
              <a:rPr sz="1900" dirty="0">
                <a:latin typeface="Arial"/>
                <a:cs typeface="Arial"/>
              </a:rPr>
              <a:t>i</a:t>
            </a:r>
            <a:r>
              <a:rPr sz="1900" spc="5" dirty="0">
                <a:latin typeface="Arial"/>
                <a:cs typeface="Arial"/>
              </a:rPr>
              <a:t>rror</a:t>
            </a:r>
            <a:r>
              <a:rPr sz="1900" dirty="0">
                <a:latin typeface="Arial"/>
                <a:cs typeface="Arial"/>
              </a:rPr>
              <a:t>s</a:t>
            </a:r>
            <a:endParaRPr sz="19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20"/>
              </a:spcBef>
              <a:buClr>
                <a:srgbClr val="0070C0"/>
              </a:buClr>
              <a:buFont typeface="Arial"/>
              <a:buChar char="•"/>
              <a:tabLst>
                <a:tab pos="241300" algn="l"/>
              </a:tabLst>
            </a:pPr>
            <a:r>
              <a:rPr sz="2000" spc="-60" dirty="0">
                <a:solidFill>
                  <a:srgbClr val="0070C0"/>
                </a:solidFill>
                <a:latin typeface="Arial"/>
                <a:cs typeface="Arial"/>
              </a:rPr>
              <a:t>W</a:t>
            </a:r>
            <a:r>
              <a:rPr sz="2000" dirty="0">
                <a:solidFill>
                  <a:srgbClr val="0070C0"/>
                </a:solidFill>
                <a:latin typeface="Arial"/>
                <a:cs typeface="Arial"/>
              </a:rPr>
              <a:t>ednesda</a:t>
            </a:r>
            <a:r>
              <a:rPr sz="2000" spc="-150" dirty="0">
                <a:solidFill>
                  <a:srgbClr val="0070C0"/>
                </a:solidFill>
                <a:latin typeface="Arial"/>
                <a:cs typeface="Arial"/>
              </a:rPr>
              <a:t>y</a:t>
            </a:r>
            <a:r>
              <a:rPr sz="2000" spc="-10" dirty="0">
                <a:latin typeface="Arial"/>
                <a:cs typeface="Arial"/>
              </a:rPr>
              <a:t>.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R</a:t>
            </a:r>
            <a:r>
              <a:rPr sz="2000" spc="-20" dirty="0">
                <a:latin typeface="Arial"/>
                <a:cs typeface="Arial"/>
              </a:rPr>
              <a:t>I</a:t>
            </a:r>
            <a:r>
              <a:rPr sz="2000" spc="5" dirty="0">
                <a:latin typeface="Arial"/>
                <a:cs typeface="Arial"/>
              </a:rPr>
              <a:t>C</a:t>
            </a:r>
            <a:r>
              <a:rPr sz="2000" dirty="0">
                <a:latin typeface="Arial"/>
                <a:cs typeface="Arial"/>
              </a:rPr>
              <a:t>H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</a:t>
            </a:r>
            <a:r>
              <a:rPr sz="2000" spc="-20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e</a:t>
            </a:r>
            <a:r>
              <a:rPr sz="2000" spc="-10" dirty="0">
                <a:latin typeface="Arial"/>
                <a:cs typeface="Arial"/>
              </a:rPr>
              <a:t>c</a:t>
            </a:r>
            <a:r>
              <a:rPr sz="2000" spc="-20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or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w</a:t>
            </a:r>
            <a:r>
              <a:rPr sz="2000" dirty="0">
                <a:latin typeface="Arial"/>
                <a:cs typeface="Arial"/>
              </a:rPr>
              <a:t>as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m</a:t>
            </a:r>
            <a:r>
              <a:rPr sz="2000" dirty="0">
                <a:latin typeface="Arial"/>
                <a:cs typeface="Arial"/>
              </a:rPr>
              <a:t>oved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o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H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5" dirty="0">
                <a:latin typeface="Arial"/>
                <a:cs typeface="Arial"/>
              </a:rPr>
              <a:t>ll</a:t>
            </a:r>
            <a:r>
              <a:rPr sz="2000" spc="-5" dirty="0">
                <a:latin typeface="Arial"/>
                <a:cs typeface="Arial"/>
              </a:rPr>
              <a:t>-</a:t>
            </a:r>
            <a:r>
              <a:rPr sz="2000" spc="-15" dirty="0">
                <a:latin typeface="Arial"/>
                <a:cs typeface="Arial"/>
              </a:rPr>
              <a:t>B</a:t>
            </a:r>
            <a:endParaRPr sz="20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Arial"/>
              <a:buChar char="•"/>
              <a:tabLst>
                <a:tab pos="241300" algn="l"/>
                <a:tab pos="1699895" algn="l"/>
              </a:tabLst>
            </a:pPr>
            <a:r>
              <a:rPr sz="2000" spc="-15" dirty="0">
                <a:solidFill>
                  <a:srgbClr val="0070C0"/>
                </a:solidFill>
                <a:latin typeface="Arial"/>
                <a:cs typeface="Arial"/>
              </a:rPr>
              <a:t>Thu</a:t>
            </a:r>
            <a:r>
              <a:rPr sz="2000" spc="-5" dirty="0">
                <a:solidFill>
                  <a:srgbClr val="0070C0"/>
                </a:solidFill>
                <a:latin typeface="Arial"/>
                <a:cs typeface="Arial"/>
              </a:rPr>
              <a:t>r</a:t>
            </a:r>
            <a:r>
              <a:rPr sz="2000" dirty="0">
                <a:solidFill>
                  <a:srgbClr val="0070C0"/>
                </a:solidFill>
                <a:latin typeface="Arial"/>
                <a:cs typeface="Arial"/>
              </a:rPr>
              <a:t>sda</a:t>
            </a:r>
            <a:r>
              <a:rPr sz="2000" spc="-150" dirty="0">
                <a:solidFill>
                  <a:srgbClr val="0070C0"/>
                </a:solidFill>
                <a:latin typeface="Arial"/>
                <a:cs typeface="Arial"/>
              </a:rPr>
              <a:t>y</a:t>
            </a:r>
            <a:r>
              <a:rPr sz="2000" spc="-10" dirty="0">
                <a:latin typeface="Arial"/>
                <a:cs typeface="Arial"/>
              </a:rPr>
              <a:t>.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5" dirty="0">
                <a:latin typeface="Arial"/>
                <a:cs typeface="Arial"/>
              </a:rPr>
              <a:t>R</a:t>
            </a:r>
            <a:r>
              <a:rPr sz="2000" spc="-20" dirty="0">
                <a:latin typeface="Arial"/>
                <a:cs typeface="Arial"/>
              </a:rPr>
              <a:t>I</a:t>
            </a:r>
            <a:r>
              <a:rPr sz="2000" spc="5" dirty="0">
                <a:latin typeface="Arial"/>
                <a:cs typeface="Arial"/>
              </a:rPr>
              <a:t>C</a:t>
            </a:r>
            <a:r>
              <a:rPr sz="2000" dirty="0">
                <a:latin typeface="Arial"/>
                <a:cs typeface="Arial"/>
              </a:rPr>
              <a:t>H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w</a:t>
            </a:r>
            <a:r>
              <a:rPr sz="2000" dirty="0">
                <a:latin typeface="Arial"/>
                <a:cs typeface="Arial"/>
              </a:rPr>
              <a:t>as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i</a:t>
            </a:r>
            <a:r>
              <a:rPr sz="2000" dirty="0">
                <a:latin typeface="Arial"/>
                <a:cs typeface="Arial"/>
              </a:rPr>
              <a:t>n</a:t>
            </a:r>
            <a:r>
              <a:rPr sz="2000" spc="-10" dirty="0">
                <a:latin typeface="Arial"/>
                <a:cs typeface="Arial"/>
              </a:rPr>
              <a:t>s</a:t>
            </a:r>
            <a:r>
              <a:rPr sz="2000" spc="-20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5" dirty="0">
                <a:latin typeface="Arial"/>
                <a:cs typeface="Arial"/>
              </a:rPr>
              <a:t>ll</a:t>
            </a:r>
            <a:r>
              <a:rPr sz="2000" dirty="0">
                <a:latin typeface="Arial"/>
                <a:cs typeface="Arial"/>
              </a:rPr>
              <a:t>ed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o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F</a:t>
            </a:r>
            <a:r>
              <a:rPr sz="2000" dirty="0">
                <a:latin typeface="Arial"/>
                <a:cs typeface="Arial"/>
              </a:rPr>
              <a:t>o</a:t>
            </a:r>
            <a:r>
              <a:rPr sz="2000" spc="-5" dirty="0">
                <a:latin typeface="Arial"/>
                <a:cs typeface="Arial"/>
              </a:rPr>
              <a:t>r</a:t>
            </a:r>
            <a:r>
              <a:rPr sz="2000" spc="5" dirty="0">
                <a:latin typeface="Arial"/>
                <a:cs typeface="Arial"/>
              </a:rPr>
              <a:t>w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-5" dirty="0">
                <a:latin typeface="Arial"/>
                <a:cs typeface="Arial"/>
              </a:rPr>
              <a:t>r</a:t>
            </a:r>
            <a:r>
              <a:rPr sz="2000" dirty="0">
                <a:latin typeface="Arial"/>
                <a:cs typeface="Arial"/>
              </a:rPr>
              <a:t>d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C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-5" dirty="0">
                <a:latin typeface="Arial"/>
                <a:cs typeface="Arial"/>
              </a:rPr>
              <a:t>rr</a:t>
            </a:r>
            <a:r>
              <a:rPr sz="2000" spc="5" dirty="0">
                <a:latin typeface="Arial"/>
                <a:cs typeface="Arial"/>
              </a:rPr>
              <a:t>i</a:t>
            </a:r>
            <a:r>
              <a:rPr sz="2000" dirty="0">
                <a:latin typeface="Arial"/>
                <a:cs typeface="Arial"/>
              </a:rPr>
              <a:t>age</a:t>
            </a:r>
            <a:endParaRPr sz="20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00"/>
              </a:spcBef>
              <a:buClr>
                <a:srgbClr val="0070C0"/>
              </a:buClr>
              <a:buFont typeface="Arial"/>
              <a:buChar char="•"/>
              <a:tabLst>
                <a:tab pos="241300" algn="l"/>
              </a:tabLst>
            </a:pPr>
            <a:r>
              <a:rPr sz="2000" spc="-15" dirty="0">
                <a:solidFill>
                  <a:srgbClr val="0070C0"/>
                </a:solidFill>
                <a:latin typeface="Arial"/>
                <a:cs typeface="Arial"/>
              </a:rPr>
              <a:t>Fr</a:t>
            </a:r>
            <a:r>
              <a:rPr sz="2000" spc="5" dirty="0">
                <a:solidFill>
                  <a:srgbClr val="0070C0"/>
                </a:solidFill>
                <a:latin typeface="Arial"/>
                <a:cs typeface="Arial"/>
              </a:rPr>
              <a:t>i</a:t>
            </a:r>
            <a:r>
              <a:rPr sz="2000" dirty="0">
                <a:solidFill>
                  <a:srgbClr val="0070C0"/>
                </a:solidFill>
                <a:latin typeface="Arial"/>
                <a:cs typeface="Arial"/>
              </a:rPr>
              <a:t>da</a:t>
            </a:r>
            <a:r>
              <a:rPr sz="2000" spc="-155" dirty="0">
                <a:solidFill>
                  <a:srgbClr val="0070C0"/>
                </a:solidFill>
                <a:latin typeface="Arial"/>
                <a:cs typeface="Arial"/>
              </a:rPr>
              <a:t>y</a:t>
            </a:r>
            <a:r>
              <a:rPr sz="2000" spc="-10" dirty="0">
                <a:latin typeface="Arial"/>
                <a:cs typeface="Arial"/>
              </a:rPr>
              <a:t>.</a:t>
            </a:r>
            <a:r>
              <a:rPr sz="2000" spc="-12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A</a:t>
            </a:r>
            <a:r>
              <a:rPr sz="2000" spc="5" dirty="0">
                <a:latin typeface="Arial"/>
                <a:cs typeface="Arial"/>
              </a:rPr>
              <a:t>l</a:t>
            </a:r>
            <a:r>
              <a:rPr sz="2000" dirty="0">
                <a:latin typeface="Arial"/>
                <a:cs typeface="Arial"/>
              </a:rPr>
              <a:t>l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cab</a:t>
            </a:r>
            <a:r>
              <a:rPr sz="2000" spc="5" dirty="0">
                <a:latin typeface="Arial"/>
                <a:cs typeface="Arial"/>
              </a:rPr>
              <a:t>l</a:t>
            </a:r>
            <a:r>
              <a:rPr sz="2000" dirty="0">
                <a:latin typeface="Arial"/>
                <a:cs typeface="Arial"/>
              </a:rPr>
              <a:t>es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-5" dirty="0">
                <a:latin typeface="Arial"/>
                <a:cs typeface="Arial"/>
              </a:rPr>
              <a:t>r</a:t>
            </a:r>
            <a:r>
              <a:rPr sz="2000" dirty="0">
                <a:latin typeface="Arial"/>
                <a:cs typeface="Arial"/>
              </a:rPr>
              <a:t>e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conne</a:t>
            </a:r>
            <a:r>
              <a:rPr sz="2000" spc="-10" dirty="0">
                <a:latin typeface="Arial"/>
                <a:cs typeface="Arial"/>
              </a:rPr>
              <a:t>c</a:t>
            </a:r>
            <a:r>
              <a:rPr sz="2000" spc="-20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ed</a:t>
            </a:r>
            <a:r>
              <a:rPr sz="2000" spc="-10" dirty="0">
                <a:latin typeface="Arial"/>
                <a:cs typeface="Arial"/>
              </a:rPr>
              <a:t>: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H</a:t>
            </a:r>
            <a:r>
              <a:rPr sz="2000" spc="-195" dirty="0">
                <a:latin typeface="Arial"/>
                <a:cs typeface="Arial"/>
              </a:rPr>
              <a:t>V</a:t>
            </a:r>
            <a:r>
              <a:rPr sz="2000" spc="-10" dirty="0">
                <a:latin typeface="Arial"/>
                <a:cs typeface="Arial"/>
              </a:rPr>
              <a:t>,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150" dirty="0">
                <a:latin typeface="Arial"/>
                <a:cs typeface="Arial"/>
              </a:rPr>
              <a:t>L</a:t>
            </a:r>
            <a:r>
              <a:rPr sz="2000" spc="-195" dirty="0">
                <a:latin typeface="Arial"/>
                <a:cs typeface="Arial"/>
              </a:rPr>
              <a:t>V</a:t>
            </a:r>
            <a:r>
              <a:rPr sz="2000" spc="-10" dirty="0">
                <a:latin typeface="Arial"/>
                <a:cs typeface="Arial"/>
              </a:rPr>
              <a:t>,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D</a:t>
            </a:r>
            <a:r>
              <a:rPr sz="2000" spc="-15" dirty="0">
                <a:latin typeface="Arial"/>
                <a:cs typeface="Arial"/>
              </a:rPr>
              <a:t>AQ </a:t>
            </a:r>
            <a:r>
              <a:rPr sz="2000" spc="-20" dirty="0">
                <a:latin typeface="Arial"/>
                <a:cs typeface="Arial"/>
              </a:rPr>
              <a:t>f</a:t>
            </a:r>
            <a:r>
              <a:rPr sz="2000" spc="5" dirty="0">
                <a:latin typeface="Arial"/>
                <a:cs typeface="Arial"/>
              </a:rPr>
              <a:t>i</a:t>
            </a:r>
            <a:r>
              <a:rPr sz="2000" dirty="0">
                <a:latin typeface="Arial"/>
                <a:cs typeface="Arial"/>
              </a:rPr>
              <a:t>be</a:t>
            </a:r>
            <a:r>
              <a:rPr sz="2000" spc="-5" dirty="0">
                <a:latin typeface="Arial"/>
                <a:cs typeface="Arial"/>
              </a:rPr>
              <a:t>r</a:t>
            </a:r>
            <a:r>
              <a:rPr sz="2000" spc="-10" dirty="0">
                <a:latin typeface="Arial"/>
                <a:cs typeface="Arial"/>
              </a:rPr>
              <a:t>s,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</a:t>
            </a:r>
            <a:r>
              <a:rPr sz="2000" spc="5" dirty="0">
                <a:latin typeface="Arial"/>
                <a:cs typeface="Arial"/>
              </a:rPr>
              <a:t>l</a:t>
            </a:r>
            <a:r>
              <a:rPr sz="2000" dirty="0">
                <a:latin typeface="Arial"/>
                <a:cs typeface="Arial"/>
              </a:rPr>
              <a:t>ow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con</a:t>
            </a:r>
            <a:r>
              <a:rPr sz="2000" spc="-20" dirty="0">
                <a:latin typeface="Arial"/>
                <a:cs typeface="Arial"/>
              </a:rPr>
              <a:t>t</a:t>
            </a:r>
            <a:r>
              <a:rPr sz="2000" spc="-5" dirty="0">
                <a:latin typeface="Arial"/>
                <a:cs typeface="Arial"/>
              </a:rPr>
              <a:t>r</a:t>
            </a:r>
            <a:r>
              <a:rPr sz="2000" dirty="0">
                <a:latin typeface="Arial"/>
                <a:cs typeface="Arial"/>
              </a:rPr>
              <a:t>o</a:t>
            </a:r>
            <a:r>
              <a:rPr sz="2000" spc="5" dirty="0">
                <a:latin typeface="Arial"/>
                <a:cs typeface="Arial"/>
              </a:rPr>
              <a:t>l</a:t>
            </a:r>
            <a:r>
              <a:rPr sz="2000" spc="-10" dirty="0">
                <a:latin typeface="Arial"/>
                <a:cs typeface="Arial"/>
              </a:rPr>
              <a:t>.</a:t>
            </a:r>
            <a:endParaRPr sz="20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05"/>
              </a:spcBef>
              <a:buClr>
                <a:srgbClr val="0070C0"/>
              </a:buClr>
              <a:buFont typeface="Arial"/>
              <a:buChar char="•"/>
              <a:tabLst>
                <a:tab pos="241300" algn="l"/>
              </a:tabLst>
            </a:pPr>
            <a:r>
              <a:rPr sz="2000" dirty="0">
                <a:solidFill>
                  <a:srgbClr val="0070C0"/>
                </a:solidFill>
                <a:latin typeface="Arial"/>
                <a:cs typeface="Arial"/>
              </a:rPr>
              <a:t>S</a:t>
            </a:r>
            <a:r>
              <a:rPr sz="2000" spc="-5" dirty="0">
                <a:solidFill>
                  <a:srgbClr val="0070C0"/>
                </a:solidFill>
                <a:latin typeface="Arial"/>
                <a:cs typeface="Arial"/>
              </a:rPr>
              <a:t>a</a:t>
            </a:r>
            <a:r>
              <a:rPr sz="2000" spc="-20" dirty="0">
                <a:solidFill>
                  <a:srgbClr val="0070C0"/>
                </a:solidFill>
                <a:latin typeface="Arial"/>
                <a:cs typeface="Arial"/>
              </a:rPr>
              <a:t>t</a:t>
            </a:r>
            <a:r>
              <a:rPr sz="2000" spc="-5" dirty="0">
                <a:solidFill>
                  <a:srgbClr val="0070C0"/>
                </a:solidFill>
                <a:latin typeface="Arial"/>
                <a:cs typeface="Arial"/>
              </a:rPr>
              <a:t>urda</a:t>
            </a:r>
            <a:r>
              <a:rPr sz="2000" spc="-145" dirty="0">
                <a:solidFill>
                  <a:srgbClr val="0070C0"/>
                </a:solidFill>
                <a:latin typeface="Arial"/>
                <a:cs typeface="Arial"/>
              </a:rPr>
              <a:t>y</a:t>
            </a:r>
            <a:r>
              <a:rPr sz="2000" spc="-10" dirty="0">
                <a:latin typeface="Arial"/>
                <a:cs typeface="Arial"/>
              </a:rPr>
              <a:t>.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C</a:t>
            </a:r>
            <a:r>
              <a:rPr sz="2000" dirty="0">
                <a:latin typeface="Arial"/>
                <a:cs typeface="Arial"/>
              </a:rPr>
              <a:t>o</a:t>
            </a:r>
            <a:r>
              <a:rPr sz="2000" spc="-5" dirty="0">
                <a:latin typeface="Arial"/>
                <a:cs typeface="Arial"/>
              </a:rPr>
              <a:t>mm</a:t>
            </a:r>
            <a:r>
              <a:rPr sz="2000" spc="5" dirty="0">
                <a:latin typeface="Arial"/>
                <a:cs typeface="Arial"/>
              </a:rPr>
              <a:t>i</a:t>
            </a:r>
            <a:r>
              <a:rPr sz="2000" dirty="0">
                <a:latin typeface="Arial"/>
                <a:cs typeface="Arial"/>
              </a:rPr>
              <a:t>ss</a:t>
            </a:r>
            <a:r>
              <a:rPr sz="2000" spc="5" dirty="0">
                <a:latin typeface="Arial"/>
                <a:cs typeface="Arial"/>
              </a:rPr>
              <a:t>i</a:t>
            </a:r>
            <a:r>
              <a:rPr sz="2000" dirty="0">
                <a:latin typeface="Arial"/>
                <a:cs typeface="Arial"/>
              </a:rPr>
              <a:t>on</a:t>
            </a:r>
            <a:r>
              <a:rPr sz="2000" spc="5" dirty="0">
                <a:latin typeface="Arial"/>
                <a:cs typeface="Arial"/>
              </a:rPr>
              <a:t>i</a:t>
            </a:r>
            <a:r>
              <a:rPr sz="2000" dirty="0">
                <a:latin typeface="Arial"/>
                <a:cs typeface="Arial"/>
              </a:rPr>
              <a:t>ng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</a:t>
            </a:r>
            <a:r>
              <a:rPr sz="2000" spc="-10" dirty="0">
                <a:latin typeface="Arial"/>
                <a:cs typeface="Arial"/>
              </a:rPr>
              <a:t>f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he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</a:t>
            </a:r>
            <a:r>
              <a:rPr sz="2000" spc="-20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e</a:t>
            </a:r>
            <a:r>
              <a:rPr sz="2000" spc="-10" dirty="0">
                <a:latin typeface="Arial"/>
                <a:cs typeface="Arial"/>
              </a:rPr>
              <a:t>c</a:t>
            </a:r>
            <a:r>
              <a:rPr sz="2000" spc="-20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or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sub</a:t>
            </a:r>
            <a:r>
              <a:rPr sz="2000" spc="-10" dirty="0">
                <a:latin typeface="Arial"/>
                <a:cs typeface="Arial"/>
              </a:rPr>
              <a:t>sys</a:t>
            </a:r>
            <a:r>
              <a:rPr sz="2000" spc="-20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e</a:t>
            </a:r>
            <a:r>
              <a:rPr sz="2000" spc="-5" dirty="0">
                <a:latin typeface="Arial"/>
                <a:cs typeface="Arial"/>
              </a:rPr>
              <a:t>m</a:t>
            </a:r>
            <a:r>
              <a:rPr sz="2000" dirty="0">
                <a:latin typeface="Arial"/>
                <a:cs typeface="Arial"/>
              </a:rPr>
              <a:t>s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done</a:t>
            </a:r>
            <a:r>
              <a:rPr sz="2000" spc="-10" dirty="0">
                <a:latin typeface="Arial"/>
                <a:cs typeface="Arial"/>
              </a:rPr>
              <a:t>.</a:t>
            </a:r>
            <a:endParaRPr sz="2000">
              <a:latin typeface="Arial"/>
              <a:cs typeface="Arial"/>
            </a:endParaRPr>
          </a:p>
          <a:p>
            <a:pPr marL="241300" marR="5080" indent="-228600">
              <a:lnSpc>
                <a:spcPct val="80700"/>
              </a:lnSpc>
              <a:spcBef>
                <a:spcPts val="940"/>
              </a:spcBef>
              <a:buClr>
                <a:srgbClr val="0070C0"/>
              </a:buClr>
              <a:buFont typeface="Arial"/>
              <a:buChar char="•"/>
              <a:tabLst>
                <a:tab pos="241300" algn="l"/>
              </a:tabLst>
            </a:pPr>
            <a:r>
              <a:rPr sz="2000" spc="-10" dirty="0">
                <a:solidFill>
                  <a:srgbClr val="00B050"/>
                </a:solidFill>
                <a:latin typeface="Arial"/>
                <a:cs typeface="Arial"/>
              </a:rPr>
              <a:t>I</a:t>
            </a:r>
            <a:r>
              <a:rPr sz="2000" spc="5" dirty="0">
                <a:solidFill>
                  <a:srgbClr val="00B050"/>
                </a:solidFill>
                <a:latin typeface="Arial"/>
                <a:cs typeface="Arial"/>
              </a:rPr>
              <a:t>N</a:t>
            </a:r>
            <a:r>
              <a:rPr sz="2000" spc="-15" dirty="0">
                <a:solidFill>
                  <a:srgbClr val="00B050"/>
                </a:solidFill>
                <a:latin typeface="Arial"/>
                <a:cs typeface="Arial"/>
              </a:rPr>
              <a:t>F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N</a:t>
            </a:r>
            <a:r>
              <a:rPr sz="2000" spc="-5" dirty="0">
                <a:solidFill>
                  <a:srgbClr val="00B050"/>
                </a:solidFill>
                <a:latin typeface="Arial"/>
                <a:cs typeface="Arial"/>
              </a:rPr>
              <a:t> (</a:t>
            </a:r>
            <a:r>
              <a:rPr sz="2000" spc="-20" dirty="0">
                <a:solidFill>
                  <a:srgbClr val="00B050"/>
                </a:solidFill>
                <a:latin typeface="Arial"/>
                <a:cs typeface="Arial"/>
              </a:rPr>
              <a:t>It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a</a:t>
            </a:r>
            <a:r>
              <a:rPr sz="2000" spc="5" dirty="0">
                <a:solidFill>
                  <a:srgbClr val="00B050"/>
                </a:solidFill>
                <a:latin typeface="Arial"/>
                <a:cs typeface="Arial"/>
              </a:rPr>
              <a:t>l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y</a:t>
            </a:r>
            <a:r>
              <a:rPr sz="2000" spc="-5" dirty="0">
                <a:solidFill>
                  <a:srgbClr val="00B050"/>
                </a:solidFill>
                <a:latin typeface="Arial"/>
                <a:cs typeface="Arial"/>
              </a:rPr>
              <a:t>)</a:t>
            </a:r>
            <a:r>
              <a:rPr sz="2000" spc="-10" dirty="0">
                <a:solidFill>
                  <a:srgbClr val="00B050"/>
                </a:solidFill>
                <a:latin typeface="Arial"/>
                <a:cs typeface="Arial"/>
              </a:rPr>
              <a:t>,</a:t>
            </a:r>
            <a:r>
              <a:rPr sz="2000" spc="-125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B050"/>
                </a:solidFill>
                <a:latin typeface="Arial"/>
                <a:cs typeface="Arial"/>
              </a:rPr>
              <a:t>A</a:t>
            </a:r>
            <a:r>
              <a:rPr sz="2000" spc="5" dirty="0">
                <a:solidFill>
                  <a:srgbClr val="00B050"/>
                </a:solidFill>
                <a:latin typeface="Arial"/>
                <a:cs typeface="Arial"/>
              </a:rPr>
              <a:t>N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L</a:t>
            </a:r>
            <a:r>
              <a:rPr sz="2000" spc="-10" dirty="0">
                <a:solidFill>
                  <a:srgbClr val="00B050"/>
                </a:solidFill>
                <a:latin typeface="Arial"/>
                <a:cs typeface="Arial"/>
              </a:rPr>
              <a:t>,</a:t>
            </a:r>
            <a:r>
              <a:rPr sz="2000" spc="-15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and</a:t>
            </a:r>
            <a:r>
              <a:rPr sz="2000" spc="-10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JL</a:t>
            </a:r>
            <a:r>
              <a:rPr sz="2000" spc="-15" dirty="0">
                <a:solidFill>
                  <a:srgbClr val="00B050"/>
                </a:solidFill>
                <a:latin typeface="Arial"/>
                <a:cs typeface="Arial"/>
              </a:rPr>
              <a:t>AB, </a:t>
            </a:r>
            <a:r>
              <a:rPr sz="2000" spc="5" dirty="0">
                <a:solidFill>
                  <a:srgbClr val="00B050"/>
                </a:solidFill>
                <a:latin typeface="Arial"/>
                <a:cs typeface="Arial"/>
              </a:rPr>
              <a:t>wi</a:t>
            </a:r>
            <a:r>
              <a:rPr sz="2000" spc="-20" dirty="0">
                <a:solidFill>
                  <a:srgbClr val="00B050"/>
                </a:solidFill>
                <a:latin typeface="Arial"/>
                <a:cs typeface="Arial"/>
              </a:rPr>
              <a:t>t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h</a:t>
            </a:r>
            <a:r>
              <a:rPr sz="2000" spc="-10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00B050"/>
                </a:solidFill>
                <a:latin typeface="Arial"/>
                <a:cs typeface="Arial"/>
              </a:rPr>
              <a:t>t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he</a:t>
            </a:r>
            <a:r>
              <a:rPr sz="2000" spc="-10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he</a:t>
            </a:r>
            <a:r>
              <a:rPr sz="2000" spc="5" dirty="0">
                <a:solidFill>
                  <a:srgbClr val="00B050"/>
                </a:solidFill>
                <a:latin typeface="Arial"/>
                <a:cs typeface="Arial"/>
              </a:rPr>
              <a:t>l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p</a:t>
            </a:r>
            <a:r>
              <a:rPr sz="2000" spc="-10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o</a:t>
            </a:r>
            <a:r>
              <a:rPr sz="2000" spc="-10" dirty="0">
                <a:solidFill>
                  <a:srgbClr val="00B050"/>
                </a:solidFill>
                <a:latin typeface="Arial"/>
                <a:cs typeface="Arial"/>
              </a:rPr>
              <a:t>f</a:t>
            </a:r>
            <a:r>
              <a:rPr sz="2000" spc="-15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00B050"/>
                </a:solidFill>
                <a:latin typeface="Arial"/>
                <a:cs typeface="Arial"/>
              </a:rPr>
              <a:t>f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a</a:t>
            </a:r>
            <a:r>
              <a:rPr sz="2000" spc="-10" dirty="0">
                <a:solidFill>
                  <a:srgbClr val="00B050"/>
                </a:solidFill>
                <a:latin typeface="Arial"/>
                <a:cs typeface="Arial"/>
              </a:rPr>
              <a:t>st</a:t>
            </a:r>
            <a:r>
              <a:rPr sz="2000" spc="-15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e</a:t>
            </a:r>
            <a:r>
              <a:rPr sz="2000" spc="5" dirty="0">
                <a:solidFill>
                  <a:srgbClr val="00B050"/>
                </a:solidFill>
                <a:latin typeface="Arial"/>
                <a:cs typeface="Arial"/>
              </a:rPr>
              <a:t>l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e</a:t>
            </a:r>
            <a:r>
              <a:rPr sz="2000" spc="-10" dirty="0">
                <a:solidFill>
                  <a:srgbClr val="00B050"/>
                </a:solidFill>
                <a:latin typeface="Arial"/>
                <a:cs typeface="Arial"/>
              </a:rPr>
              <a:t>c</a:t>
            </a:r>
            <a:r>
              <a:rPr sz="2000" spc="-20" dirty="0">
                <a:solidFill>
                  <a:srgbClr val="00B050"/>
                </a:solidFill>
                <a:latin typeface="Arial"/>
                <a:cs typeface="Arial"/>
              </a:rPr>
              <a:t>t</a:t>
            </a:r>
            <a:r>
              <a:rPr sz="2000" spc="-5" dirty="0">
                <a:solidFill>
                  <a:srgbClr val="00B050"/>
                </a:solidFill>
                <a:latin typeface="Arial"/>
                <a:cs typeface="Arial"/>
              </a:rPr>
              <a:t>r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on</a:t>
            </a:r>
            <a:r>
              <a:rPr sz="2000" spc="5" dirty="0">
                <a:solidFill>
                  <a:srgbClr val="00B050"/>
                </a:solidFill>
                <a:latin typeface="Arial"/>
                <a:cs typeface="Arial"/>
              </a:rPr>
              <a:t>i</a:t>
            </a:r>
            <a:r>
              <a:rPr sz="2000" spc="-10" dirty="0">
                <a:solidFill>
                  <a:srgbClr val="00B050"/>
                </a:solidFill>
                <a:latin typeface="Arial"/>
                <a:cs typeface="Arial"/>
              </a:rPr>
              <a:t>cs,</a:t>
            </a:r>
            <a:r>
              <a:rPr sz="2000" spc="-15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de</a:t>
            </a:r>
            <a:r>
              <a:rPr sz="2000" spc="-20" dirty="0">
                <a:solidFill>
                  <a:srgbClr val="00B050"/>
                </a:solidFill>
                <a:latin typeface="Arial"/>
                <a:cs typeface="Arial"/>
              </a:rPr>
              <a:t>t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e</a:t>
            </a:r>
            <a:r>
              <a:rPr sz="2000" spc="-10" dirty="0">
                <a:solidFill>
                  <a:srgbClr val="00B050"/>
                </a:solidFill>
                <a:latin typeface="Arial"/>
                <a:cs typeface="Arial"/>
              </a:rPr>
              <a:t>c</a:t>
            </a:r>
            <a:r>
              <a:rPr sz="2000" spc="-20" dirty="0">
                <a:solidFill>
                  <a:srgbClr val="00B050"/>
                </a:solidFill>
                <a:latin typeface="Arial"/>
                <a:cs typeface="Arial"/>
              </a:rPr>
              <a:t>t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or suppo</a:t>
            </a:r>
            <a:r>
              <a:rPr sz="2000" spc="-5" dirty="0">
                <a:solidFill>
                  <a:srgbClr val="00B050"/>
                </a:solidFill>
                <a:latin typeface="Arial"/>
                <a:cs typeface="Arial"/>
              </a:rPr>
              <a:t>r</a:t>
            </a:r>
            <a:r>
              <a:rPr sz="2000" spc="-20" dirty="0">
                <a:solidFill>
                  <a:srgbClr val="00B050"/>
                </a:solidFill>
                <a:latin typeface="Arial"/>
                <a:cs typeface="Arial"/>
              </a:rPr>
              <a:t>t</a:t>
            </a:r>
            <a:r>
              <a:rPr sz="2000" spc="-10" dirty="0">
                <a:solidFill>
                  <a:srgbClr val="00B050"/>
                </a:solidFill>
                <a:latin typeface="Arial"/>
                <a:cs typeface="Arial"/>
              </a:rPr>
              <a:t>,</a:t>
            </a:r>
            <a:r>
              <a:rPr sz="2000" spc="-15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and</a:t>
            </a:r>
            <a:r>
              <a:rPr sz="2000" spc="-10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000" spc="5" dirty="0">
                <a:solidFill>
                  <a:srgbClr val="00B050"/>
                </a:solidFill>
                <a:latin typeface="Arial"/>
                <a:cs typeface="Arial"/>
              </a:rPr>
              <a:t>H</a:t>
            </a:r>
            <a:r>
              <a:rPr sz="2000" spc="-5" dirty="0">
                <a:solidFill>
                  <a:srgbClr val="00B050"/>
                </a:solidFill>
                <a:latin typeface="Arial"/>
                <a:cs typeface="Arial"/>
              </a:rPr>
              <a:t>a</a:t>
            </a:r>
            <a:r>
              <a:rPr sz="2000" spc="5" dirty="0">
                <a:solidFill>
                  <a:srgbClr val="00B050"/>
                </a:solidFill>
                <a:latin typeface="Arial"/>
                <a:cs typeface="Arial"/>
              </a:rPr>
              <a:t>ll</a:t>
            </a:r>
            <a:r>
              <a:rPr sz="2000" spc="-5" dirty="0">
                <a:solidFill>
                  <a:srgbClr val="00B050"/>
                </a:solidFill>
                <a:latin typeface="Arial"/>
                <a:cs typeface="Arial"/>
              </a:rPr>
              <a:t>-</a:t>
            </a:r>
            <a:r>
              <a:rPr sz="2000" spc="-15" dirty="0">
                <a:solidFill>
                  <a:srgbClr val="00B050"/>
                </a:solidFill>
                <a:latin typeface="Arial"/>
                <a:cs typeface="Arial"/>
              </a:rPr>
              <a:t>B</a:t>
            </a:r>
            <a:r>
              <a:rPr sz="2000" spc="-5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eng</a:t>
            </a:r>
            <a:r>
              <a:rPr sz="2000" spc="5" dirty="0">
                <a:solidFill>
                  <a:srgbClr val="00B050"/>
                </a:solidFill>
                <a:latin typeface="Arial"/>
                <a:cs typeface="Arial"/>
              </a:rPr>
              <a:t>i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nee</a:t>
            </a:r>
            <a:r>
              <a:rPr sz="2000" spc="-5" dirty="0">
                <a:solidFill>
                  <a:srgbClr val="00B050"/>
                </a:solidFill>
                <a:latin typeface="Arial"/>
                <a:cs typeface="Arial"/>
              </a:rPr>
              <a:t>r</a:t>
            </a:r>
            <a:r>
              <a:rPr sz="2000" spc="5" dirty="0">
                <a:solidFill>
                  <a:srgbClr val="00B050"/>
                </a:solidFill>
                <a:latin typeface="Arial"/>
                <a:cs typeface="Arial"/>
              </a:rPr>
              <a:t>i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ng</a:t>
            </a:r>
            <a:r>
              <a:rPr sz="2000" spc="-10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g</a:t>
            </a:r>
            <a:r>
              <a:rPr sz="2000" spc="-5" dirty="0">
                <a:solidFill>
                  <a:srgbClr val="00B050"/>
                </a:solidFill>
                <a:latin typeface="Arial"/>
                <a:cs typeface="Arial"/>
              </a:rPr>
              <a:t>r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oup</a:t>
            </a:r>
            <a:r>
              <a:rPr sz="2000" spc="-10" dirty="0">
                <a:solidFill>
                  <a:srgbClr val="00B050"/>
                </a:solidFill>
                <a:latin typeface="Arial"/>
                <a:cs typeface="Arial"/>
              </a:rPr>
              <a:t>s,</a:t>
            </a:r>
            <a:r>
              <a:rPr sz="2000" spc="-15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co</a:t>
            </a:r>
            <a:r>
              <a:rPr sz="2000" spc="-5" dirty="0">
                <a:solidFill>
                  <a:srgbClr val="00B050"/>
                </a:solidFill>
                <a:latin typeface="Arial"/>
                <a:cs typeface="Arial"/>
              </a:rPr>
              <a:t>m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p</a:t>
            </a:r>
            <a:r>
              <a:rPr sz="2000" spc="5" dirty="0">
                <a:solidFill>
                  <a:srgbClr val="00B050"/>
                </a:solidFill>
                <a:latin typeface="Arial"/>
                <a:cs typeface="Arial"/>
              </a:rPr>
              <a:t>l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e</a:t>
            </a:r>
            <a:r>
              <a:rPr sz="2000" spc="-20" dirty="0">
                <a:solidFill>
                  <a:srgbClr val="00B050"/>
                </a:solidFill>
                <a:latin typeface="Arial"/>
                <a:cs typeface="Arial"/>
              </a:rPr>
              <a:t>t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ed</a:t>
            </a:r>
            <a:r>
              <a:rPr sz="2000" spc="-10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00B050"/>
                </a:solidFill>
                <a:latin typeface="Arial"/>
                <a:cs typeface="Arial"/>
              </a:rPr>
              <a:t>t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he</a:t>
            </a:r>
            <a:r>
              <a:rPr sz="2000" spc="-10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con</a:t>
            </a:r>
            <a:r>
              <a:rPr sz="2000" spc="-10" dirty="0">
                <a:solidFill>
                  <a:srgbClr val="00B050"/>
                </a:solidFill>
                <a:latin typeface="Arial"/>
                <a:cs typeface="Arial"/>
              </a:rPr>
              <a:t>s</a:t>
            </a:r>
            <a:r>
              <a:rPr sz="2000" spc="-20" dirty="0">
                <a:solidFill>
                  <a:srgbClr val="00B050"/>
                </a:solidFill>
                <a:latin typeface="Arial"/>
                <a:cs typeface="Arial"/>
              </a:rPr>
              <a:t>t</a:t>
            </a:r>
            <a:r>
              <a:rPr sz="2000" spc="-5" dirty="0">
                <a:solidFill>
                  <a:srgbClr val="00B050"/>
                </a:solidFill>
                <a:latin typeface="Arial"/>
                <a:cs typeface="Arial"/>
              </a:rPr>
              <a:t>r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u</a:t>
            </a:r>
            <a:r>
              <a:rPr sz="2000" spc="-10" dirty="0">
                <a:solidFill>
                  <a:srgbClr val="00B050"/>
                </a:solidFill>
                <a:latin typeface="Arial"/>
                <a:cs typeface="Arial"/>
              </a:rPr>
              <a:t>c</a:t>
            </a:r>
            <a:r>
              <a:rPr sz="2000" spc="-20" dirty="0">
                <a:solidFill>
                  <a:srgbClr val="00B050"/>
                </a:solidFill>
                <a:latin typeface="Arial"/>
                <a:cs typeface="Arial"/>
              </a:rPr>
              <a:t>t</a:t>
            </a:r>
            <a:r>
              <a:rPr sz="2000" spc="5" dirty="0">
                <a:solidFill>
                  <a:srgbClr val="00B050"/>
                </a:solidFill>
                <a:latin typeface="Arial"/>
                <a:cs typeface="Arial"/>
              </a:rPr>
              <a:t>i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on</a:t>
            </a:r>
            <a:r>
              <a:rPr sz="2000" spc="-10" dirty="0">
                <a:solidFill>
                  <a:srgbClr val="00B050"/>
                </a:solidFill>
                <a:latin typeface="Arial"/>
                <a:cs typeface="Arial"/>
              </a:rPr>
              <a:t>, </a:t>
            </a:r>
            <a:r>
              <a:rPr sz="2000" spc="5" dirty="0">
                <a:solidFill>
                  <a:srgbClr val="00B050"/>
                </a:solidFill>
                <a:latin typeface="Arial"/>
                <a:cs typeface="Arial"/>
              </a:rPr>
              <a:t>i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n</a:t>
            </a:r>
            <a:r>
              <a:rPr sz="2000" spc="-10" dirty="0">
                <a:solidFill>
                  <a:srgbClr val="00B050"/>
                </a:solidFill>
                <a:latin typeface="Arial"/>
                <a:cs typeface="Arial"/>
              </a:rPr>
              <a:t>s</a:t>
            </a:r>
            <a:r>
              <a:rPr sz="2000" spc="-20" dirty="0">
                <a:solidFill>
                  <a:srgbClr val="00B050"/>
                </a:solidFill>
                <a:latin typeface="Arial"/>
                <a:cs typeface="Arial"/>
              </a:rPr>
              <a:t>t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a</a:t>
            </a:r>
            <a:r>
              <a:rPr sz="2000" spc="5" dirty="0">
                <a:solidFill>
                  <a:srgbClr val="00B050"/>
                </a:solidFill>
                <a:latin typeface="Arial"/>
                <a:cs typeface="Arial"/>
              </a:rPr>
              <a:t>ll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a</a:t>
            </a:r>
            <a:r>
              <a:rPr sz="2000" spc="-20" dirty="0">
                <a:solidFill>
                  <a:srgbClr val="00B050"/>
                </a:solidFill>
                <a:latin typeface="Arial"/>
                <a:cs typeface="Arial"/>
              </a:rPr>
              <a:t>t</a:t>
            </a:r>
            <a:r>
              <a:rPr sz="2000" spc="5" dirty="0">
                <a:solidFill>
                  <a:srgbClr val="00B050"/>
                </a:solidFill>
                <a:latin typeface="Arial"/>
                <a:cs typeface="Arial"/>
              </a:rPr>
              <a:t>i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on</a:t>
            </a:r>
            <a:r>
              <a:rPr sz="2000" spc="-10" dirty="0">
                <a:solidFill>
                  <a:srgbClr val="00B050"/>
                </a:solidFill>
                <a:latin typeface="Arial"/>
                <a:cs typeface="Arial"/>
              </a:rPr>
              <a:t>,</a:t>
            </a:r>
            <a:r>
              <a:rPr sz="2000" spc="-15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and</a:t>
            </a:r>
            <a:r>
              <a:rPr sz="2000" spc="-10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co</a:t>
            </a:r>
            <a:r>
              <a:rPr sz="2000" spc="-5" dirty="0">
                <a:solidFill>
                  <a:srgbClr val="00B050"/>
                </a:solidFill>
                <a:latin typeface="Arial"/>
                <a:cs typeface="Arial"/>
              </a:rPr>
              <a:t>mm</a:t>
            </a:r>
            <a:r>
              <a:rPr sz="2000" spc="5" dirty="0">
                <a:solidFill>
                  <a:srgbClr val="00B050"/>
                </a:solidFill>
                <a:latin typeface="Arial"/>
                <a:cs typeface="Arial"/>
              </a:rPr>
              <a:t>i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ss</a:t>
            </a:r>
            <a:r>
              <a:rPr sz="2000" spc="5" dirty="0">
                <a:solidFill>
                  <a:srgbClr val="00B050"/>
                </a:solidFill>
                <a:latin typeface="Arial"/>
                <a:cs typeface="Arial"/>
              </a:rPr>
              <a:t>i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on</a:t>
            </a:r>
            <a:r>
              <a:rPr sz="2000" spc="5" dirty="0">
                <a:solidFill>
                  <a:srgbClr val="00B050"/>
                </a:solidFill>
                <a:latin typeface="Arial"/>
                <a:cs typeface="Arial"/>
              </a:rPr>
              <a:t>i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ng</a:t>
            </a:r>
            <a:r>
              <a:rPr sz="2000" spc="-10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o</a:t>
            </a:r>
            <a:r>
              <a:rPr sz="2000" spc="-10" dirty="0">
                <a:solidFill>
                  <a:srgbClr val="00B050"/>
                </a:solidFill>
                <a:latin typeface="Arial"/>
                <a:cs typeface="Arial"/>
              </a:rPr>
              <a:t>f</a:t>
            </a:r>
            <a:r>
              <a:rPr sz="2000" spc="-15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00B050"/>
                </a:solidFill>
                <a:latin typeface="Arial"/>
                <a:cs typeface="Arial"/>
              </a:rPr>
              <a:t>t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he</a:t>
            </a:r>
            <a:r>
              <a:rPr sz="2000" spc="-10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second</a:t>
            </a:r>
            <a:r>
              <a:rPr sz="2000" spc="-10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000" spc="5" dirty="0">
                <a:solidFill>
                  <a:srgbClr val="00B050"/>
                </a:solidFill>
                <a:latin typeface="Arial"/>
                <a:cs typeface="Arial"/>
              </a:rPr>
              <a:t>Ri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ng</a:t>
            </a:r>
            <a:r>
              <a:rPr sz="2000" spc="-10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00B050"/>
                </a:solidFill>
                <a:latin typeface="Arial"/>
                <a:cs typeface="Arial"/>
              </a:rPr>
              <a:t>I</a:t>
            </a:r>
            <a:r>
              <a:rPr sz="2000" spc="-5" dirty="0">
                <a:solidFill>
                  <a:srgbClr val="00B050"/>
                </a:solidFill>
                <a:latin typeface="Arial"/>
                <a:cs typeface="Arial"/>
              </a:rPr>
              <a:t>m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ag</a:t>
            </a:r>
            <a:r>
              <a:rPr sz="2000" spc="5" dirty="0">
                <a:solidFill>
                  <a:srgbClr val="00B050"/>
                </a:solidFill>
                <a:latin typeface="Arial"/>
                <a:cs typeface="Arial"/>
              </a:rPr>
              <a:t>i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ng</a:t>
            </a:r>
            <a:r>
              <a:rPr sz="2000" spc="-10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000" spc="5" dirty="0">
                <a:solidFill>
                  <a:srgbClr val="00B050"/>
                </a:solidFill>
                <a:latin typeface="Arial"/>
                <a:cs typeface="Arial"/>
              </a:rPr>
              <a:t>C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he</a:t>
            </a:r>
            <a:r>
              <a:rPr sz="2000" spc="-5" dirty="0">
                <a:solidFill>
                  <a:srgbClr val="00B050"/>
                </a:solidFill>
                <a:latin typeface="Arial"/>
                <a:cs typeface="Arial"/>
              </a:rPr>
              <a:t>r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enkov </a:t>
            </a:r>
            <a:r>
              <a:rPr sz="2000" spc="-5" dirty="0">
                <a:solidFill>
                  <a:srgbClr val="00B050"/>
                </a:solidFill>
                <a:latin typeface="Arial"/>
                <a:cs typeface="Arial"/>
              </a:rPr>
              <a:t>(</a:t>
            </a:r>
            <a:r>
              <a:rPr sz="2000" spc="5" dirty="0">
                <a:solidFill>
                  <a:srgbClr val="00B050"/>
                </a:solidFill>
                <a:latin typeface="Arial"/>
                <a:cs typeface="Arial"/>
              </a:rPr>
              <a:t>R</a:t>
            </a:r>
            <a:r>
              <a:rPr sz="2000" spc="-15" dirty="0">
                <a:solidFill>
                  <a:srgbClr val="00B050"/>
                </a:solidFill>
                <a:latin typeface="Arial"/>
                <a:cs typeface="Arial"/>
              </a:rPr>
              <a:t>I</a:t>
            </a:r>
            <a:r>
              <a:rPr sz="2000" spc="5" dirty="0">
                <a:solidFill>
                  <a:srgbClr val="00B050"/>
                </a:solidFill>
                <a:latin typeface="Arial"/>
                <a:cs typeface="Arial"/>
              </a:rPr>
              <a:t>C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H</a:t>
            </a:r>
            <a:r>
              <a:rPr sz="2000" spc="-5" dirty="0">
                <a:solidFill>
                  <a:srgbClr val="00B050"/>
                </a:solidFill>
                <a:latin typeface="Arial"/>
                <a:cs typeface="Arial"/>
              </a:rPr>
              <a:t>-</a:t>
            </a:r>
            <a:r>
              <a:rPr sz="2000" spc="-20" dirty="0">
                <a:solidFill>
                  <a:srgbClr val="00B050"/>
                </a:solidFill>
                <a:latin typeface="Arial"/>
                <a:cs typeface="Arial"/>
              </a:rPr>
              <a:t>II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)</a:t>
            </a:r>
            <a:r>
              <a:rPr sz="2000" spc="-10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coun</a:t>
            </a:r>
            <a:r>
              <a:rPr sz="2000" spc="-20" dirty="0">
                <a:solidFill>
                  <a:srgbClr val="00B050"/>
                </a:solidFill>
                <a:latin typeface="Arial"/>
                <a:cs typeface="Arial"/>
              </a:rPr>
              <a:t>t</a:t>
            </a:r>
            <a:r>
              <a:rPr sz="2000" dirty="0">
                <a:solidFill>
                  <a:srgbClr val="00B050"/>
                </a:solidFill>
                <a:latin typeface="Arial"/>
                <a:cs typeface="Arial"/>
              </a:rPr>
              <a:t>e</a:t>
            </a:r>
            <a:r>
              <a:rPr sz="2000" spc="-114" dirty="0">
                <a:solidFill>
                  <a:srgbClr val="00B050"/>
                </a:solidFill>
                <a:latin typeface="Arial"/>
                <a:cs typeface="Arial"/>
              </a:rPr>
              <a:t>r</a:t>
            </a:r>
            <a:r>
              <a:rPr sz="2000" spc="-10" dirty="0">
                <a:solidFill>
                  <a:srgbClr val="00B050"/>
                </a:solidFill>
                <a:latin typeface="Arial"/>
                <a:cs typeface="Arial"/>
              </a:rPr>
              <a:t>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295" dirty="0">
                <a:latin typeface="Arial"/>
                <a:cs typeface="Arial"/>
              </a:rPr>
              <a:t>T</a:t>
            </a:r>
            <a:r>
              <a:rPr sz="3600" spc="-25" dirty="0">
                <a:latin typeface="Arial"/>
                <a:cs typeface="Arial"/>
              </a:rPr>
              <a:t>wo</a:t>
            </a:r>
            <a:r>
              <a:rPr sz="3600" spc="-5" dirty="0">
                <a:latin typeface="Arial"/>
                <a:cs typeface="Arial"/>
              </a:rPr>
              <a:t> R</a:t>
            </a:r>
            <a:r>
              <a:rPr sz="3600" spc="-10" dirty="0">
                <a:latin typeface="Arial"/>
                <a:cs typeface="Arial"/>
              </a:rPr>
              <a:t>I</a:t>
            </a:r>
            <a:r>
              <a:rPr sz="3600" spc="-5" dirty="0">
                <a:latin typeface="Arial"/>
                <a:cs typeface="Arial"/>
              </a:rPr>
              <a:t>C</a:t>
            </a:r>
            <a:r>
              <a:rPr sz="3600" dirty="0">
                <a:latin typeface="Arial"/>
                <a:cs typeface="Arial"/>
              </a:rPr>
              <a:t>H</a:t>
            </a:r>
            <a:r>
              <a:rPr sz="3600" spc="-5" dirty="0">
                <a:latin typeface="Arial"/>
                <a:cs typeface="Arial"/>
              </a:rPr>
              <a:t> Detect</a:t>
            </a:r>
            <a:r>
              <a:rPr sz="3600" spc="-25" dirty="0">
                <a:latin typeface="Arial"/>
                <a:cs typeface="Arial"/>
              </a:rPr>
              <a:t>o</a:t>
            </a:r>
            <a:r>
              <a:rPr sz="3600" spc="-5" dirty="0">
                <a:latin typeface="Arial"/>
                <a:cs typeface="Arial"/>
              </a:rPr>
              <a:t>rs</a:t>
            </a:r>
            <a:r>
              <a:rPr sz="3600" dirty="0">
                <a:latin typeface="Arial"/>
                <a:cs typeface="Arial"/>
              </a:rPr>
              <a:t>:</a:t>
            </a:r>
            <a:r>
              <a:rPr sz="3600" spc="-5" dirty="0">
                <a:latin typeface="Arial"/>
                <a:cs typeface="Arial"/>
              </a:rPr>
              <a:t> tem</a:t>
            </a:r>
            <a:r>
              <a:rPr sz="3600" spc="-25" dirty="0">
                <a:latin typeface="Arial"/>
                <a:cs typeface="Arial"/>
              </a:rPr>
              <a:t>p</a:t>
            </a:r>
            <a:r>
              <a:rPr sz="3600" spc="-5" dirty="0">
                <a:latin typeface="Arial"/>
                <a:cs typeface="Arial"/>
              </a:rPr>
              <a:t>erat</a:t>
            </a:r>
            <a:r>
              <a:rPr sz="3600" spc="-25" dirty="0">
                <a:latin typeface="Arial"/>
                <a:cs typeface="Arial"/>
              </a:rPr>
              <a:t>u</a:t>
            </a:r>
            <a:r>
              <a:rPr sz="3600" spc="-5" dirty="0">
                <a:latin typeface="Arial"/>
                <a:cs typeface="Arial"/>
              </a:rPr>
              <a:t>r</a:t>
            </a:r>
            <a:r>
              <a:rPr sz="3600" dirty="0">
                <a:latin typeface="Arial"/>
                <a:cs typeface="Arial"/>
              </a:rPr>
              <a:t>e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9563" y="1667499"/>
            <a:ext cx="8462961" cy="43675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99186" y="1253754"/>
            <a:ext cx="1489710" cy="307975"/>
          </a:xfrm>
          <a:prstGeom prst="rect">
            <a:avLst/>
          </a:prstGeom>
          <a:solidFill>
            <a:srgbClr val="FFFF00"/>
          </a:solidFill>
          <a:ln w="9525">
            <a:solidFill>
              <a:srgbClr val="BE1D1D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>
              <a:lnSpc>
                <a:spcPct val="100000"/>
              </a:lnSpc>
            </a:pPr>
            <a:r>
              <a:rPr sz="1400" dirty="0">
                <a:latin typeface="Gill Sans MT"/>
                <a:cs typeface="Gill Sans MT"/>
              </a:rPr>
              <a:t>RI</a:t>
            </a:r>
            <a:r>
              <a:rPr sz="1400" spc="-5" dirty="0">
                <a:latin typeface="Gill Sans MT"/>
                <a:cs typeface="Gill Sans MT"/>
              </a:rPr>
              <a:t>C</a:t>
            </a:r>
            <a:r>
              <a:rPr sz="1400" dirty="0">
                <a:latin typeface="Gill Sans MT"/>
                <a:cs typeface="Gill Sans MT"/>
              </a:rPr>
              <a:t>H1</a:t>
            </a:r>
            <a:r>
              <a:rPr sz="1400" spc="-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–</a:t>
            </a:r>
            <a:r>
              <a:rPr sz="1400" spc="-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138</a:t>
            </a:r>
            <a:r>
              <a:rPr sz="1400" spc="-5" dirty="0">
                <a:latin typeface="Gill Sans MT"/>
                <a:cs typeface="Gill Sans MT"/>
              </a:rPr>
              <a:t> t</a:t>
            </a:r>
            <a:r>
              <a:rPr sz="1400" spc="5" dirty="0">
                <a:latin typeface="Gill Sans MT"/>
                <a:cs typeface="Gill Sans MT"/>
              </a:rPr>
              <a:t>il</a:t>
            </a:r>
            <a:r>
              <a:rPr sz="1400" dirty="0">
                <a:latin typeface="Gill Sans MT"/>
                <a:cs typeface="Gill Sans MT"/>
              </a:rPr>
              <a:t>e</a:t>
            </a:r>
            <a:r>
              <a:rPr sz="1400" spc="-10" dirty="0">
                <a:latin typeface="Gill Sans MT"/>
                <a:cs typeface="Gill Sans MT"/>
              </a:rPr>
              <a:t>s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12335" y="6553413"/>
            <a:ext cx="16510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" dirty="0">
                <a:latin typeface="Arial"/>
                <a:cs typeface="Arial"/>
              </a:rPr>
              <a:t>20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05494" y="1246116"/>
            <a:ext cx="1534795" cy="307975"/>
          </a:xfrm>
          <a:prstGeom prst="rect">
            <a:avLst/>
          </a:prstGeom>
          <a:solidFill>
            <a:srgbClr val="FFFF00"/>
          </a:solidFill>
          <a:ln w="9525">
            <a:solidFill>
              <a:srgbClr val="BE1D1D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>
              <a:lnSpc>
                <a:spcPct val="100000"/>
              </a:lnSpc>
            </a:pPr>
            <a:r>
              <a:rPr sz="1400" dirty="0">
                <a:latin typeface="Gill Sans MT"/>
                <a:cs typeface="Gill Sans MT"/>
              </a:rPr>
              <a:t>RI</a:t>
            </a:r>
            <a:r>
              <a:rPr sz="1400" spc="-5" dirty="0">
                <a:latin typeface="Gill Sans MT"/>
                <a:cs typeface="Gill Sans MT"/>
              </a:rPr>
              <a:t>C</a:t>
            </a:r>
            <a:r>
              <a:rPr sz="1400" dirty="0">
                <a:latin typeface="Gill Sans MT"/>
                <a:cs typeface="Gill Sans MT"/>
              </a:rPr>
              <a:t>H1I</a:t>
            </a:r>
            <a:r>
              <a:rPr sz="1400" spc="-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–</a:t>
            </a:r>
            <a:r>
              <a:rPr sz="1400" spc="-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138</a:t>
            </a:r>
            <a:r>
              <a:rPr sz="1400" spc="-5" dirty="0">
                <a:latin typeface="Gill Sans MT"/>
                <a:cs typeface="Gill Sans MT"/>
              </a:rPr>
              <a:t> t</a:t>
            </a:r>
            <a:r>
              <a:rPr sz="1400" spc="5" dirty="0">
                <a:latin typeface="Gill Sans MT"/>
                <a:cs typeface="Gill Sans MT"/>
              </a:rPr>
              <a:t>il</a:t>
            </a:r>
            <a:r>
              <a:rPr sz="1400" dirty="0">
                <a:latin typeface="Gill Sans MT"/>
                <a:cs typeface="Gill Sans MT"/>
              </a:rPr>
              <a:t>e</a:t>
            </a:r>
            <a:r>
              <a:rPr sz="1400" spc="-10" dirty="0">
                <a:latin typeface="Gill Sans MT"/>
                <a:cs typeface="Gill Sans MT"/>
              </a:rPr>
              <a:t>s</a:t>
            </a:r>
            <a:endParaRPr sz="1400">
              <a:latin typeface="Gill Sans MT"/>
              <a:cs typeface="Gill Sans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65" dirty="0"/>
              <a:t>T</a:t>
            </a:r>
            <a:r>
              <a:rPr spc="-30" dirty="0"/>
              <a:t>w</a:t>
            </a:r>
            <a:r>
              <a:rPr spc="-20" dirty="0"/>
              <a:t>o</a:t>
            </a:r>
            <a:r>
              <a:rPr spc="-10" dirty="0"/>
              <a:t> </a:t>
            </a:r>
            <a:r>
              <a:rPr dirty="0"/>
              <a:t>R</a:t>
            </a:r>
            <a:r>
              <a:rPr spc="-15" dirty="0"/>
              <a:t>I</a:t>
            </a:r>
            <a:r>
              <a:rPr dirty="0"/>
              <a:t>CH D</a:t>
            </a:r>
            <a:r>
              <a:rPr spc="-5" dirty="0"/>
              <a:t>etect</a:t>
            </a:r>
            <a:r>
              <a:rPr spc="-30" dirty="0"/>
              <a:t>o</a:t>
            </a:r>
            <a:r>
              <a:rPr dirty="0"/>
              <a:t>rs</a:t>
            </a:r>
            <a:r>
              <a:rPr spc="-20" dirty="0"/>
              <a:t> </a:t>
            </a:r>
            <a:r>
              <a:rPr dirty="0"/>
              <a:t>–</a:t>
            </a:r>
            <a:r>
              <a:rPr spc="-10" dirty="0"/>
              <a:t> </a:t>
            </a:r>
            <a:r>
              <a:rPr spc="-5" dirty="0"/>
              <a:t>50,</a:t>
            </a:r>
            <a:r>
              <a:rPr spc="-10" dirty="0"/>
              <a:t>04</a:t>
            </a:r>
            <a:r>
              <a:rPr dirty="0"/>
              <a:t>8</a:t>
            </a:r>
            <a:r>
              <a:rPr spc="-5" dirty="0"/>
              <a:t> </a:t>
            </a:r>
            <a:r>
              <a:rPr spc="-25" dirty="0"/>
              <a:t>channe</a:t>
            </a:r>
            <a:r>
              <a:rPr spc="-10" dirty="0"/>
              <a:t>l</a:t>
            </a:r>
            <a:r>
              <a:rPr dirty="0"/>
              <a:t>s</a:t>
            </a:r>
          </a:p>
        </p:txBody>
      </p:sp>
      <p:sp>
        <p:nvSpPr>
          <p:cNvPr id="3" name="object 3"/>
          <p:cNvSpPr/>
          <p:nvPr/>
        </p:nvSpPr>
        <p:spPr>
          <a:xfrm>
            <a:off x="308918" y="1517120"/>
            <a:ext cx="8425170" cy="49942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28032" y="1147787"/>
            <a:ext cx="3648710" cy="307975"/>
          </a:xfrm>
          <a:prstGeom prst="rect">
            <a:avLst/>
          </a:prstGeom>
          <a:solidFill>
            <a:srgbClr val="FFFF00"/>
          </a:solidFill>
          <a:ln w="9525">
            <a:solidFill>
              <a:srgbClr val="BE1D1D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>
              <a:lnSpc>
                <a:spcPct val="100000"/>
              </a:lnSpc>
            </a:pPr>
            <a:r>
              <a:rPr sz="1400" dirty="0">
                <a:latin typeface="Gill Sans MT"/>
                <a:cs typeface="Gill Sans MT"/>
              </a:rPr>
              <a:t>RI</a:t>
            </a:r>
            <a:r>
              <a:rPr sz="1400" spc="-5" dirty="0">
                <a:latin typeface="Gill Sans MT"/>
                <a:cs typeface="Gill Sans MT"/>
              </a:rPr>
              <a:t>C</a:t>
            </a:r>
            <a:r>
              <a:rPr sz="1400" dirty="0">
                <a:latin typeface="Gill Sans MT"/>
                <a:cs typeface="Gill Sans MT"/>
              </a:rPr>
              <a:t>H1</a:t>
            </a:r>
            <a:r>
              <a:rPr sz="1400" spc="-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-</a:t>
            </a:r>
            <a:r>
              <a:rPr sz="1400" spc="-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391</a:t>
            </a:r>
            <a:r>
              <a:rPr sz="1400" spc="-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H12700</a:t>
            </a:r>
            <a:r>
              <a:rPr sz="1400" spc="-5" dirty="0">
                <a:latin typeface="Gill Sans MT"/>
                <a:cs typeface="Gill Sans MT"/>
              </a:rPr>
              <a:t> </a:t>
            </a:r>
            <a:r>
              <a:rPr sz="1400" spc="-25" dirty="0">
                <a:latin typeface="Gill Sans MT"/>
                <a:cs typeface="Gill Sans MT"/>
              </a:rPr>
              <a:t>M</a:t>
            </a:r>
            <a:r>
              <a:rPr sz="1400" spc="-10" dirty="0">
                <a:latin typeface="Gill Sans MT"/>
                <a:cs typeface="Gill Sans MT"/>
              </a:rPr>
              <a:t>a</a:t>
            </a:r>
            <a:r>
              <a:rPr sz="1400" spc="-15" dirty="0">
                <a:latin typeface="Gill Sans MT"/>
                <a:cs typeface="Gill Sans MT"/>
              </a:rPr>
              <a:t>P</a:t>
            </a:r>
            <a:r>
              <a:rPr sz="1400" spc="-25" dirty="0">
                <a:latin typeface="Gill Sans MT"/>
                <a:cs typeface="Gill Sans MT"/>
              </a:rPr>
              <a:t>M</a:t>
            </a:r>
            <a:r>
              <a:rPr sz="1400" spc="-10" dirty="0">
                <a:latin typeface="Gill Sans MT"/>
                <a:cs typeface="Gill Sans MT"/>
              </a:rPr>
              <a:t>T</a:t>
            </a:r>
            <a:r>
              <a:rPr sz="1400" spc="-15" dirty="0">
                <a:latin typeface="Gill Sans MT"/>
                <a:cs typeface="Gill Sans MT"/>
              </a:rPr>
              <a:t>s</a:t>
            </a:r>
            <a:r>
              <a:rPr sz="1400" dirty="0">
                <a:latin typeface="Gill Sans MT"/>
                <a:cs typeface="Gill Sans MT"/>
              </a:rPr>
              <a:t>:</a:t>
            </a:r>
            <a:r>
              <a:rPr sz="1400" spc="-14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25</a:t>
            </a:r>
            <a:r>
              <a:rPr sz="1400" spc="5" dirty="0">
                <a:latin typeface="Gill Sans MT"/>
                <a:cs typeface="Gill Sans MT"/>
              </a:rPr>
              <a:t>,</a:t>
            </a:r>
            <a:r>
              <a:rPr sz="1400" dirty="0">
                <a:latin typeface="Gill Sans MT"/>
                <a:cs typeface="Gill Sans MT"/>
              </a:rPr>
              <a:t>024</a:t>
            </a:r>
            <a:r>
              <a:rPr sz="1400" spc="-5" dirty="0">
                <a:latin typeface="Gill Sans MT"/>
                <a:cs typeface="Gill Sans MT"/>
              </a:rPr>
              <a:t> </a:t>
            </a:r>
            <a:r>
              <a:rPr sz="1400" spc="-15" dirty="0">
                <a:latin typeface="Gill Sans MT"/>
                <a:cs typeface="Gill Sans MT"/>
              </a:rPr>
              <a:t>c</a:t>
            </a:r>
            <a:r>
              <a:rPr sz="1400" spc="-10" dirty="0">
                <a:latin typeface="Gill Sans MT"/>
                <a:cs typeface="Gill Sans MT"/>
              </a:rPr>
              <a:t>ha</a:t>
            </a:r>
            <a:r>
              <a:rPr sz="1400" dirty="0">
                <a:latin typeface="Gill Sans MT"/>
                <a:cs typeface="Gill Sans MT"/>
              </a:rPr>
              <a:t>nne</a:t>
            </a:r>
            <a:r>
              <a:rPr sz="1400" spc="5" dirty="0">
                <a:latin typeface="Gill Sans MT"/>
                <a:cs typeface="Gill Sans MT"/>
              </a:rPr>
              <a:t>l</a:t>
            </a:r>
            <a:r>
              <a:rPr sz="1400" spc="-10" dirty="0">
                <a:latin typeface="Gill Sans MT"/>
                <a:cs typeface="Gill Sans MT"/>
              </a:rPr>
              <a:t>s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12335" y="6553413"/>
            <a:ext cx="16510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" dirty="0">
                <a:latin typeface="Arial"/>
                <a:cs typeface="Arial"/>
              </a:rPr>
              <a:t>21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42624" y="1147786"/>
            <a:ext cx="3693795" cy="307975"/>
          </a:xfrm>
          <a:prstGeom prst="rect">
            <a:avLst/>
          </a:prstGeom>
          <a:solidFill>
            <a:srgbClr val="FFFF00"/>
          </a:solidFill>
          <a:ln w="9525">
            <a:solidFill>
              <a:srgbClr val="BE1D1D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6360">
              <a:lnSpc>
                <a:spcPct val="100000"/>
              </a:lnSpc>
            </a:pPr>
            <a:r>
              <a:rPr sz="1400" dirty="0">
                <a:latin typeface="Gill Sans MT"/>
                <a:cs typeface="Gill Sans MT"/>
              </a:rPr>
              <a:t>RI</a:t>
            </a:r>
            <a:r>
              <a:rPr sz="1400" spc="-5" dirty="0">
                <a:latin typeface="Gill Sans MT"/>
                <a:cs typeface="Gill Sans MT"/>
              </a:rPr>
              <a:t>C</a:t>
            </a:r>
            <a:r>
              <a:rPr sz="1400" dirty="0">
                <a:latin typeface="Gill Sans MT"/>
                <a:cs typeface="Gill Sans MT"/>
              </a:rPr>
              <a:t>H1I</a:t>
            </a:r>
            <a:r>
              <a:rPr sz="1400" spc="-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-</a:t>
            </a:r>
            <a:r>
              <a:rPr sz="1400" spc="-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391</a:t>
            </a:r>
            <a:r>
              <a:rPr sz="1400" spc="-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H12700</a:t>
            </a:r>
            <a:r>
              <a:rPr sz="1400" spc="-5" dirty="0">
                <a:latin typeface="Gill Sans MT"/>
                <a:cs typeface="Gill Sans MT"/>
              </a:rPr>
              <a:t> </a:t>
            </a:r>
            <a:r>
              <a:rPr sz="1400" spc="-25" dirty="0">
                <a:latin typeface="Gill Sans MT"/>
                <a:cs typeface="Gill Sans MT"/>
              </a:rPr>
              <a:t>M</a:t>
            </a:r>
            <a:r>
              <a:rPr sz="1400" spc="-10" dirty="0">
                <a:latin typeface="Gill Sans MT"/>
                <a:cs typeface="Gill Sans MT"/>
              </a:rPr>
              <a:t>a</a:t>
            </a:r>
            <a:r>
              <a:rPr sz="1400" spc="-15" dirty="0">
                <a:latin typeface="Gill Sans MT"/>
                <a:cs typeface="Gill Sans MT"/>
              </a:rPr>
              <a:t>P</a:t>
            </a:r>
            <a:r>
              <a:rPr sz="1400" spc="-25" dirty="0">
                <a:latin typeface="Gill Sans MT"/>
                <a:cs typeface="Gill Sans MT"/>
              </a:rPr>
              <a:t>M</a:t>
            </a:r>
            <a:r>
              <a:rPr sz="1400" spc="-10" dirty="0">
                <a:latin typeface="Gill Sans MT"/>
                <a:cs typeface="Gill Sans MT"/>
              </a:rPr>
              <a:t>T</a:t>
            </a:r>
            <a:r>
              <a:rPr sz="1400" spc="-15" dirty="0">
                <a:latin typeface="Gill Sans MT"/>
                <a:cs typeface="Gill Sans MT"/>
              </a:rPr>
              <a:t>s</a:t>
            </a:r>
            <a:r>
              <a:rPr sz="1400" dirty="0">
                <a:latin typeface="Gill Sans MT"/>
                <a:cs typeface="Gill Sans MT"/>
              </a:rPr>
              <a:t>:</a:t>
            </a:r>
            <a:r>
              <a:rPr sz="1400" spc="-140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25</a:t>
            </a:r>
            <a:r>
              <a:rPr sz="1400" spc="5" dirty="0">
                <a:latin typeface="Gill Sans MT"/>
                <a:cs typeface="Gill Sans MT"/>
              </a:rPr>
              <a:t>,</a:t>
            </a:r>
            <a:r>
              <a:rPr sz="1400" dirty="0">
                <a:latin typeface="Gill Sans MT"/>
                <a:cs typeface="Gill Sans MT"/>
              </a:rPr>
              <a:t>024</a:t>
            </a:r>
            <a:r>
              <a:rPr sz="1400" spc="-5" dirty="0">
                <a:latin typeface="Gill Sans MT"/>
                <a:cs typeface="Gill Sans MT"/>
              </a:rPr>
              <a:t> </a:t>
            </a:r>
            <a:r>
              <a:rPr sz="1400" spc="-15" dirty="0">
                <a:latin typeface="Gill Sans MT"/>
                <a:cs typeface="Gill Sans MT"/>
              </a:rPr>
              <a:t>c</a:t>
            </a:r>
            <a:r>
              <a:rPr sz="1400" spc="-10" dirty="0">
                <a:latin typeface="Gill Sans MT"/>
                <a:cs typeface="Gill Sans MT"/>
              </a:rPr>
              <a:t>ha</a:t>
            </a:r>
            <a:r>
              <a:rPr sz="1400" dirty="0">
                <a:latin typeface="Gill Sans MT"/>
                <a:cs typeface="Gill Sans MT"/>
              </a:rPr>
              <a:t>nne</a:t>
            </a:r>
            <a:r>
              <a:rPr sz="1400" spc="5" dirty="0">
                <a:latin typeface="Gill Sans MT"/>
                <a:cs typeface="Gill Sans MT"/>
              </a:rPr>
              <a:t>l</a:t>
            </a:r>
            <a:r>
              <a:rPr sz="1400" spc="-10" dirty="0">
                <a:latin typeface="Gill Sans MT"/>
                <a:cs typeface="Gill Sans MT"/>
              </a:rPr>
              <a:t>s</a:t>
            </a:r>
            <a:endParaRPr sz="1400">
              <a:latin typeface="Gill Sans MT"/>
              <a:cs typeface="Gill Sans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5" dirty="0">
                <a:latin typeface="Arial"/>
                <a:cs typeface="Arial"/>
              </a:rPr>
              <a:t>Elec</a:t>
            </a:r>
            <a:r>
              <a:rPr sz="3600" dirty="0">
                <a:latin typeface="Arial"/>
                <a:cs typeface="Arial"/>
              </a:rPr>
              <a:t>t</a:t>
            </a:r>
            <a:r>
              <a:rPr sz="3600" spc="-25" dirty="0">
                <a:latin typeface="Arial"/>
                <a:cs typeface="Arial"/>
              </a:rPr>
              <a:t>roni</a:t>
            </a:r>
            <a:r>
              <a:rPr sz="3600" spc="-20" dirty="0">
                <a:latin typeface="Arial"/>
                <a:cs typeface="Arial"/>
              </a:rPr>
              <a:t>c</a:t>
            </a:r>
            <a:r>
              <a:rPr sz="3600" dirty="0">
                <a:latin typeface="Arial"/>
                <a:cs typeface="Arial"/>
              </a:rPr>
              <a:t> </a:t>
            </a:r>
            <a:r>
              <a:rPr sz="3600" spc="-25" dirty="0">
                <a:latin typeface="Arial"/>
                <a:cs typeface="Arial"/>
              </a:rPr>
              <a:t>Panel</a:t>
            </a:r>
            <a:r>
              <a:rPr sz="3600" spc="-15" dirty="0">
                <a:latin typeface="Arial"/>
                <a:cs typeface="Arial"/>
              </a:rPr>
              <a:t>:</a:t>
            </a:r>
            <a:r>
              <a:rPr sz="3600" dirty="0">
                <a:latin typeface="Arial"/>
                <a:cs typeface="Arial"/>
              </a:rPr>
              <a:t> </a:t>
            </a:r>
            <a:r>
              <a:rPr sz="3600" spc="-5" dirty="0">
                <a:latin typeface="Arial"/>
                <a:cs typeface="Arial"/>
              </a:rPr>
              <a:t>39</a:t>
            </a:r>
            <a:r>
              <a:rPr sz="3600" dirty="0">
                <a:latin typeface="Arial"/>
                <a:cs typeface="Arial"/>
              </a:rPr>
              <a:t>1</a:t>
            </a:r>
            <a:r>
              <a:rPr sz="3600" spc="-5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H</a:t>
            </a:r>
            <a:r>
              <a:rPr sz="3600" spc="-5" dirty="0">
                <a:latin typeface="Arial"/>
                <a:cs typeface="Arial"/>
              </a:rPr>
              <a:t>1270</a:t>
            </a:r>
            <a:r>
              <a:rPr sz="3600" dirty="0">
                <a:latin typeface="Arial"/>
                <a:cs typeface="Arial"/>
              </a:rPr>
              <a:t>0</a:t>
            </a:r>
            <a:r>
              <a:rPr sz="3600" spc="-5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M</a:t>
            </a:r>
            <a:r>
              <a:rPr sz="3600" spc="-5" dirty="0">
                <a:latin typeface="Arial"/>
                <a:cs typeface="Arial"/>
              </a:rPr>
              <a:t>a</a:t>
            </a:r>
            <a:r>
              <a:rPr sz="3600" spc="-30" dirty="0">
                <a:latin typeface="Arial"/>
                <a:cs typeface="Arial"/>
              </a:rPr>
              <a:t>P</a:t>
            </a:r>
            <a:r>
              <a:rPr sz="3600" dirty="0">
                <a:latin typeface="Arial"/>
                <a:cs typeface="Arial"/>
              </a:rPr>
              <a:t>M</a:t>
            </a:r>
            <a:r>
              <a:rPr sz="3600" spc="-290" dirty="0">
                <a:latin typeface="Arial"/>
                <a:cs typeface="Arial"/>
              </a:rPr>
              <a:t>T</a:t>
            </a:r>
            <a:r>
              <a:rPr sz="3600" dirty="0">
                <a:latin typeface="Arial"/>
                <a:cs typeface="Arial"/>
              </a:rPr>
              <a:t>s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03889" y="1116852"/>
            <a:ext cx="7336220" cy="55021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3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7658" y="272175"/>
            <a:ext cx="4851400" cy="762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3000"/>
              </a:lnSpc>
            </a:pPr>
            <a:r>
              <a:rPr sz="2800" b="1" spc="-15" dirty="0">
                <a:latin typeface="Arial"/>
                <a:cs typeface="Arial"/>
              </a:rPr>
              <a:t>I</a:t>
            </a:r>
            <a:r>
              <a:rPr sz="2800" b="1" spc="-20" dirty="0">
                <a:latin typeface="Arial"/>
                <a:cs typeface="Arial"/>
              </a:rPr>
              <a:t>n</a:t>
            </a:r>
            <a:r>
              <a:rPr sz="2800" b="1" dirty="0">
                <a:latin typeface="Arial"/>
                <a:cs typeface="Arial"/>
              </a:rPr>
              <a:t>s</a:t>
            </a:r>
            <a:r>
              <a:rPr sz="2800" b="1" spc="5" dirty="0">
                <a:latin typeface="Arial"/>
                <a:cs typeface="Arial"/>
              </a:rPr>
              <a:t>t</a:t>
            </a:r>
            <a:r>
              <a:rPr sz="2800" b="1" dirty="0">
                <a:latin typeface="Arial"/>
                <a:cs typeface="Arial"/>
              </a:rPr>
              <a:t>a</a:t>
            </a:r>
            <a:r>
              <a:rPr sz="2800" b="1" spc="-15" dirty="0">
                <a:latin typeface="Arial"/>
                <a:cs typeface="Arial"/>
              </a:rPr>
              <a:t>ll</a:t>
            </a:r>
            <a:r>
              <a:rPr sz="2800" b="1" spc="-20" dirty="0">
                <a:latin typeface="Arial"/>
                <a:cs typeface="Arial"/>
              </a:rPr>
              <a:t>a</a:t>
            </a:r>
            <a:r>
              <a:rPr sz="2800" b="1" spc="5" dirty="0">
                <a:latin typeface="Arial"/>
                <a:cs typeface="Arial"/>
              </a:rPr>
              <a:t>t</a:t>
            </a:r>
            <a:r>
              <a:rPr sz="2800" b="1" spc="-15" dirty="0">
                <a:latin typeface="Arial"/>
                <a:cs typeface="Arial"/>
              </a:rPr>
              <a:t>i</a:t>
            </a:r>
            <a:r>
              <a:rPr sz="2800" b="1" spc="-20" dirty="0">
                <a:latin typeface="Arial"/>
                <a:cs typeface="Arial"/>
              </a:rPr>
              <a:t>on</a:t>
            </a:r>
            <a:r>
              <a:rPr sz="2800" b="1" spc="-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a</a:t>
            </a:r>
            <a:r>
              <a:rPr sz="2800" b="1" spc="-20" dirty="0">
                <a:latin typeface="Arial"/>
                <a:cs typeface="Arial"/>
              </a:rPr>
              <a:t>nd</a:t>
            </a:r>
            <a:r>
              <a:rPr sz="2800" b="1" spc="-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a</a:t>
            </a:r>
            <a:r>
              <a:rPr sz="2800" b="1" spc="-15" dirty="0">
                <a:latin typeface="Arial"/>
                <a:cs typeface="Arial"/>
              </a:rPr>
              <a:t>li</a:t>
            </a:r>
            <a:r>
              <a:rPr sz="2800" b="1" spc="-20" dirty="0">
                <a:latin typeface="Arial"/>
                <a:cs typeface="Arial"/>
              </a:rPr>
              <a:t>gn</a:t>
            </a:r>
            <a:r>
              <a:rPr sz="2800" b="1" spc="-5" dirty="0">
                <a:latin typeface="Arial"/>
                <a:cs typeface="Arial"/>
              </a:rPr>
              <a:t>m</a:t>
            </a:r>
            <a:r>
              <a:rPr sz="2800" b="1" dirty="0">
                <a:latin typeface="Arial"/>
                <a:cs typeface="Arial"/>
              </a:rPr>
              <a:t>e</a:t>
            </a:r>
            <a:r>
              <a:rPr sz="2800" b="1" spc="-20" dirty="0">
                <a:latin typeface="Arial"/>
                <a:cs typeface="Arial"/>
              </a:rPr>
              <a:t>n</a:t>
            </a:r>
            <a:r>
              <a:rPr sz="2800" b="1" dirty="0">
                <a:latin typeface="Arial"/>
                <a:cs typeface="Arial"/>
              </a:rPr>
              <a:t>t </a:t>
            </a:r>
            <a:r>
              <a:rPr sz="2800" b="1" spc="-20" dirty="0">
                <a:latin typeface="Arial"/>
                <a:cs typeface="Arial"/>
              </a:rPr>
              <a:t>o</a:t>
            </a:r>
            <a:r>
              <a:rPr sz="2800" b="1" dirty="0">
                <a:latin typeface="Arial"/>
                <a:cs typeface="Arial"/>
              </a:rPr>
              <a:t>f </a:t>
            </a:r>
            <a:r>
              <a:rPr sz="2800" b="1" spc="-5" dirty="0">
                <a:latin typeface="Arial"/>
                <a:cs typeface="Arial"/>
              </a:rPr>
              <a:t>t</a:t>
            </a:r>
            <a:r>
              <a:rPr sz="2800" b="1" spc="-20" dirty="0">
                <a:latin typeface="Arial"/>
                <a:cs typeface="Arial"/>
              </a:rPr>
              <a:t>h</a:t>
            </a:r>
            <a:r>
              <a:rPr sz="2800" b="1" dirty="0">
                <a:latin typeface="Arial"/>
                <a:cs typeface="Arial"/>
              </a:rPr>
              <a:t>e </a:t>
            </a:r>
            <a:r>
              <a:rPr sz="2800" b="1" spc="-20" dirty="0">
                <a:latin typeface="Arial"/>
                <a:cs typeface="Arial"/>
              </a:rPr>
              <a:t>sph</a:t>
            </a:r>
            <a:r>
              <a:rPr sz="2800" b="1" dirty="0">
                <a:latin typeface="Arial"/>
                <a:cs typeface="Arial"/>
              </a:rPr>
              <a:t>e</a:t>
            </a:r>
            <a:r>
              <a:rPr sz="2800" b="1" spc="-5" dirty="0">
                <a:latin typeface="Arial"/>
                <a:cs typeface="Arial"/>
              </a:rPr>
              <a:t>r</a:t>
            </a:r>
            <a:r>
              <a:rPr sz="2800" b="1" spc="-15" dirty="0">
                <a:latin typeface="Arial"/>
                <a:cs typeface="Arial"/>
              </a:rPr>
              <a:t>i</a:t>
            </a:r>
            <a:r>
              <a:rPr sz="2800" b="1" dirty="0">
                <a:latin typeface="Arial"/>
                <a:cs typeface="Arial"/>
              </a:rPr>
              <a:t>cal</a:t>
            </a:r>
            <a:r>
              <a:rPr sz="2800" b="1" spc="-10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m</a:t>
            </a:r>
            <a:r>
              <a:rPr sz="2800" b="1" spc="-15" dirty="0">
                <a:latin typeface="Arial"/>
                <a:cs typeface="Arial"/>
              </a:rPr>
              <a:t>i</a:t>
            </a:r>
            <a:r>
              <a:rPr sz="2800" b="1" spc="-5" dirty="0">
                <a:latin typeface="Arial"/>
                <a:cs typeface="Arial"/>
              </a:rPr>
              <a:t>rr</a:t>
            </a:r>
            <a:r>
              <a:rPr sz="2800" b="1" spc="-20" dirty="0">
                <a:latin typeface="Arial"/>
                <a:cs typeface="Arial"/>
              </a:rPr>
              <a:t>o</a:t>
            </a:r>
            <a:r>
              <a:rPr sz="2800" b="1" spc="-5" dirty="0">
                <a:latin typeface="Arial"/>
                <a:cs typeface="Arial"/>
              </a:rPr>
              <a:t>r</a:t>
            </a:r>
            <a:r>
              <a:rPr sz="2800" b="1" dirty="0">
                <a:latin typeface="Arial"/>
                <a:cs typeface="Arial"/>
              </a:rPr>
              <a:t>s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77309" y="1207333"/>
            <a:ext cx="6989378" cy="52420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4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30" dirty="0">
                <a:latin typeface="Arial"/>
                <a:cs typeface="Arial"/>
              </a:rPr>
              <a:t>Pho</a:t>
            </a:r>
            <a:r>
              <a:rPr sz="3600" spc="-15" dirty="0">
                <a:latin typeface="Arial"/>
                <a:cs typeface="Arial"/>
              </a:rPr>
              <a:t>t</a:t>
            </a:r>
            <a:r>
              <a:rPr sz="3600" spc="-5" dirty="0">
                <a:latin typeface="Arial"/>
                <a:cs typeface="Arial"/>
              </a:rPr>
              <a:t>oma</a:t>
            </a:r>
            <a:r>
              <a:rPr sz="3600" dirty="0">
                <a:latin typeface="Arial"/>
                <a:cs typeface="Arial"/>
              </a:rPr>
              <a:t>t</a:t>
            </a:r>
            <a:r>
              <a:rPr sz="3600" spc="-5" dirty="0">
                <a:latin typeface="Arial"/>
                <a:cs typeface="Arial"/>
              </a:rPr>
              <a:t>ri</a:t>
            </a:r>
            <a:r>
              <a:rPr sz="3600" dirty="0">
                <a:latin typeface="Arial"/>
                <a:cs typeface="Arial"/>
              </a:rPr>
              <a:t>x </a:t>
            </a:r>
            <a:r>
              <a:rPr sz="3600" spc="-25" dirty="0">
                <a:latin typeface="Arial"/>
                <a:cs typeface="Arial"/>
              </a:rPr>
              <a:t>ins</a:t>
            </a:r>
            <a:r>
              <a:rPr sz="3600" spc="-15" dirty="0">
                <a:latin typeface="Arial"/>
                <a:cs typeface="Arial"/>
              </a:rPr>
              <a:t>t</a:t>
            </a:r>
            <a:r>
              <a:rPr sz="3600" spc="-20" dirty="0">
                <a:latin typeface="Arial"/>
                <a:cs typeface="Arial"/>
              </a:rPr>
              <a:t>alla</a:t>
            </a:r>
            <a:r>
              <a:rPr sz="3600" spc="-10" dirty="0">
                <a:latin typeface="Arial"/>
                <a:cs typeface="Arial"/>
              </a:rPr>
              <a:t>t</a:t>
            </a:r>
            <a:r>
              <a:rPr sz="3600" spc="-25" dirty="0">
                <a:latin typeface="Arial"/>
                <a:cs typeface="Arial"/>
              </a:rPr>
              <a:t>ion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29105" y="1603743"/>
            <a:ext cx="3531561" cy="47087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5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20" dirty="0">
                <a:latin typeface="Arial"/>
                <a:cs typeface="Arial"/>
              </a:rPr>
              <a:t>Inside</a:t>
            </a:r>
            <a:r>
              <a:rPr sz="3600" spc="-10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t</a:t>
            </a:r>
            <a:r>
              <a:rPr sz="3600" spc="-25" dirty="0">
                <a:latin typeface="Arial"/>
                <a:cs typeface="Arial"/>
              </a:rPr>
              <a:t>he</a:t>
            </a:r>
            <a:r>
              <a:rPr sz="3600" spc="-5" dirty="0">
                <a:latin typeface="Arial"/>
                <a:cs typeface="Arial"/>
              </a:rPr>
              <a:t> RIC</a:t>
            </a:r>
            <a:r>
              <a:rPr sz="3600" dirty="0">
                <a:latin typeface="Arial"/>
                <a:cs typeface="Arial"/>
              </a:rPr>
              <a:t>H </a:t>
            </a:r>
            <a:r>
              <a:rPr sz="3600" spc="-5" dirty="0">
                <a:latin typeface="Arial"/>
                <a:cs typeface="Arial"/>
              </a:rPr>
              <a:t>de</a:t>
            </a:r>
            <a:r>
              <a:rPr sz="3600" dirty="0">
                <a:latin typeface="Arial"/>
                <a:cs typeface="Arial"/>
              </a:rPr>
              <a:t>t</a:t>
            </a:r>
            <a:r>
              <a:rPr sz="3600" spc="-5" dirty="0">
                <a:latin typeface="Arial"/>
                <a:cs typeface="Arial"/>
              </a:rPr>
              <a:t>ec</a:t>
            </a:r>
            <a:r>
              <a:rPr sz="3600" dirty="0">
                <a:latin typeface="Arial"/>
                <a:cs typeface="Arial"/>
              </a:rPr>
              <a:t>t</a:t>
            </a:r>
            <a:r>
              <a:rPr sz="3600" spc="-5" dirty="0">
                <a:latin typeface="Arial"/>
                <a:cs typeface="Arial"/>
              </a:rPr>
              <a:t>or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18900" y="1249099"/>
            <a:ext cx="7159891" cy="53699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6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5" dirty="0">
                <a:latin typeface="Arial"/>
                <a:cs typeface="Arial"/>
              </a:rPr>
              <a:t>RIC</a:t>
            </a:r>
            <a:r>
              <a:rPr sz="3600" dirty="0">
                <a:latin typeface="Arial"/>
                <a:cs typeface="Arial"/>
              </a:rPr>
              <a:t>H from </a:t>
            </a:r>
            <a:r>
              <a:rPr sz="3600" spc="-20" dirty="0">
                <a:latin typeface="Arial"/>
                <a:cs typeface="Arial"/>
              </a:rPr>
              <a:t>in</a:t>
            </a:r>
            <a:r>
              <a:rPr sz="3600" spc="-25" dirty="0">
                <a:latin typeface="Arial"/>
                <a:cs typeface="Arial"/>
              </a:rPr>
              <a:t>s</a:t>
            </a:r>
            <a:r>
              <a:rPr sz="3600" spc="-20" dirty="0">
                <a:latin typeface="Arial"/>
                <a:cs typeface="Arial"/>
              </a:rPr>
              <a:t>ide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62148" y="1159982"/>
            <a:ext cx="7419975" cy="5565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45415" algn="ctr">
              <a:lnSpc>
                <a:spcPct val="100000"/>
              </a:lnSpc>
            </a:pPr>
            <a:r>
              <a:rPr sz="1000" dirty="0">
                <a:latin typeface="Arial"/>
                <a:cs typeface="Arial"/>
              </a:rPr>
              <a:t>7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62148" y="1159982"/>
            <a:ext cx="7419703" cy="55647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15" dirty="0">
                <a:latin typeface="Arial"/>
                <a:cs typeface="Arial"/>
              </a:rPr>
              <a:t>It</a:t>
            </a:r>
            <a:r>
              <a:rPr sz="3600" spc="-20" dirty="0">
                <a:latin typeface="Arial"/>
                <a:cs typeface="Arial"/>
              </a:rPr>
              <a:t>alia</a:t>
            </a:r>
            <a:r>
              <a:rPr sz="3600" spc="-25" dirty="0">
                <a:latin typeface="Arial"/>
                <a:cs typeface="Arial"/>
              </a:rPr>
              <a:t>n</a:t>
            </a:r>
            <a:r>
              <a:rPr sz="3600" dirty="0">
                <a:latin typeface="Arial"/>
                <a:cs typeface="Arial"/>
              </a:rPr>
              <a:t> t</a:t>
            </a:r>
            <a:r>
              <a:rPr sz="3600" spc="-5" dirty="0">
                <a:latin typeface="Arial"/>
                <a:cs typeface="Arial"/>
              </a:rPr>
              <a:t>eam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03281" y="1163188"/>
            <a:ext cx="6716110" cy="50370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8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5" dirty="0">
                <a:latin typeface="Arial"/>
                <a:cs typeface="Arial"/>
              </a:rPr>
              <a:t>S</a:t>
            </a:r>
            <a:r>
              <a:rPr sz="3600" dirty="0">
                <a:latin typeface="Arial"/>
                <a:cs typeface="Arial"/>
              </a:rPr>
              <a:t>t</a:t>
            </a:r>
            <a:r>
              <a:rPr sz="3600" spc="-10" dirty="0">
                <a:latin typeface="Arial"/>
                <a:cs typeface="Arial"/>
              </a:rPr>
              <a:t>ill</a:t>
            </a:r>
            <a:r>
              <a:rPr sz="3600" spc="-5" dirty="0">
                <a:latin typeface="Arial"/>
                <a:cs typeface="Arial"/>
              </a:rPr>
              <a:t> </a:t>
            </a:r>
            <a:r>
              <a:rPr sz="3600" spc="-25" dirty="0">
                <a:latin typeface="Arial"/>
                <a:cs typeface="Arial"/>
              </a:rPr>
              <a:t>open</a:t>
            </a:r>
            <a:r>
              <a:rPr sz="3600" spc="-5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f</a:t>
            </a:r>
            <a:r>
              <a:rPr sz="3600" spc="-5" dirty="0">
                <a:latin typeface="Arial"/>
                <a:cs typeface="Arial"/>
              </a:rPr>
              <a:t>ro</a:t>
            </a:r>
            <a:r>
              <a:rPr sz="3600" dirty="0">
                <a:latin typeface="Arial"/>
                <a:cs typeface="Arial"/>
              </a:rPr>
              <a:t>m</a:t>
            </a:r>
            <a:r>
              <a:rPr sz="3600" spc="-5" dirty="0">
                <a:latin typeface="Arial"/>
                <a:cs typeface="Arial"/>
              </a:rPr>
              <a:t> </a:t>
            </a:r>
            <a:r>
              <a:rPr sz="3600" spc="-30" dirty="0">
                <a:latin typeface="Arial"/>
                <a:cs typeface="Arial"/>
              </a:rPr>
              <a:t>bo</a:t>
            </a:r>
            <a:r>
              <a:rPr sz="3600" spc="-15" dirty="0">
                <a:latin typeface="Arial"/>
                <a:cs typeface="Arial"/>
              </a:rPr>
              <a:t>t</a:t>
            </a:r>
            <a:r>
              <a:rPr sz="3600" dirty="0">
                <a:latin typeface="Arial"/>
                <a:cs typeface="Arial"/>
              </a:rPr>
              <a:t>tom</a:t>
            </a:r>
            <a:r>
              <a:rPr sz="3600" spc="-5" dirty="0">
                <a:latin typeface="Arial"/>
                <a:cs typeface="Arial"/>
              </a:rPr>
              <a:t> </a:t>
            </a:r>
            <a:r>
              <a:rPr sz="3600" spc="-25" dirty="0">
                <a:latin typeface="Arial"/>
                <a:cs typeface="Arial"/>
              </a:rPr>
              <a:t>side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21971" y="1400984"/>
            <a:ext cx="6081986" cy="4561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9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184</Words>
  <Application>Microsoft Office PowerPoint</Application>
  <PresentationFormat>On-screen Show (4:3)</PresentationFormat>
  <Paragraphs>58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 Unicode MS</vt:lpstr>
      <vt:lpstr>Arial</vt:lpstr>
      <vt:lpstr>Calibri</vt:lpstr>
      <vt:lpstr>Gill Sans MT</vt:lpstr>
      <vt:lpstr>Palatino Linotype</vt:lpstr>
      <vt:lpstr>Office Theme</vt:lpstr>
      <vt:lpstr>PowerPoint Presentation</vt:lpstr>
      <vt:lpstr>RICH-II Installation and Commissioning</vt:lpstr>
      <vt:lpstr>Electronic Panel: 391 H12700 MaPMTs</vt:lpstr>
      <vt:lpstr>PowerPoint Presentation</vt:lpstr>
      <vt:lpstr>Photomatrix installation</vt:lpstr>
      <vt:lpstr>Inside the RICH detector</vt:lpstr>
      <vt:lpstr>RICH from inside</vt:lpstr>
      <vt:lpstr>Italian team</vt:lpstr>
      <vt:lpstr>Still open from bottom side</vt:lpstr>
      <vt:lpstr>2x3 cm Aerogel wall</vt:lpstr>
      <vt:lpstr>3 cm Aerogel wall installed</vt:lpstr>
      <vt:lpstr>Aerogel Wall – 2 cm tiles</vt:lpstr>
      <vt:lpstr>Last View Inside RICH</vt:lpstr>
      <vt:lpstr>Load on Track</vt:lpstr>
      <vt:lpstr>Go to Hall-B</vt:lpstr>
      <vt:lpstr>Tough Fit</vt:lpstr>
      <vt:lpstr>In Hall-B</vt:lpstr>
      <vt:lpstr>Final installation moment</vt:lpstr>
      <vt:lpstr>RICH-I and RICH-II are in place</vt:lpstr>
      <vt:lpstr>Two RICH Detectors: temperature</vt:lpstr>
      <vt:lpstr>Two RICH Detectors – 50,048 channels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Sandro Tomassini</cp:lastModifiedBy>
  <cp:revision>1</cp:revision>
  <dcterms:created xsi:type="dcterms:W3CDTF">2022-06-11T16:56:55Z</dcterms:created>
  <dcterms:modified xsi:type="dcterms:W3CDTF">2022-06-11T14:59:39Z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2022-06-07T00:00:00Z</vt:filetime>
  </property>
  <property fmtid="{D5CDD505-2E9C-101B-9397-08002B2CF9AE}" pid="3" name="LastSaved">
    <vt:filetime>2022-06-11T00:00:00Z</vt:filetime>
  </property>
</Properties>
</file>