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6" r:id="rId3"/>
    <p:sldId id="265" r:id="rId4"/>
    <p:sldId id="267" r:id="rId5"/>
    <p:sldId id="268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74D700-F42C-3871-BC24-F5D509183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7F220D6-D9A2-14CD-7EE8-FB20508DDA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24A6B84-6E9F-5908-6EC8-60266A8EE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A8888-74C1-411F-B12A-0653D6898D8B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541B6D-77F3-1936-0C60-6469C9226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393FBA-D48A-B346-77FD-96F48558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D696-5543-46AB-B52F-E2DC15A3A4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5833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182976-AB56-9DC4-5D53-8821F578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337149E-9CE7-82C8-371D-289504D13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656DAEB-9D1C-7F65-0D00-286DE348F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A8888-74C1-411F-B12A-0653D6898D8B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BB38853-168E-E8A4-E315-FA2113686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F2E101-7763-655E-0E5B-67E3B5B7F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D696-5543-46AB-B52F-E2DC15A3A4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4693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E19C2EB-2D84-CBC0-6F98-CC66AB3026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0518054-A615-2DEF-5228-85855C8A1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F789F70-6D98-BBB9-47F7-2AAFE03D3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A8888-74C1-411F-B12A-0653D6898D8B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9A3CC6-EE7A-58C0-E43A-88FF02159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FF54CA-E5D4-6CAA-8842-B3D4ACEAD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D696-5543-46AB-B52F-E2DC15A3A4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6430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608968-58B7-D15F-477D-4D7A41E49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C76252-A371-034B-3681-290A6557F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8A1B8C8-5D02-C88D-E751-80485027B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A8888-74C1-411F-B12A-0653D6898D8B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6E36A3-86C8-E068-C84A-9611FC9FD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7F9EBA9-C065-BAB0-1428-0215FBE3A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D696-5543-46AB-B52F-E2DC15A3A4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5518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F51433-15D6-CF70-E10C-249C25304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9F984AE-7F0C-1136-BAF1-DE93467E0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25F66A3-2EDA-9C6D-D47A-5CDE301FE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A8888-74C1-411F-B12A-0653D6898D8B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3BE3B09-1D38-A19F-89C4-431FF70D1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842989-D4EF-C712-52FF-4E30E6FF4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D696-5543-46AB-B52F-E2DC15A3A4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5571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8D18BB-7082-A6CF-2CBC-C20C28D56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F0A0DB1-AFD8-D5B3-3F9A-90C2C8FD19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6C2F414-F051-1F25-DEE1-A16228D85C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C48B735-8BF8-76E2-1C7C-DA060187F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A8888-74C1-411F-B12A-0653D6898D8B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75E2F40-D8C4-8E54-B234-E7E149024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62BE497-D2AF-539B-68AC-2C8939D88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D696-5543-46AB-B52F-E2DC15A3A4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7104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CCDC4E-1652-5282-C455-9E363AF53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13578F9-D305-90BD-FAC0-44F9EFAE7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91D4394-3C3E-E411-50A7-30659708E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6182EA6-0605-27A6-3D36-7ECEBB38B7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D2720DF-FDAB-FB05-2631-DC7928D3F9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57C5437-D75C-E406-4590-25E856914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A8888-74C1-411F-B12A-0653D6898D8B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FB3FD34-5448-1F40-BB34-3123A369C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5038AD8-C89F-D09A-2387-09780BED3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D696-5543-46AB-B52F-E2DC15A3A4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124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A72D89-88BB-31E3-C829-FA1F02743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C30D89D-50BC-7788-B095-E4BE98883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A8888-74C1-411F-B12A-0653D6898D8B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8F5384D-80E0-AF59-F1F2-0999103FB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C2DE220-ED2D-2083-A7D5-E43913D3E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D696-5543-46AB-B52F-E2DC15A3A4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3261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A154C36-0700-2EA6-94A5-FF9AD63A2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A8888-74C1-411F-B12A-0653D6898D8B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12BB4BB-CC77-38C9-BA0E-AA54818FE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A105B17-A055-5BEB-F1EB-F811D6A11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D696-5543-46AB-B52F-E2DC15A3A4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6160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2EF11B-5F39-70DF-8569-25FE99E91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D5537F-73E1-2679-C77E-1F8226884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B138766-F01A-A678-B111-9697C4A6A9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7CF9BF6-1AEB-E6B9-5A0D-1035E088B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A8888-74C1-411F-B12A-0653D6898D8B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C13EE6C-C642-F1D9-4B53-185B60179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E854B29-4877-D254-70F7-F32B87D29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D696-5543-46AB-B52F-E2DC15A3A4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0068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5EB380-1C99-9AD7-200E-6B101B9D3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38A2EFD-C9F4-695D-E0AA-1348F5DA24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9C8FB35-15AA-94F4-8E01-5E7F680C40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4B6C2C2-5038-C5A1-8FD6-636F4C205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A8888-74C1-411F-B12A-0653D6898D8B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CE91234-1B5C-05C3-29E3-5A39B1A33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AC65170-3F28-F047-DD6C-6F1543E0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D696-5543-46AB-B52F-E2DC15A3A4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5547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BF33689-0E95-A3CD-5D8F-E97A2B48D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3B74E9E-B65C-7BAD-0EEB-45029F917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4598E5-58A1-8871-FED8-F4013C9A0B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A8888-74C1-411F-B12A-0653D6898D8B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07F7E7-83DA-1DA5-BC5D-B11CA50E44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DCFCBB4-4CF4-8152-E3E2-B5B29AA33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6D696-5543-46AB-B52F-E2DC15A3A4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66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.tmp"/><Relationship Id="rId7" Type="http://schemas.openxmlformats.org/officeDocument/2006/relationships/image" Target="../media/image2.jpg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mp"/><Relationship Id="rId5" Type="http://schemas.openxmlformats.org/officeDocument/2006/relationships/image" Target="../media/image13.tmp"/><Relationship Id="rId4" Type="http://schemas.openxmlformats.org/officeDocument/2006/relationships/image" Target="../media/image12.tm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11" Type="http://schemas.openxmlformats.org/officeDocument/2006/relationships/image" Target="../media/image1.png"/><Relationship Id="rId5" Type="http://schemas.openxmlformats.org/officeDocument/2006/relationships/image" Target="../media/image18.jpeg"/><Relationship Id="rId10" Type="http://schemas.openxmlformats.org/officeDocument/2006/relationships/image" Target="../media/image2.jpg"/><Relationship Id="rId4" Type="http://schemas.openxmlformats.org/officeDocument/2006/relationships/image" Target="../media/image17.jpeg"/><Relationship Id="rId9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0000"/>
                </a:solidFill>
              </a:rPr>
              <a:t>06/06/2022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400" b="1" u="sng" dirty="0">
                <a:solidFill>
                  <a:srgbClr val="FF0000"/>
                </a:solidFill>
              </a:rPr>
              <a:t>Croce Antonio </a:t>
            </a:r>
            <a:endParaRPr lang="en-US" sz="1400" b="1" u="sng" dirty="0">
              <a:solidFill>
                <a:srgbClr val="FF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67D4-EC07-4DC6-9A06-049B9F13E3C2}" type="slidenum">
              <a:rPr lang="en-US" smtClean="0"/>
              <a:t>1</a:t>
            </a:fld>
            <a:endParaRPr lang="en-US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17" y="119291"/>
            <a:ext cx="2688569" cy="112785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60" y="119291"/>
            <a:ext cx="1158240" cy="1103376"/>
          </a:xfrm>
          <a:prstGeom prst="rect">
            <a:avLst/>
          </a:prstGeom>
        </p:spPr>
      </p:pic>
      <p:sp>
        <p:nvSpPr>
          <p:cNvPr id="4" name="Sottotitolo 3"/>
          <p:cNvSpPr>
            <a:spLocks noGrp="1"/>
          </p:cNvSpPr>
          <p:nvPr>
            <p:ph type="subTitle" idx="1"/>
          </p:nvPr>
        </p:nvSpPr>
        <p:spPr>
          <a:xfrm>
            <a:off x="1524000" y="2883994"/>
            <a:ext cx="9144000" cy="1655762"/>
          </a:xfrm>
        </p:spPr>
        <p:txBody>
          <a:bodyPr>
            <a:normAutofit/>
          </a:bodyPr>
          <a:lstStyle/>
          <a:p>
            <a:r>
              <a:rPr lang="it-IT" sz="8000" b="1" dirty="0">
                <a:solidFill>
                  <a:srgbClr val="00B050"/>
                </a:solidFill>
              </a:rPr>
              <a:t>CIF 06/06/2022</a:t>
            </a:r>
          </a:p>
          <a:p>
            <a:endParaRPr lang="en-US" sz="8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031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A8F34EB-165D-3705-49F6-EA837C9EC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5972" y="-304130"/>
            <a:ext cx="4802249" cy="2412882"/>
          </a:xfrm>
        </p:spPr>
        <p:txBody>
          <a:bodyPr anchor="b">
            <a:normAutofit/>
          </a:bodyPr>
          <a:lstStyle/>
          <a:p>
            <a:r>
              <a:rPr lang="it-IT" sz="4000" b="1" dirty="0"/>
              <a:t>                                          </a:t>
            </a:r>
            <a:r>
              <a:rPr lang="it-IT" sz="3600" b="1" u="sng" dirty="0">
                <a:solidFill>
                  <a:srgbClr val="FF0000"/>
                </a:solidFill>
              </a:rPr>
              <a:t>MEGANTE</a:t>
            </a:r>
          </a:p>
        </p:txBody>
      </p:sp>
      <p:sp>
        <p:nvSpPr>
          <p:cNvPr id="4" name="Sottotitolo 3"/>
          <p:cNvSpPr>
            <a:spLocks noGrp="1"/>
          </p:cNvSpPr>
          <p:nvPr>
            <p:ph idx="1"/>
          </p:nvPr>
        </p:nvSpPr>
        <p:spPr>
          <a:xfrm>
            <a:off x="6899549" y="2563071"/>
            <a:ext cx="4802249" cy="317856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sz="2000" dirty="0"/>
              <a:t>Progettazione flangia di testa;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/>
              <a:t>Progettazione struttura esterna;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/>
              <a:t>Definizione del tipo di smorzatori;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/>
              <a:t>Progettazione supporti e regolazioni linea da vuoto;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/>
              <a:t>Ricostruzione della struttura civile secondo quanto fornito dalla ditta incaricata , calcolo ingombri e valutazioni di possibili soluzioni di montaggio;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6965972" y="6242050"/>
            <a:ext cx="4114800" cy="365125"/>
          </a:xfrm>
        </p:spPr>
        <p:txBody>
          <a:bodyPr>
            <a:noAutofit/>
          </a:bodyPr>
          <a:lstStyle/>
          <a:p>
            <a:pPr algn="l">
              <a:spcAft>
                <a:spcPts val="600"/>
              </a:spcAft>
            </a:pPr>
            <a:r>
              <a:rPr lang="it-IT" sz="1800" b="1" u="sng" dirty="0">
                <a:solidFill>
                  <a:srgbClr val="FF0000"/>
                </a:solidFill>
              </a:rPr>
              <a:t>Croce Antonio </a:t>
            </a:r>
            <a:endParaRPr lang="en-US" sz="1800" b="1" u="sng" dirty="0">
              <a:solidFill>
                <a:srgbClr val="FF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666350" y="6356350"/>
            <a:ext cx="68745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79167D4-EC07-4DC6-9A06-049B9F13E3C2}" type="slidenum">
              <a:rPr lang="en-US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D456BD15-020F-7F82-EC1A-057A56974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" y="86502"/>
            <a:ext cx="3095802" cy="3834159"/>
          </a:xfrm>
          <a:prstGeom prst="rect">
            <a:avLst/>
          </a:prstGeom>
        </p:spPr>
      </p:pic>
      <p:pic>
        <p:nvPicPr>
          <p:cNvPr id="18" name="Immagine 17" descr="Immagine che contiene testo&#10;&#10;Descrizione generata automaticamente">
            <a:extLst>
              <a:ext uri="{FF2B5EF4-FFF2-40B4-BE49-F238E27FC236}">
                <a16:creationId xmlns:a16="http://schemas.microsoft.com/office/drawing/2014/main" id="{5E88DDCA-EB21-1D55-89CF-5AF285DF5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96" y="4050402"/>
            <a:ext cx="1529818" cy="2671073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BA71740A-6BD9-6DC8-FD0F-060E9E104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935" y="2104939"/>
            <a:ext cx="3377530" cy="3667394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5ABD11B1-2AEE-F138-9F13-286FEE8989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60" y="119291"/>
            <a:ext cx="1158240" cy="1103376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E2E59F23-55FB-AFC1-490A-85B659AF1D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0257" y="94809"/>
            <a:ext cx="2688569" cy="1127858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93B9CF9-B50D-4AE7-7C8F-19414F8B673C}"/>
              </a:ext>
            </a:extLst>
          </p:cNvPr>
          <p:cNvSpPr txBox="1"/>
          <p:nvPr/>
        </p:nvSpPr>
        <p:spPr>
          <a:xfrm>
            <a:off x="5928814" y="372941"/>
            <a:ext cx="3767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Tutti i lavori sono stati svolti </a:t>
            </a:r>
          </a:p>
          <a:p>
            <a:r>
              <a:rPr lang="it-IT" dirty="0">
                <a:solidFill>
                  <a:srgbClr val="0070C0"/>
                </a:solidFill>
              </a:rPr>
              <a:t>con il nuovo software </a:t>
            </a:r>
            <a:r>
              <a:rPr lang="it-IT" b="1" u="sng" dirty="0">
                <a:solidFill>
                  <a:srgbClr val="0070C0"/>
                </a:solidFill>
              </a:rPr>
              <a:t>3D EXPERIENCE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5630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2C63567-9A18-430B-817B-152D609F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678AFEAF-40B4-ECE8-384B-3513C3E71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019" y="1054596"/>
            <a:ext cx="4789763" cy="1267020"/>
          </a:xfrm>
        </p:spPr>
        <p:txBody>
          <a:bodyPr>
            <a:normAutofit fontScale="90000"/>
          </a:bodyPr>
          <a:lstStyle/>
          <a:p>
            <a:r>
              <a:rPr lang="it-IT" sz="3700" b="1" dirty="0"/>
              <a:t>                                                                                </a:t>
            </a:r>
            <a:r>
              <a:rPr lang="it-IT" sz="3700" b="1" u="sng" dirty="0">
                <a:solidFill>
                  <a:srgbClr val="FF0000"/>
                </a:solidFill>
              </a:rPr>
              <a:t>MEGANTE</a:t>
            </a:r>
            <a:br>
              <a:rPr lang="it-IT" sz="3700" b="1" dirty="0"/>
            </a:br>
            <a:endParaRPr lang="it-IT" sz="3700" dirty="0"/>
          </a:p>
        </p:txBody>
      </p:sp>
      <p:pic>
        <p:nvPicPr>
          <p:cNvPr id="11" name="Immagine 10" descr="Immagine che contiene interni, tavolo, tavolo da pranzo&#10;&#10;Descrizione generata automaticamente">
            <a:extLst>
              <a:ext uri="{FF2B5EF4-FFF2-40B4-BE49-F238E27FC236}">
                <a16:creationId xmlns:a16="http://schemas.microsoft.com/office/drawing/2014/main" id="{341AA9F4-DEBD-7A35-787D-F71AFFE4DF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9" r="25560"/>
          <a:stretch/>
        </p:blipFill>
        <p:spPr>
          <a:xfrm>
            <a:off x="20" y="10"/>
            <a:ext cx="3003103" cy="3912881"/>
          </a:xfrm>
          <a:prstGeom prst="rect">
            <a:avLst/>
          </a:prstGeom>
        </p:spPr>
      </p:pic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49A5DC2B-4788-BC05-1E22-F76A57CD6F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5" r="36780" b="-4"/>
          <a:stretch/>
        </p:blipFill>
        <p:spPr>
          <a:xfrm rot="5400000">
            <a:off x="3576742" y="1460166"/>
            <a:ext cx="2223338" cy="3016307"/>
          </a:xfrm>
          <a:prstGeom prst="rect">
            <a:avLst/>
          </a:prstGeom>
        </p:spPr>
      </p:pic>
      <p:pic>
        <p:nvPicPr>
          <p:cNvPr id="18" name="Immagine 17" descr="Immagine che contiene terra&#10;&#10;Descrizione generata automaticamente">
            <a:extLst>
              <a:ext uri="{FF2B5EF4-FFF2-40B4-BE49-F238E27FC236}">
                <a16:creationId xmlns:a16="http://schemas.microsoft.com/office/drawing/2014/main" id="{B8F799E7-A7C1-0A34-FF50-77FAC118DC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3" r="9819"/>
          <a:stretch/>
        </p:blipFill>
        <p:spPr>
          <a:xfrm>
            <a:off x="-1" y="4079988"/>
            <a:ext cx="3003123" cy="2778013"/>
          </a:xfrm>
          <a:prstGeom prst="rect">
            <a:avLst/>
          </a:prstGeom>
        </p:spPr>
      </p:pic>
      <p:pic>
        <p:nvPicPr>
          <p:cNvPr id="16" name="Immagine 15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8BE7C8B9-0FAA-34F7-D0A4-78FD6E5E11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482"/>
          <a:stretch/>
        </p:blipFill>
        <p:spPr>
          <a:xfrm>
            <a:off x="3180257" y="4629236"/>
            <a:ext cx="3016307" cy="2228765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81267DD4-2D71-22F4-2160-71FFDC7DE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4019" y="2412009"/>
            <a:ext cx="4789763" cy="371389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sz="1900" dirty="0"/>
              <a:t>Collaudo presso le officine DAL ZOTTO e RETTIFICA NORD del primo disco di rame.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900" dirty="0"/>
              <a:t>A sinistra possiamo vedere le fasi di misura nelle diverse posizioni.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900" dirty="0"/>
              <a:t>Sono state controllate tutte le tolleranze    dimensionali e geometriche definite nel disegno costruttivo.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900" dirty="0"/>
              <a:t>Le misure si sono svolte in camera climatizzata su una CMM.</a:t>
            </a:r>
          </a:p>
          <a:p>
            <a:pPr marL="0" indent="0">
              <a:buNone/>
            </a:pPr>
            <a:endParaRPr lang="it-IT" sz="1900" dirty="0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10"/>
          </p:nvPr>
        </p:nvSpPr>
        <p:spPr>
          <a:xfrm>
            <a:off x="7916023" y="6321026"/>
            <a:ext cx="208575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06/12/2021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6564019" y="6356350"/>
            <a:ext cx="2743200" cy="365125"/>
          </a:xfrm>
        </p:spPr>
        <p:txBody>
          <a:bodyPr>
            <a:noAutofit/>
          </a:bodyPr>
          <a:lstStyle/>
          <a:p>
            <a:pPr algn="l">
              <a:spcAft>
                <a:spcPts val="600"/>
              </a:spcAft>
            </a:pPr>
            <a:r>
              <a:rPr lang="it-IT" sz="1800" b="1" u="sng" dirty="0">
                <a:solidFill>
                  <a:srgbClr val="FF0000"/>
                </a:solidFill>
              </a:rPr>
              <a:t>Croce Antonio </a:t>
            </a:r>
            <a:endParaRPr lang="en-US" sz="1800" b="1" u="sng" dirty="0">
              <a:solidFill>
                <a:srgbClr val="FF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9489558" y="6356350"/>
            <a:ext cx="186424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79167D4-EC07-4DC6-9A06-049B9F13E3C2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60" y="119291"/>
            <a:ext cx="1158240" cy="1103376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B478FB64-6CB7-AB33-C7EA-98538116B4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0257" y="94809"/>
            <a:ext cx="2688569" cy="1127858"/>
          </a:xfrm>
          <a:prstGeom prst="rect">
            <a:avLst/>
          </a:prstGeom>
        </p:spPr>
      </p:pic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CB2CBF94-8AAE-B63C-36DB-C9452418E248}"/>
              </a:ext>
            </a:extLst>
          </p:cNvPr>
          <p:cNvSpPr txBox="1"/>
          <p:nvPr/>
        </p:nvSpPr>
        <p:spPr>
          <a:xfrm>
            <a:off x="5928814" y="372941"/>
            <a:ext cx="3767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Tutti i lavori sono stati svolti </a:t>
            </a:r>
          </a:p>
          <a:p>
            <a:r>
              <a:rPr lang="it-IT" dirty="0">
                <a:solidFill>
                  <a:srgbClr val="0070C0"/>
                </a:solidFill>
              </a:rPr>
              <a:t>con il nuovo software </a:t>
            </a:r>
            <a:r>
              <a:rPr lang="it-IT" b="1" u="sng" dirty="0">
                <a:solidFill>
                  <a:srgbClr val="0070C0"/>
                </a:solidFill>
              </a:rPr>
              <a:t>3D EXPERIENCE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312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AD2A3E-F053-78E7-FA8C-D00EB1363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582" y="1056477"/>
            <a:ext cx="10515600" cy="1325563"/>
          </a:xfrm>
        </p:spPr>
        <p:txBody>
          <a:bodyPr>
            <a:normAutofit/>
          </a:bodyPr>
          <a:lstStyle/>
          <a:p>
            <a:r>
              <a:rPr lang="it-IT" sz="3600" b="1" dirty="0">
                <a:solidFill>
                  <a:srgbClr val="FF0000"/>
                </a:solidFill>
              </a:rPr>
              <a:t>                   </a:t>
            </a:r>
            <a:r>
              <a:rPr lang="it-IT" sz="3600" b="1" u="sng" dirty="0">
                <a:solidFill>
                  <a:srgbClr val="FF0000"/>
                </a:solidFill>
              </a:rPr>
              <a:t>ITK TOOL DI INTEGRAZIONE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2AEE717-B399-EDAA-D0FF-ABBCF9376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387" y="2184335"/>
            <a:ext cx="6601990" cy="292568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sz="2000" dirty="0"/>
              <a:t>Studio e definizione di giochi e</a:t>
            </a:r>
            <a:br>
              <a:rPr lang="it-IT" sz="2000" dirty="0"/>
            </a:br>
            <a:r>
              <a:rPr lang="it-IT" sz="2000" dirty="0"/>
              <a:t> accoppiamenti necessari al montaggio;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/>
              <a:t>Realizzazione dei disegni esecutivi di tutti i componenti da realizzare nelle nostre officine;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/>
              <a:t>Ordine dei maschi sinistri M8 e delle teste sferiche ,  prelievo in magazzino di tutta la viteria per il montaggio.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9272AB8-0FD4-63F4-8AE0-C987F61FA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0" y="89829"/>
            <a:ext cx="3117282" cy="221204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28B7F06-D433-B0D1-4167-B9A85E12C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780" y="2430169"/>
            <a:ext cx="3519604" cy="248052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1CA4D53-E692-B4ED-2ED6-1EF2A39C8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744" y="4594608"/>
            <a:ext cx="3039589" cy="2144101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22062E0A-16FE-A844-1EAD-D5B14FADF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67" y="5038987"/>
            <a:ext cx="2535549" cy="178781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0F16AB55-A4BA-88B0-23B5-6C6FC6F741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973" y="4594606"/>
            <a:ext cx="2773734" cy="1962737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B9916081-AA70-D9C7-2417-8339245EFFF9}"/>
              </a:ext>
            </a:extLst>
          </p:cNvPr>
          <p:cNvSpPr txBox="1"/>
          <p:nvPr/>
        </p:nvSpPr>
        <p:spPr>
          <a:xfrm>
            <a:off x="3405651" y="6039978"/>
            <a:ext cx="17359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it-IT" sz="1800" b="1" u="sng" dirty="0">
                <a:solidFill>
                  <a:srgbClr val="FF0000"/>
                </a:solidFill>
              </a:rPr>
              <a:t>Croce Antonio </a:t>
            </a:r>
            <a:endParaRPr lang="en-US" sz="1800" b="1" u="sng" dirty="0">
              <a:solidFill>
                <a:srgbClr val="FF0000"/>
              </a:solidFill>
            </a:endParaRP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7C903B55-7C65-4AD7-D9F6-5E96AB7ED7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60" y="119291"/>
            <a:ext cx="1158240" cy="1103376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A855E3FE-A918-07C8-674B-F0EAE183DE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0257" y="94809"/>
            <a:ext cx="2688569" cy="1127858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7F25E5ED-9460-A9C6-FCE4-996FCFFC12C5}"/>
              </a:ext>
            </a:extLst>
          </p:cNvPr>
          <p:cNvSpPr txBox="1"/>
          <p:nvPr/>
        </p:nvSpPr>
        <p:spPr>
          <a:xfrm>
            <a:off x="5928814" y="372941"/>
            <a:ext cx="3767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Tutti i lavori sono stati svolti </a:t>
            </a:r>
          </a:p>
          <a:p>
            <a:r>
              <a:rPr lang="it-IT" dirty="0">
                <a:solidFill>
                  <a:srgbClr val="0070C0"/>
                </a:solidFill>
              </a:rPr>
              <a:t>con il nuovo software </a:t>
            </a:r>
            <a:r>
              <a:rPr lang="it-IT" b="1" u="sng" dirty="0">
                <a:solidFill>
                  <a:srgbClr val="0070C0"/>
                </a:solidFill>
              </a:rPr>
              <a:t>3D EXPERIENCE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2383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541C30-B6BF-5AB2-313A-C289716E7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62" y="1286202"/>
            <a:ext cx="5226698" cy="872423"/>
          </a:xfrm>
        </p:spPr>
        <p:txBody>
          <a:bodyPr>
            <a:normAutofit/>
          </a:bodyPr>
          <a:lstStyle/>
          <a:p>
            <a:r>
              <a:rPr lang="it-IT" sz="3600" b="1" u="sng" dirty="0">
                <a:solidFill>
                  <a:srgbClr val="FF0000"/>
                </a:solidFill>
              </a:rPr>
              <a:t>ITK TOOL DI INTEGRAZIONE</a:t>
            </a:r>
            <a:endParaRPr lang="it-IT" sz="36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5D36C8-9371-C8D6-99F9-F01167497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4036" y="2232094"/>
            <a:ext cx="7907694" cy="172336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sz="2000" dirty="0"/>
              <a:t> Montaggio della struttura su cui calettare i sottosistemi di seguito;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/>
              <a:t> Montaggio teste di regolazione e alloggiamento di esse sui profili Bosch;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/>
              <a:t>Montaggio sistemi di regolazione di base sui profili Bosch , </a:t>
            </a:r>
          </a:p>
          <a:p>
            <a:pPr marL="0" indent="0">
              <a:buNone/>
            </a:pPr>
            <a:r>
              <a:rPr lang="it-IT" sz="2000" dirty="0"/>
              <a:t>    montaggio interfacce e delle guide lineari.</a:t>
            </a:r>
          </a:p>
          <a:p>
            <a:pPr marL="0" indent="0">
              <a:buNone/>
            </a:pPr>
            <a:endParaRPr lang="it-IT" sz="2000" dirty="0"/>
          </a:p>
        </p:txBody>
      </p:sp>
      <p:pic>
        <p:nvPicPr>
          <p:cNvPr id="9" name="Immagine 8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246A4274-E514-CE9A-8E10-806480DAD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77" y="94809"/>
            <a:ext cx="2918681" cy="2034547"/>
          </a:xfrm>
          <a:prstGeom prst="rect">
            <a:avLst/>
          </a:prstGeom>
        </p:spPr>
      </p:pic>
      <p:pic>
        <p:nvPicPr>
          <p:cNvPr id="11" name="Immagine 10" descr="Immagine che contiene interni, rastrelliera&#10;&#10;Descrizione generata automaticamente">
            <a:extLst>
              <a:ext uri="{FF2B5EF4-FFF2-40B4-BE49-F238E27FC236}">
                <a16:creationId xmlns:a16="http://schemas.microsoft.com/office/drawing/2014/main" id="{4F9C8CA7-9FAA-D5F0-B46E-5FCC734A3F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6"/>
          <a:stretch/>
        </p:blipFill>
        <p:spPr>
          <a:xfrm>
            <a:off x="399753" y="4172059"/>
            <a:ext cx="1030592" cy="2469928"/>
          </a:xfrm>
          <a:prstGeom prst="rect">
            <a:avLst/>
          </a:prstGeom>
        </p:spPr>
      </p:pic>
      <p:pic>
        <p:nvPicPr>
          <p:cNvPr id="13" name="Immagine 12" descr="Immagine che contiene interni, bianco&#10;&#10;Descrizione generata automaticamente">
            <a:extLst>
              <a:ext uri="{FF2B5EF4-FFF2-40B4-BE49-F238E27FC236}">
                <a16:creationId xmlns:a16="http://schemas.microsoft.com/office/drawing/2014/main" id="{2F57B621-861B-2841-007F-756D3442D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5958" y="4383134"/>
            <a:ext cx="2729600" cy="2047200"/>
          </a:xfrm>
          <a:prstGeom prst="rect">
            <a:avLst/>
          </a:prstGeom>
        </p:spPr>
      </p:pic>
      <p:pic>
        <p:nvPicPr>
          <p:cNvPr id="15" name="Immagine 14" descr="Immagine che contiene stanzadabagno, interni, parete, lavello&#10;&#10;Descrizione generata automaticamente">
            <a:extLst>
              <a:ext uri="{FF2B5EF4-FFF2-40B4-BE49-F238E27FC236}">
                <a16:creationId xmlns:a16="http://schemas.microsoft.com/office/drawing/2014/main" id="{5FFA8849-A6EF-2AC7-54E6-71A1DAFBBD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02772" y="4383134"/>
            <a:ext cx="2729599" cy="2047199"/>
          </a:xfrm>
          <a:prstGeom prst="rect">
            <a:avLst/>
          </a:prstGeom>
        </p:spPr>
      </p:pic>
      <p:pic>
        <p:nvPicPr>
          <p:cNvPr id="17" name="Immagine 16" descr="Immagine che contiene interni, parete&#10;&#10;Descrizione generata automaticamente">
            <a:extLst>
              <a:ext uri="{FF2B5EF4-FFF2-40B4-BE49-F238E27FC236}">
                <a16:creationId xmlns:a16="http://schemas.microsoft.com/office/drawing/2014/main" id="{6FA7B3D5-97F3-83C1-5A8A-11782C1E6F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68632" y="4413339"/>
            <a:ext cx="1930239" cy="1447679"/>
          </a:xfrm>
          <a:prstGeom prst="rect">
            <a:avLst/>
          </a:prstGeom>
        </p:spPr>
      </p:pic>
      <p:pic>
        <p:nvPicPr>
          <p:cNvPr id="19" name="Immagine 18" descr="Immagine che contiene interni, pavimento, lavello, piastrellato&#10;&#10;Descrizione generata automaticamente">
            <a:extLst>
              <a:ext uri="{FF2B5EF4-FFF2-40B4-BE49-F238E27FC236}">
                <a16:creationId xmlns:a16="http://schemas.microsoft.com/office/drawing/2014/main" id="{02543636-8CB2-DA8B-2E46-17067BBCEE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60" y="2252523"/>
            <a:ext cx="1978647" cy="1483985"/>
          </a:xfrm>
          <a:prstGeom prst="rect">
            <a:avLst/>
          </a:prstGeom>
        </p:spPr>
      </p:pic>
      <p:pic>
        <p:nvPicPr>
          <p:cNvPr id="21" name="Immagine 20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9001E41B-FA1B-43BF-D950-5ADEF6EAC9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145" y="2464684"/>
            <a:ext cx="1992891" cy="1494669"/>
          </a:xfrm>
          <a:prstGeom prst="rect">
            <a:avLst/>
          </a:prstGeom>
        </p:spPr>
      </p:pic>
      <p:pic>
        <p:nvPicPr>
          <p:cNvPr id="23" name="Immagine 22" descr="Immagine che contiene interni, tavolo&#10;&#10;Descrizione generata automaticamente">
            <a:extLst>
              <a:ext uri="{FF2B5EF4-FFF2-40B4-BE49-F238E27FC236}">
                <a16:creationId xmlns:a16="http://schemas.microsoft.com/office/drawing/2014/main" id="{0BC025AF-A2C1-6A2C-26E6-FC1A1017C2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774" y="4105469"/>
            <a:ext cx="3484568" cy="2613426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E7F39ED-8488-3A99-1040-3EBC449F485A}"/>
              </a:ext>
            </a:extLst>
          </p:cNvPr>
          <p:cNvSpPr txBox="1"/>
          <p:nvPr/>
        </p:nvSpPr>
        <p:spPr>
          <a:xfrm>
            <a:off x="1658368" y="6225465"/>
            <a:ext cx="16421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it-IT" sz="1800" b="1" u="sng" dirty="0">
                <a:solidFill>
                  <a:srgbClr val="FF0000"/>
                </a:solidFill>
              </a:rPr>
              <a:t>Croce Antonio </a:t>
            </a:r>
            <a:endParaRPr lang="en-US" sz="1800" b="1" u="sng" dirty="0">
              <a:solidFill>
                <a:srgbClr val="FF0000"/>
              </a:solidFill>
            </a:endParaRP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86AC3720-A0B2-9A6F-A11B-DDA0D1BAEC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60" y="119291"/>
            <a:ext cx="1158240" cy="1103376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46BC94B3-77D3-3146-766B-409F3EA4CB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80257" y="94809"/>
            <a:ext cx="2688569" cy="1127858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DC98BF2-FF67-0049-A975-3B35957A08D8}"/>
              </a:ext>
            </a:extLst>
          </p:cNvPr>
          <p:cNvSpPr txBox="1"/>
          <p:nvPr/>
        </p:nvSpPr>
        <p:spPr>
          <a:xfrm>
            <a:off x="5928814" y="372941"/>
            <a:ext cx="3767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Tutti i lavori sono stati svolti </a:t>
            </a:r>
          </a:p>
          <a:p>
            <a:r>
              <a:rPr lang="it-IT" dirty="0">
                <a:solidFill>
                  <a:srgbClr val="0070C0"/>
                </a:solidFill>
              </a:rPr>
              <a:t>con il nuovo software </a:t>
            </a:r>
            <a:r>
              <a:rPr lang="it-IT" b="1" u="sng" dirty="0">
                <a:solidFill>
                  <a:srgbClr val="0070C0"/>
                </a:solidFill>
              </a:rPr>
              <a:t>3D EXPERIENCE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92557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271</Words>
  <Application>Microsoft Office PowerPoint</Application>
  <PresentationFormat>Widescreen</PresentationFormat>
  <Paragraphs>39</Paragraphs>
  <Slides>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Wingdings</vt:lpstr>
      <vt:lpstr>Tema di Office</vt:lpstr>
      <vt:lpstr>Presentazione standard di PowerPoint</vt:lpstr>
      <vt:lpstr>                                          MEGANTE</vt:lpstr>
      <vt:lpstr>                                                                                MEGANTE </vt:lpstr>
      <vt:lpstr>                   ITK TOOL DI INTEGRAZIONE</vt:lpstr>
      <vt:lpstr>ITK TOOL DI INTEGRAZIONE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Antonio Croce</dc:creator>
  <cp:lastModifiedBy>Antonio Croce</cp:lastModifiedBy>
  <cp:revision>14</cp:revision>
  <dcterms:created xsi:type="dcterms:W3CDTF">2022-05-24T07:48:25Z</dcterms:created>
  <dcterms:modified xsi:type="dcterms:W3CDTF">2022-05-25T12:02:20Z</dcterms:modified>
</cp:coreProperties>
</file>