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2C3E01C-9D76-48E1-BB45-DD224BBDB693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99062E0-6CCA-4575-BDC4-604D638DDA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2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78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68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78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93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39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0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47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30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79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16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06/06/2022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1052-8E86-43CF-A33B-306BE8DC5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1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6647" y="50021"/>
            <a:ext cx="9144000" cy="964132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SERVIZIO MECCANICA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1600" b="1" dirty="0" smtClean="0"/>
              <a:t>Giuseppe Pileggi attività primo semestre 2022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82189" y="6159731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330037"/>
            <a:ext cx="2880000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69" y="3490037"/>
            <a:ext cx="2880000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11" y="2506942"/>
            <a:ext cx="2880000" cy="216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65561" y="1339181"/>
            <a:ext cx="76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ATLAS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20611" y="1771931"/>
            <a:ext cx="5304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Per Atlas NSW sono state svolte attività al CERN di recupero materiali e</a:t>
            </a:r>
          </a:p>
          <a:p>
            <a:r>
              <a:rPr lang="it-IT" sz="1400" dirty="0" smtClean="0"/>
              <a:t> smantellamento e sistemazione delle aree di lavoro.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60334" y="4699582"/>
            <a:ext cx="5535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Per Atlas ITK è stato implementato il </a:t>
            </a:r>
            <a:r>
              <a:rPr lang="it-IT" sz="1400" dirty="0" err="1" smtClean="0"/>
              <a:t>mokup</a:t>
            </a:r>
            <a:r>
              <a:rPr lang="it-IT" sz="1400" dirty="0" smtClean="0"/>
              <a:t> a Frascati con elementi </a:t>
            </a:r>
          </a:p>
          <a:p>
            <a:r>
              <a:rPr lang="it-IT" sz="1400" dirty="0" smtClean="0"/>
              <a:t>stampati in materiale plastico che riproducono il sistema di refrigerazione.</a:t>
            </a:r>
          </a:p>
          <a:p>
            <a:r>
              <a:rPr lang="it-IT" sz="1400" dirty="0" smtClean="0"/>
              <a:t>Contributo anche per il montaggio delle attrezzature di allestimento del</a:t>
            </a:r>
          </a:p>
          <a:p>
            <a:r>
              <a:rPr lang="it-IT" sz="1400" dirty="0" smtClean="0"/>
              <a:t>Calorimetro.</a:t>
            </a:r>
            <a:endParaRPr lang="it-IT" sz="1400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1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8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6533" y="178859"/>
            <a:ext cx="778933" cy="515408"/>
          </a:xfrm>
        </p:spPr>
        <p:txBody>
          <a:bodyPr>
            <a:normAutofit fontScale="90000"/>
          </a:bodyPr>
          <a:lstStyle/>
          <a:p>
            <a:r>
              <a:rPr lang="it-IT" sz="1800" dirty="0" smtClean="0"/>
              <a:t>                                                                                                </a:t>
            </a:r>
            <a:r>
              <a:rPr lang="it-IT" sz="1800" b="1" dirty="0" smtClean="0"/>
              <a:t>Mu2e</a:t>
            </a:r>
            <a:br>
              <a:rPr lang="it-IT" sz="1800" b="1" dirty="0" smtClean="0"/>
            </a:br>
            <a:endParaRPr lang="it-IT" sz="1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0000" cy="2880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3" y="694267"/>
            <a:ext cx="2880000" cy="216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89878" y="1008291"/>
            <a:ext cx="484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Turni di lavoro per l’assemblaggio dell’elettronica Faraday </a:t>
            </a:r>
            <a:r>
              <a:rPr lang="it-IT" sz="1400" dirty="0" err="1" smtClean="0"/>
              <a:t>cages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con </a:t>
            </a:r>
            <a:r>
              <a:rPr lang="it-IT" sz="1400" dirty="0" err="1" smtClean="0"/>
              <a:t>holder</a:t>
            </a:r>
            <a:r>
              <a:rPr lang="it-IT" sz="1400" dirty="0" smtClean="0"/>
              <a:t> SIPM </a:t>
            </a:r>
            <a:endParaRPr lang="it-IT" sz="1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66" y="863600"/>
            <a:ext cx="1620000" cy="21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52" y="4016510"/>
            <a:ext cx="1620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3" y="4252088"/>
            <a:ext cx="1620000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33" y="4120445"/>
            <a:ext cx="3840000" cy="2160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58151" y="5646112"/>
            <a:ext cx="3770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Progettazione di supporti per ventilazione</a:t>
            </a:r>
          </a:p>
          <a:p>
            <a:r>
              <a:rPr lang="it-IT" sz="1400" dirty="0" smtClean="0"/>
              <a:t> e raffreddamento supplementare di alimentatori</a:t>
            </a:r>
          </a:p>
          <a:p>
            <a:r>
              <a:rPr lang="it-IT" sz="1400" dirty="0"/>
              <a:t>m</a:t>
            </a:r>
            <a:r>
              <a:rPr lang="it-IT" sz="1400" dirty="0" smtClean="0"/>
              <a:t>ontati presso il FNAL e realizzati in stampa 3d.</a:t>
            </a:r>
            <a:endParaRPr lang="it-IT" sz="1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206" y="2808125"/>
            <a:ext cx="3359187" cy="2523963"/>
          </a:xfrm>
          <a:prstGeom prst="rect">
            <a:avLst/>
          </a:prstGeom>
        </p:spPr>
      </p:pic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2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3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23933" y="491067"/>
            <a:ext cx="1414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Quax</a:t>
            </a:r>
            <a:r>
              <a:rPr lang="it-IT" sz="1400" b="1" dirty="0" smtClean="0"/>
              <a:t> </a:t>
            </a:r>
            <a:r>
              <a:rPr lang="it-IT" sz="1400" b="1" dirty="0" smtClean="0"/>
              <a:t>– </a:t>
            </a:r>
            <a:r>
              <a:rPr lang="it-IT" sz="1400" b="1" dirty="0" err="1" smtClean="0"/>
              <a:t>Cold</a:t>
            </a:r>
            <a:r>
              <a:rPr lang="it-IT" sz="1400" b="1" dirty="0" smtClean="0"/>
              <a:t> Lab </a:t>
            </a:r>
            <a:endParaRPr lang="it-IT" sz="1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414867"/>
            <a:ext cx="1890000" cy="252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46" y="234867"/>
            <a:ext cx="5120000" cy="288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50067" y="1600200"/>
            <a:ext cx="3829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Disegno e realizzazione di un supporto dissipatore</a:t>
            </a:r>
          </a:p>
          <a:p>
            <a:r>
              <a:rPr lang="it-IT" sz="1400" dirty="0"/>
              <a:t>p</a:t>
            </a:r>
            <a:r>
              <a:rPr lang="it-IT" sz="1400" dirty="0" smtClean="0"/>
              <a:t>er amplificatore </a:t>
            </a:r>
            <a:r>
              <a:rPr lang="it-IT" sz="1400" dirty="0" err="1" smtClean="0"/>
              <a:t>Nardac</a:t>
            </a:r>
            <a:r>
              <a:rPr lang="it-IT" sz="1400" dirty="0" smtClean="0"/>
              <a:t> </a:t>
            </a:r>
            <a:r>
              <a:rPr lang="it-IT" sz="1400" dirty="0" err="1" smtClean="0"/>
              <a:t>lna</a:t>
            </a:r>
            <a:r>
              <a:rPr lang="it-IT" sz="1400" dirty="0" smtClean="0"/>
              <a:t> 30.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93668" y="3310466"/>
            <a:ext cx="1183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RDFCC - </a:t>
            </a:r>
            <a:r>
              <a:rPr lang="it-IT" sz="1400" b="1" dirty="0" err="1" smtClean="0"/>
              <a:t>LHCb</a:t>
            </a:r>
            <a:endParaRPr lang="it-IT" sz="14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134"/>
            <a:ext cx="2880000" cy="21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50" y="3558976"/>
            <a:ext cx="2400000" cy="180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15" y="4030134"/>
            <a:ext cx="2400000" cy="1800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263447" y="4030134"/>
            <a:ext cx="4533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Realizzazione di una sottile cornice prototipo in </a:t>
            </a:r>
            <a:r>
              <a:rPr lang="it-IT" sz="1400" dirty="0" err="1" smtClean="0"/>
              <a:t>peek</a:t>
            </a:r>
            <a:endParaRPr lang="it-IT" sz="1400" dirty="0" smtClean="0"/>
          </a:p>
          <a:p>
            <a:r>
              <a:rPr lang="it-IT" sz="1400" dirty="0" smtClean="0"/>
              <a:t>Questa costruzione ha necessitato della progettazione e</a:t>
            </a:r>
          </a:p>
          <a:p>
            <a:r>
              <a:rPr lang="it-IT" sz="1400" dirty="0"/>
              <a:t>c</a:t>
            </a:r>
            <a:r>
              <a:rPr lang="it-IT" sz="1400" dirty="0" smtClean="0"/>
              <a:t>ostruzione di  un’opportuna attrezzatura per la lavorazione</a:t>
            </a:r>
          </a:p>
          <a:p>
            <a:r>
              <a:rPr lang="it-IT" sz="1400" dirty="0" smtClean="0"/>
              <a:t>su fresatrice.</a:t>
            </a:r>
            <a:endParaRPr lang="it-IT" sz="1400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3</a:t>
            </a:fld>
            <a:endParaRPr lang="it-IT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0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83200" y="440267"/>
            <a:ext cx="669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RDFCC</a:t>
            </a:r>
            <a:endParaRPr lang="it-IT" sz="1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8044"/>
            <a:ext cx="5120000" cy="288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00" y="135956"/>
            <a:ext cx="2880000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3" y="1418732"/>
            <a:ext cx="2880000" cy="216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3267" y="3843867"/>
            <a:ext cx="11925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Progettazione di teche per supportare le camere dell’esperimento RDFCC. La realizzazione in corso d’opera, ha necessitato di apposite attrezzature di lavorazione.</a:t>
            </a:r>
          </a:p>
          <a:p>
            <a:r>
              <a:rPr lang="it-IT" sz="1400" dirty="0" smtClean="0"/>
              <a:t>Si sta utilizzando in parte materiale di recupero per la loro realizzazione.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28397" y="474980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Officine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6467" y="5173133"/>
            <a:ext cx="9386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E’ stata data una prima sistemazione all’officina ed 17. Sono state ripristinate le sicurezze delle macchine di entrambe le officine</a:t>
            </a:r>
          </a:p>
          <a:p>
            <a:r>
              <a:rPr lang="it-IT" sz="1400" dirty="0" smtClean="0"/>
              <a:t>ed effettuate delle riparazioni.</a:t>
            </a:r>
          </a:p>
          <a:p>
            <a:r>
              <a:rPr lang="it-IT" sz="1400" dirty="0" smtClean="0"/>
              <a:t>Si sta operando per la messa a norma delle macchine e degli ambienti ed 17 e 22.</a:t>
            </a:r>
          </a:p>
          <a:p>
            <a:r>
              <a:rPr lang="it-IT" sz="1400" dirty="0" smtClean="0"/>
              <a:t>Sono state inoltre effettuate varie piccole lavorazioni per diversi esperimenti.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Giuseppe Pileggi - attività primo semestre 2022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1052-8E86-43CF-A33B-306BE8DC5C92}" type="slidenum">
              <a:rPr lang="it-IT" smtClean="0"/>
              <a:t>4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06/06/2022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270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SERVIZIO MECCANICA  Giuseppe Pileggi attività primo semestre 2022</vt:lpstr>
      <vt:lpstr>                                                                                                Mu2e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MECCANICA  Giuseppe Pileggi attività primo semestre 2022</dc:title>
  <dc:creator>giuseppe pileggi</dc:creator>
  <cp:lastModifiedBy>giuseppe pileggi</cp:lastModifiedBy>
  <cp:revision>13</cp:revision>
  <cp:lastPrinted>2022-06-06T10:48:01Z</cp:lastPrinted>
  <dcterms:created xsi:type="dcterms:W3CDTF">2022-06-03T09:22:09Z</dcterms:created>
  <dcterms:modified xsi:type="dcterms:W3CDTF">2022-06-06T14:25:36Z</dcterms:modified>
</cp:coreProperties>
</file>