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4" r:id="rId1"/>
  </p:sldMasterIdLst>
  <p:notesMasterIdLst>
    <p:notesMasterId r:id="rId26"/>
  </p:notesMasterIdLst>
  <p:sldIdLst>
    <p:sldId id="267" r:id="rId2"/>
    <p:sldId id="619" r:id="rId3"/>
    <p:sldId id="266" r:id="rId4"/>
    <p:sldId id="620" r:id="rId5"/>
    <p:sldId id="268" r:id="rId6"/>
    <p:sldId id="260" r:id="rId7"/>
    <p:sldId id="261" r:id="rId8"/>
    <p:sldId id="621" r:id="rId9"/>
    <p:sldId id="614" r:id="rId10"/>
    <p:sldId id="280" r:id="rId11"/>
    <p:sldId id="523" r:id="rId12"/>
    <p:sldId id="287" r:id="rId13"/>
    <p:sldId id="271" r:id="rId14"/>
    <p:sldId id="274" r:id="rId15"/>
    <p:sldId id="615" r:id="rId16"/>
    <p:sldId id="617" r:id="rId17"/>
    <p:sldId id="618" r:id="rId18"/>
    <p:sldId id="560" r:id="rId19"/>
    <p:sldId id="477" r:id="rId20"/>
    <p:sldId id="622" r:id="rId21"/>
    <p:sldId id="578" r:id="rId22"/>
    <p:sldId id="500" r:id="rId23"/>
    <p:sldId id="585" r:id="rId24"/>
    <p:sldId id="52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621"/>
    <p:restoredTop sz="97026"/>
  </p:normalViewPr>
  <p:slideViewPr>
    <p:cSldViewPr snapToGrid="0" snapToObjects="1">
      <p:cViewPr varScale="1">
        <p:scale>
          <a:sx n="156" d="100"/>
          <a:sy n="156" d="100"/>
        </p:scale>
        <p:origin x="101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C2751-5C45-4331-A500-D4F592562FE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1C9A5A-D906-404E-8C5A-2A6935F614E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Matematica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e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Scienza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delle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Primarie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,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Secondarie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Primo e Secondo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grado</a:t>
          </a:r>
          <a:endParaRPr lang="en-US" sz="1600" noProof="0" dirty="0">
            <a:solidFill>
              <a:srgbClr val="FF00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r>
            <a:rPr lang="en-US" sz="16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tra</a:t>
          </a:r>
          <a:r>
            <a:rPr lang="en-US" sz="16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10 e 15 anni</a:t>
          </a:r>
        </a:p>
      </dgm:t>
    </dgm:pt>
    <dgm:pt modelId="{5720586C-55F3-4968-ACA1-86402DACF73E}" type="parTrans" cxnId="{4A9CEB65-627C-4492-BFE0-4A01357505A9}">
      <dgm:prSet/>
      <dgm:spPr/>
      <dgm:t>
        <a:bodyPr/>
        <a:lstStyle/>
        <a:p>
          <a:endParaRPr lang="en-US"/>
        </a:p>
      </dgm:t>
    </dgm:pt>
    <dgm:pt modelId="{17EC45EB-E69C-41C9-AC0B-6A184BD1BD50}" type="sibTrans" cxnId="{4A9CEB65-627C-4492-BFE0-4A01357505A9}">
      <dgm:prSet/>
      <dgm:spPr/>
      <dgm:t>
        <a:bodyPr/>
        <a:lstStyle/>
        <a:p>
          <a:endParaRPr lang="en-US"/>
        </a:p>
      </dgm:t>
    </dgm:pt>
    <dgm:pt modelId="{E86D1EF0-56D7-44CC-A728-170E4A96915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(10 remote/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rurali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)</a:t>
          </a:r>
        </a:p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100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endParaRPr lang="en-US" sz="1600" dirty="0">
            <a:solidFill>
              <a:schemeClr val="accent1">
                <a:lumMod val="75000"/>
              </a:schemeClr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endParaRPr lang="en-US" sz="1600" dirty="0"/>
        </a:p>
      </dgm:t>
    </dgm:pt>
    <dgm:pt modelId="{38DC619F-F13C-4B33-95DC-9CCF58AA0756}" type="parTrans" cxnId="{49CF0193-D703-44E3-A275-87C99592151D}">
      <dgm:prSet/>
      <dgm:spPr/>
      <dgm:t>
        <a:bodyPr/>
        <a:lstStyle/>
        <a:p>
          <a:endParaRPr lang="en-US"/>
        </a:p>
      </dgm:t>
    </dgm:pt>
    <dgm:pt modelId="{2594FB30-DC24-4258-BBD4-98FF5406F443}" type="sibTrans" cxnId="{49CF0193-D703-44E3-A275-87C99592151D}">
      <dgm:prSet/>
      <dgm:spPr/>
      <dgm:t>
        <a:bodyPr/>
        <a:lstStyle/>
        <a:p>
          <a:endParaRPr lang="en-US"/>
        </a:p>
      </dgm:t>
    </dgm:pt>
    <dgm:pt modelId="{0EA27716-9ADB-4A65-9A74-6D48BF2D334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 anchor="ctr"/>
        <a:lstStyle/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Inquiry-based </a:t>
          </a:r>
          <a:r>
            <a:rPr lang="en-US" sz="1600" noProof="0" dirty="0" err="1">
              <a:latin typeface="Euphemia UCAS" panose="020B0503040102020104" pitchFamily="34" charset="-79"/>
              <a:cs typeface="Euphemia UCAS" panose="020B0503040102020104" pitchFamily="34" charset="-79"/>
            </a:rPr>
            <a:t>metodologies</a:t>
          </a:r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;</a:t>
          </a:r>
        </a:p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Creativity and problem solving</a:t>
          </a:r>
        </a:p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Art based activity</a:t>
          </a:r>
        </a:p>
      </dgm:t>
    </dgm:pt>
    <dgm:pt modelId="{83A3F646-4988-4D7E-A09C-FB384FAE6BD4}" type="parTrans" cxnId="{97B70341-10CA-4562-90E7-94DB9214E0C0}">
      <dgm:prSet/>
      <dgm:spPr/>
      <dgm:t>
        <a:bodyPr/>
        <a:lstStyle/>
        <a:p>
          <a:endParaRPr lang="en-US"/>
        </a:p>
      </dgm:t>
    </dgm:pt>
    <dgm:pt modelId="{3E52D744-8790-445E-8B2C-D9DC973E7890}" type="sibTrans" cxnId="{97B70341-10CA-4562-90E7-94DB9214E0C0}">
      <dgm:prSet/>
      <dgm:spPr/>
      <dgm:t>
        <a:bodyPr/>
        <a:lstStyle/>
        <a:p>
          <a:endParaRPr lang="en-US"/>
        </a:p>
      </dgm:t>
    </dgm:pt>
    <dgm:pt modelId="{77D1592A-C77F-43ED-B11D-2BD89DB3EB1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Play-based physics demonstration</a:t>
          </a:r>
        </a:p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Online environment to facilitate collaboration and learning</a:t>
          </a:r>
        </a:p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Open school approach with STEAM activities.</a:t>
          </a:r>
        </a:p>
      </dgm:t>
    </dgm:pt>
    <dgm:pt modelId="{F8A44F63-691A-4AD3-A182-18171A967D03}" type="parTrans" cxnId="{25D29E34-FBA9-402D-AE72-1DDFA84AD1DC}">
      <dgm:prSet/>
      <dgm:spPr/>
      <dgm:t>
        <a:bodyPr/>
        <a:lstStyle/>
        <a:p>
          <a:endParaRPr lang="en-US"/>
        </a:p>
      </dgm:t>
    </dgm:pt>
    <dgm:pt modelId="{A15972A9-9789-40E9-ADE7-86673BA88126}" type="sibTrans" cxnId="{25D29E34-FBA9-402D-AE72-1DDFA84AD1DC}">
      <dgm:prSet/>
      <dgm:spPr/>
      <dgm:t>
        <a:bodyPr/>
        <a:lstStyle/>
        <a:p>
          <a:endParaRPr lang="en-US"/>
        </a:p>
      </dgm:t>
    </dgm:pt>
    <dgm:pt modelId="{836648AD-0EDD-1F47-99D1-C363098A92ED}" type="pres">
      <dgm:prSet presAssocID="{D2EC2751-5C45-4331-A500-D4F592562FE5}" presName="vert0" presStyleCnt="0">
        <dgm:presLayoutVars>
          <dgm:dir/>
          <dgm:animOne val="branch"/>
          <dgm:animLvl val="lvl"/>
        </dgm:presLayoutVars>
      </dgm:prSet>
      <dgm:spPr/>
    </dgm:pt>
    <dgm:pt modelId="{76867C40-3BA4-BB4B-A320-997FF0D0AABE}" type="pres">
      <dgm:prSet presAssocID="{731C9A5A-D906-404E-8C5A-2A6935F614E2}" presName="thickLine" presStyleLbl="alignNode1" presStyleIdx="0" presStyleCnt="4"/>
      <dgm:spPr/>
    </dgm:pt>
    <dgm:pt modelId="{D7B65862-735A-4A4F-8FDA-9E4A1CD33BC9}" type="pres">
      <dgm:prSet presAssocID="{731C9A5A-D906-404E-8C5A-2A6935F614E2}" presName="horz1" presStyleCnt="0"/>
      <dgm:spPr/>
    </dgm:pt>
    <dgm:pt modelId="{6B3FA8EA-A8BC-D346-AC00-FA2800A9E627}" type="pres">
      <dgm:prSet presAssocID="{731C9A5A-D906-404E-8C5A-2A6935F614E2}" presName="tx1" presStyleLbl="revTx" presStyleIdx="0" presStyleCnt="4" custScaleY="78961"/>
      <dgm:spPr/>
    </dgm:pt>
    <dgm:pt modelId="{22AB8541-475C-394A-BB98-C37928261DA6}" type="pres">
      <dgm:prSet presAssocID="{731C9A5A-D906-404E-8C5A-2A6935F614E2}" presName="vert1" presStyleCnt="0"/>
      <dgm:spPr/>
    </dgm:pt>
    <dgm:pt modelId="{9688B819-BE5D-AF46-BD7F-20053FD085AC}" type="pres">
      <dgm:prSet presAssocID="{E86D1EF0-56D7-44CC-A728-170E4A96915C}" presName="thickLine" presStyleLbl="alignNode1" presStyleIdx="1" presStyleCnt="4"/>
      <dgm:spPr/>
    </dgm:pt>
    <dgm:pt modelId="{D002B2A0-5EE5-F84E-ACDE-B017FED0F0F0}" type="pres">
      <dgm:prSet presAssocID="{E86D1EF0-56D7-44CC-A728-170E4A96915C}" presName="horz1" presStyleCnt="0"/>
      <dgm:spPr/>
    </dgm:pt>
    <dgm:pt modelId="{FCCFBA2A-30EA-2D4A-91CF-C5446320E917}" type="pres">
      <dgm:prSet presAssocID="{E86D1EF0-56D7-44CC-A728-170E4A96915C}" presName="tx1" presStyleLbl="revTx" presStyleIdx="1" presStyleCnt="4"/>
      <dgm:spPr/>
    </dgm:pt>
    <dgm:pt modelId="{DD4FB1CC-9DD4-3141-9B12-3B9D9E625968}" type="pres">
      <dgm:prSet presAssocID="{E86D1EF0-56D7-44CC-A728-170E4A96915C}" presName="vert1" presStyleCnt="0"/>
      <dgm:spPr/>
    </dgm:pt>
    <dgm:pt modelId="{95808B06-F128-9745-A1A3-C5CB8A4F2FA3}" type="pres">
      <dgm:prSet presAssocID="{0EA27716-9ADB-4A65-9A74-6D48BF2D334F}" presName="thickLine" presStyleLbl="alignNode1" presStyleIdx="2" presStyleCnt="4"/>
      <dgm:spPr/>
    </dgm:pt>
    <dgm:pt modelId="{CE221A34-7FE4-ED4F-9DD5-04FED8B8BB70}" type="pres">
      <dgm:prSet presAssocID="{0EA27716-9ADB-4A65-9A74-6D48BF2D334F}" presName="horz1" presStyleCnt="0"/>
      <dgm:spPr/>
    </dgm:pt>
    <dgm:pt modelId="{C469BC46-CDB0-9747-A057-43F04C6DCD33}" type="pres">
      <dgm:prSet presAssocID="{0EA27716-9ADB-4A65-9A74-6D48BF2D334F}" presName="tx1" presStyleLbl="revTx" presStyleIdx="2" presStyleCnt="4" custScaleY="90683"/>
      <dgm:spPr/>
    </dgm:pt>
    <dgm:pt modelId="{28676FD6-517A-2141-A530-A85222275FCB}" type="pres">
      <dgm:prSet presAssocID="{0EA27716-9ADB-4A65-9A74-6D48BF2D334F}" presName="vert1" presStyleCnt="0"/>
      <dgm:spPr/>
    </dgm:pt>
    <dgm:pt modelId="{700B3994-FC8D-6C4F-9032-BFC4996A7EB7}" type="pres">
      <dgm:prSet presAssocID="{77D1592A-C77F-43ED-B11D-2BD89DB3EB17}" presName="thickLine" presStyleLbl="alignNode1" presStyleIdx="3" presStyleCnt="4"/>
      <dgm:spPr/>
    </dgm:pt>
    <dgm:pt modelId="{0BE9D600-9A2B-FF45-AD91-09746529FAEF}" type="pres">
      <dgm:prSet presAssocID="{77D1592A-C77F-43ED-B11D-2BD89DB3EB17}" presName="horz1" presStyleCnt="0"/>
      <dgm:spPr/>
    </dgm:pt>
    <dgm:pt modelId="{FE7557E7-C2EE-B243-8C1D-4104EB60C89E}" type="pres">
      <dgm:prSet presAssocID="{77D1592A-C77F-43ED-B11D-2BD89DB3EB17}" presName="tx1" presStyleLbl="revTx" presStyleIdx="3" presStyleCnt="4"/>
      <dgm:spPr/>
    </dgm:pt>
    <dgm:pt modelId="{6A1F2847-5B62-9B44-AB8F-81C3205C5583}" type="pres">
      <dgm:prSet presAssocID="{77D1592A-C77F-43ED-B11D-2BD89DB3EB17}" presName="vert1" presStyleCnt="0"/>
      <dgm:spPr/>
    </dgm:pt>
  </dgm:ptLst>
  <dgm:cxnLst>
    <dgm:cxn modelId="{25D29E34-FBA9-402D-AE72-1DDFA84AD1DC}" srcId="{D2EC2751-5C45-4331-A500-D4F592562FE5}" destId="{77D1592A-C77F-43ED-B11D-2BD89DB3EB17}" srcOrd="3" destOrd="0" parTransId="{F8A44F63-691A-4AD3-A182-18171A967D03}" sibTransId="{A15972A9-9789-40E9-ADE7-86673BA88126}"/>
    <dgm:cxn modelId="{97B70341-10CA-4562-90E7-94DB9214E0C0}" srcId="{D2EC2751-5C45-4331-A500-D4F592562FE5}" destId="{0EA27716-9ADB-4A65-9A74-6D48BF2D334F}" srcOrd="2" destOrd="0" parTransId="{83A3F646-4988-4D7E-A09C-FB384FAE6BD4}" sibTransId="{3E52D744-8790-445E-8B2C-D9DC973E7890}"/>
    <dgm:cxn modelId="{3BC2FA52-7EE9-DC48-9D86-83DC8A29F592}" type="presOf" srcId="{731C9A5A-D906-404E-8C5A-2A6935F614E2}" destId="{6B3FA8EA-A8BC-D346-AC00-FA2800A9E627}" srcOrd="0" destOrd="0" presId="urn:microsoft.com/office/officeart/2008/layout/LinedList"/>
    <dgm:cxn modelId="{4A9CEB65-627C-4492-BFE0-4A01357505A9}" srcId="{D2EC2751-5C45-4331-A500-D4F592562FE5}" destId="{731C9A5A-D906-404E-8C5A-2A6935F614E2}" srcOrd="0" destOrd="0" parTransId="{5720586C-55F3-4968-ACA1-86402DACF73E}" sibTransId="{17EC45EB-E69C-41C9-AC0B-6A184BD1BD50}"/>
    <dgm:cxn modelId="{18FEF06C-DDE6-284F-92A7-707CF9401815}" type="presOf" srcId="{E86D1EF0-56D7-44CC-A728-170E4A96915C}" destId="{FCCFBA2A-30EA-2D4A-91CF-C5446320E917}" srcOrd="0" destOrd="0" presId="urn:microsoft.com/office/officeart/2008/layout/LinedList"/>
    <dgm:cxn modelId="{17ACAE6E-7BA4-4B40-9A7D-9D0115F38107}" type="presOf" srcId="{D2EC2751-5C45-4331-A500-D4F592562FE5}" destId="{836648AD-0EDD-1F47-99D1-C363098A92ED}" srcOrd="0" destOrd="0" presId="urn:microsoft.com/office/officeart/2008/layout/LinedList"/>
    <dgm:cxn modelId="{C2757A7B-5F05-BC4A-920B-75B87BA0B268}" type="presOf" srcId="{77D1592A-C77F-43ED-B11D-2BD89DB3EB17}" destId="{FE7557E7-C2EE-B243-8C1D-4104EB60C89E}" srcOrd="0" destOrd="0" presId="urn:microsoft.com/office/officeart/2008/layout/LinedList"/>
    <dgm:cxn modelId="{A8A9D785-75D8-2446-95C9-03B7818A3C09}" type="presOf" srcId="{0EA27716-9ADB-4A65-9A74-6D48BF2D334F}" destId="{C469BC46-CDB0-9747-A057-43F04C6DCD33}" srcOrd="0" destOrd="0" presId="urn:microsoft.com/office/officeart/2008/layout/LinedList"/>
    <dgm:cxn modelId="{49CF0193-D703-44E3-A275-87C99592151D}" srcId="{D2EC2751-5C45-4331-A500-D4F592562FE5}" destId="{E86D1EF0-56D7-44CC-A728-170E4A96915C}" srcOrd="1" destOrd="0" parTransId="{38DC619F-F13C-4B33-95DC-9CCF58AA0756}" sibTransId="{2594FB30-DC24-4258-BBD4-98FF5406F443}"/>
    <dgm:cxn modelId="{40FC0EBB-97E9-7E4E-9E6A-DF8D28F26986}" type="presParOf" srcId="{836648AD-0EDD-1F47-99D1-C363098A92ED}" destId="{76867C40-3BA4-BB4B-A320-997FF0D0AABE}" srcOrd="0" destOrd="0" presId="urn:microsoft.com/office/officeart/2008/layout/LinedList"/>
    <dgm:cxn modelId="{ABD9068C-A603-404B-8BE9-B9FA4F5ADC3B}" type="presParOf" srcId="{836648AD-0EDD-1F47-99D1-C363098A92ED}" destId="{D7B65862-735A-4A4F-8FDA-9E4A1CD33BC9}" srcOrd="1" destOrd="0" presId="urn:microsoft.com/office/officeart/2008/layout/LinedList"/>
    <dgm:cxn modelId="{4FB0A5D7-6D3D-D543-B622-054D10433A2B}" type="presParOf" srcId="{D7B65862-735A-4A4F-8FDA-9E4A1CD33BC9}" destId="{6B3FA8EA-A8BC-D346-AC00-FA2800A9E627}" srcOrd="0" destOrd="0" presId="urn:microsoft.com/office/officeart/2008/layout/LinedList"/>
    <dgm:cxn modelId="{E68A677C-9A9E-4F41-9283-BCF98C72E739}" type="presParOf" srcId="{D7B65862-735A-4A4F-8FDA-9E4A1CD33BC9}" destId="{22AB8541-475C-394A-BB98-C37928261DA6}" srcOrd="1" destOrd="0" presId="urn:microsoft.com/office/officeart/2008/layout/LinedList"/>
    <dgm:cxn modelId="{5112632D-36C8-0E4E-8486-BFEBE9E2DB02}" type="presParOf" srcId="{836648AD-0EDD-1F47-99D1-C363098A92ED}" destId="{9688B819-BE5D-AF46-BD7F-20053FD085AC}" srcOrd="2" destOrd="0" presId="urn:microsoft.com/office/officeart/2008/layout/LinedList"/>
    <dgm:cxn modelId="{63CEEA6E-2E56-9D49-8B41-FF225E98B5BB}" type="presParOf" srcId="{836648AD-0EDD-1F47-99D1-C363098A92ED}" destId="{D002B2A0-5EE5-F84E-ACDE-B017FED0F0F0}" srcOrd="3" destOrd="0" presId="urn:microsoft.com/office/officeart/2008/layout/LinedList"/>
    <dgm:cxn modelId="{2E7EF22C-7771-FE47-9557-AB3993831FAD}" type="presParOf" srcId="{D002B2A0-5EE5-F84E-ACDE-B017FED0F0F0}" destId="{FCCFBA2A-30EA-2D4A-91CF-C5446320E917}" srcOrd="0" destOrd="0" presId="urn:microsoft.com/office/officeart/2008/layout/LinedList"/>
    <dgm:cxn modelId="{281521CA-DD1F-0744-9C28-BA1685113E96}" type="presParOf" srcId="{D002B2A0-5EE5-F84E-ACDE-B017FED0F0F0}" destId="{DD4FB1CC-9DD4-3141-9B12-3B9D9E625968}" srcOrd="1" destOrd="0" presId="urn:microsoft.com/office/officeart/2008/layout/LinedList"/>
    <dgm:cxn modelId="{EA4C5615-F334-9D4E-A634-DB47E7BED458}" type="presParOf" srcId="{836648AD-0EDD-1F47-99D1-C363098A92ED}" destId="{95808B06-F128-9745-A1A3-C5CB8A4F2FA3}" srcOrd="4" destOrd="0" presId="urn:microsoft.com/office/officeart/2008/layout/LinedList"/>
    <dgm:cxn modelId="{5B9BE04D-D6B0-6B44-BA64-F2F2478907C3}" type="presParOf" srcId="{836648AD-0EDD-1F47-99D1-C363098A92ED}" destId="{CE221A34-7FE4-ED4F-9DD5-04FED8B8BB70}" srcOrd="5" destOrd="0" presId="urn:microsoft.com/office/officeart/2008/layout/LinedList"/>
    <dgm:cxn modelId="{09CBB81B-61D1-E245-980A-D69D7F789673}" type="presParOf" srcId="{CE221A34-7FE4-ED4F-9DD5-04FED8B8BB70}" destId="{C469BC46-CDB0-9747-A057-43F04C6DCD33}" srcOrd="0" destOrd="0" presId="urn:microsoft.com/office/officeart/2008/layout/LinedList"/>
    <dgm:cxn modelId="{F4A74CDA-FAA0-E045-9B42-F40A924D23E8}" type="presParOf" srcId="{CE221A34-7FE4-ED4F-9DD5-04FED8B8BB70}" destId="{28676FD6-517A-2141-A530-A85222275FCB}" srcOrd="1" destOrd="0" presId="urn:microsoft.com/office/officeart/2008/layout/LinedList"/>
    <dgm:cxn modelId="{BDEEBA84-017D-1047-9163-431D9B6E6208}" type="presParOf" srcId="{836648AD-0EDD-1F47-99D1-C363098A92ED}" destId="{700B3994-FC8D-6C4F-9032-BFC4996A7EB7}" srcOrd="6" destOrd="0" presId="urn:microsoft.com/office/officeart/2008/layout/LinedList"/>
    <dgm:cxn modelId="{1AAAADA8-97DF-954F-BE62-307EDF66DBAA}" type="presParOf" srcId="{836648AD-0EDD-1F47-99D1-C363098A92ED}" destId="{0BE9D600-9A2B-FF45-AD91-09746529FAEF}" srcOrd="7" destOrd="0" presId="urn:microsoft.com/office/officeart/2008/layout/LinedList"/>
    <dgm:cxn modelId="{179E5B15-69DB-6E4E-BBA0-2F2704BE7D69}" type="presParOf" srcId="{0BE9D600-9A2B-FF45-AD91-09746529FAEF}" destId="{FE7557E7-C2EE-B243-8C1D-4104EB60C89E}" srcOrd="0" destOrd="0" presId="urn:microsoft.com/office/officeart/2008/layout/LinedList"/>
    <dgm:cxn modelId="{B5D3211F-9CAA-6749-BEBA-BCA920761B63}" type="presParOf" srcId="{0BE9D600-9A2B-FF45-AD91-09746529FAEF}" destId="{6A1F2847-5B62-9B44-AB8F-81C3205C5583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87ED72-1E93-4B46-8E1E-4C8D0384BE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55C719F-CF64-45A5-A0E7-6B140D45F74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Insegnare le Scienze in modo creativo</a:t>
          </a:r>
          <a:endParaRPr lang="en-US"/>
        </a:p>
      </dgm:t>
    </dgm:pt>
    <dgm:pt modelId="{84155806-84E3-445E-9492-1FAA23F53058}" type="parTrans" cxnId="{6AEDA668-D1CB-4048-950D-24254CA1AB08}">
      <dgm:prSet/>
      <dgm:spPr/>
      <dgm:t>
        <a:bodyPr/>
        <a:lstStyle/>
        <a:p>
          <a:endParaRPr lang="en-US"/>
        </a:p>
      </dgm:t>
    </dgm:pt>
    <dgm:pt modelId="{BB2BDFE4-5153-4DBA-92CF-2FC758E7D04C}" type="sibTrans" cxnId="{6AEDA668-D1CB-4048-950D-24254CA1AB08}">
      <dgm:prSet/>
      <dgm:spPr/>
      <dgm:t>
        <a:bodyPr/>
        <a:lstStyle/>
        <a:p>
          <a:endParaRPr lang="en-US"/>
        </a:p>
      </dgm:t>
    </dgm:pt>
    <dgm:pt modelId="{987860AB-6F29-42D4-913E-F87C545C811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Insegnare le Scienze usando linguaggi di comunicazione diversi e interdisciplinarità. Metodologia Arte/creatività</a:t>
          </a:r>
          <a:endParaRPr lang="en-US" dirty="0"/>
        </a:p>
      </dgm:t>
    </dgm:pt>
    <dgm:pt modelId="{C1996259-6182-4F3C-BEA9-588182E79C73}" type="parTrans" cxnId="{CA54EE03-AE56-4CE3-9529-4799192978BD}">
      <dgm:prSet/>
      <dgm:spPr/>
      <dgm:t>
        <a:bodyPr/>
        <a:lstStyle/>
        <a:p>
          <a:endParaRPr lang="en-US"/>
        </a:p>
      </dgm:t>
    </dgm:pt>
    <dgm:pt modelId="{96AD9319-A7A7-49A9-A257-35EDDDDC1D87}" type="sibTrans" cxnId="{CA54EE03-AE56-4CE3-9529-4799192978BD}">
      <dgm:prSet/>
      <dgm:spPr/>
      <dgm:t>
        <a:bodyPr/>
        <a:lstStyle/>
        <a:p>
          <a:endParaRPr lang="en-US"/>
        </a:p>
      </dgm:t>
    </dgm:pt>
    <dgm:pt modelId="{98E7CCED-B053-437A-B83A-F52E617CA4D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Realtà aumentata</a:t>
          </a:r>
          <a:endParaRPr lang="en-US"/>
        </a:p>
      </dgm:t>
    </dgm:pt>
    <dgm:pt modelId="{4610799F-02A8-4FF9-8A8B-27C80FF7EB79}" type="parTrans" cxnId="{EFC56A63-EB87-4AE0-A948-205650C82E73}">
      <dgm:prSet/>
      <dgm:spPr/>
      <dgm:t>
        <a:bodyPr/>
        <a:lstStyle/>
        <a:p>
          <a:endParaRPr lang="en-US"/>
        </a:p>
      </dgm:t>
    </dgm:pt>
    <dgm:pt modelId="{49165115-F7EA-4D32-8CC8-77E08E291591}" type="sibTrans" cxnId="{EFC56A63-EB87-4AE0-A948-205650C82E73}">
      <dgm:prSet/>
      <dgm:spPr/>
      <dgm:t>
        <a:bodyPr/>
        <a:lstStyle/>
        <a:p>
          <a:endParaRPr lang="en-US"/>
        </a:p>
      </dgm:t>
    </dgm:pt>
    <dgm:pt modelId="{48970BB2-B617-42C8-8D0F-78D437A64DD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e-Learning tools</a:t>
          </a:r>
          <a:endParaRPr lang="en-US"/>
        </a:p>
      </dgm:t>
    </dgm:pt>
    <dgm:pt modelId="{98CF81E5-5866-4EDF-BDCB-A178DEF700F4}" type="parTrans" cxnId="{1E64924F-B417-4150-8597-8674B709AE7F}">
      <dgm:prSet/>
      <dgm:spPr/>
      <dgm:t>
        <a:bodyPr/>
        <a:lstStyle/>
        <a:p>
          <a:endParaRPr lang="en-US"/>
        </a:p>
      </dgm:t>
    </dgm:pt>
    <dgm:pt modelId="{9B9897F3-CAB7-4266-9E3C-29514187B8A4}" type="sibTrans" cxnId="{1E64924F-B417-4150-8597-8674B709AE7F}">
      <dgm:prSet/>
      <dgm:spPr/>
      <dgm:t>
        <a:bodyPr/>
        <a:lstStyle/>
        <a:p>
          <a:endParaRPr lang="en-US"/>
        </a:p>
      </dgm:t>
    </dgm:pt>
    <dgm:pt modelId="{16A530E3-0D91-480D-83CA-4F854FB2BF6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Creare un network Europeo di docenti</a:t>
          </a:r>
          <a:endParaRPr lang="en-US"/>
        </a:p>
      </dgm:t>
    </dgm:pt>
    <dgm:pt modelId="{B6A39D27-7CED-4A94-9C77-80B6B29D436A}" type="parTrans" cxnId="{C6AA3F74-70D3-4E01-A389-AA768AC2C243}">
      <dgm:prSet/>
      <dgm:spPr/>
      <dgm:t>
        <a:bodyPr/>
        <a:lstStyle/>
        <a:p>
          <a:endParaRPr lang="en-US"/>
        </a:p>
      </dgm:t>
    </dgm:pt>
    <dgm:pt modelId="{75FA3FE5-2F89-4693-A617-3FB439328889}" type="sibTrans" cxnId="{C6AA3F74-70D3-4E01-A389-AA768AC2C243}">
      <dgm:prSet/>
      <dgm:spPr/>
      <dgm:t>
        <a:bodyPr/>
        <a:lstStyle/>
        <a:p>
          <a:endParaRPr lang="en-US"/>
        </a:p>
      </dgm:t>
    </dgm:pt>
    <dgm:pt modelId="{6638547F-C684-9541-8AAF-D8678A68E09C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Fisica in cucina. Sperimentare con materiali comuni</a:t>
          </a:r>
        </a:p>
      </dgm:t>
    </dgm:pt>
    <dgm:pt modelId="{3D1612BB-8D0F-964E-9BF2-C19907D03B05}" type="parTrans" cxnId="{29799204-3364-B24D-B6C3-8E89B95FFDDE}">
      <dgm:prSet/>
      <dgm:spPr/>
      <dgm:t>
        <a:bodyPr/>
        <a:lstStyle/>
        <a:p>
          <a:endParaRPr lang="it-IT"/>
        </a:p>
      </dgm:t>
    </dgm:pt>
    <dgm:pt modelId="{1A57FB59-A1AF-464C-A9F2-9E86A5078B3B}" type="sibTrans" cxnId="{29799204-3364-B24D-B6C3-8E89B95FFDDE}">
      <dgm:prSet/>
      <dgm:spPr/>
      <dgm:t>
        <a:bodyPr/>
        <a:lstStyle/>
        <a:p>
          <a:endParaRPr lang="it-IT"/>
        </a:p>
      </dgm:t>
    </dgm:pt>
    <dgm:pt modelId="{0D09DD44-5AB5-7441-8D78-77053386593A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Insegnare le Science con il Big </a:t>
          </a:r>
          <a:r>
            <a:rPr lang="it-IT" dirty="0" err="1"/>
            <a:t>Ideas</a:t>
          </a:r>
          <a:r>
            <a:rPr lang="it-IT" dirty="0"/>
            <a:t> </a:t>
          </a:r>
          <a:r>
            <a:rPr lang="it-IT" dirty="0" err="1"/>
            <a:t>methodology</a:t>
          </a:r>
          <a:endParaRPr lang="it-IT" dirty="0"/>
        </a:p>
      </dgm:t>
    </dgm:pt>
    <dgm:pt modelId="{A44AEFD4-5134-8E48-A7B5-1F23DEC764BB}" type="parTrans" cxnId="{F0786739-38EB-0C4F-ADE2-3A89446B34E6}">
      <dgm:prSet/>
      <dgm:spPr/>
      <dgm:t>
        <a:bodyPr/>
        <a:lstStyle/>
        <a:p>
          <a:endParaRPr lang="it-IT"/>
        </a:p>
      </dgm:t>
    </dgm:pt>
    <dgm:pt modelId="{0D800B0E-9795-5649-AF6F-347AC11AB14B}" type="sibTrans" cxnId="{F0786739-38EB-0C4F-ADE2-3A89446B34E6}">
      <dgm:prSet/>
      <dgm:spPr/>
      <dgm:t>
        <a:bodyPr/>
        <a:lstStyle/>
        <a:p>
          <a:endParaRPr lang="it-IT"/>
        </a:p>
      </dgm:t>
    </dgm:pt>
    <dgm:pt modelId="{1A9E2AB5-269D-459A-B469-5F061C757C67}" type="pres">
      <dgm:prSet presAssocID="{C387ED72-1E93-4B46-8E1E-4C8D0384BEED}" presName="root" presStyleCnt="0">
        <dgm:presLayoutVars>
          <dgm:dir/>
          <dgm:resizeHandles val="exact"/>
        </dgm:presLayoutVars>
      </dgm:prSet>
      <dgm:spPr/>
    </dgm:pt>
    <dgm:pt modelId="{49A8CA51-18FD-4794-9D46-5C65103D2CEB}" type="pres">
      <dgm:prSet presAssocID="{955C719F-CF64-45A5-A0E7-6B140D45F745}" presName="compNode" presStyleCnt="0"/>
      <dgm:spPr/>
    </dgm:pt>
    <dgm:pt modelId="{F13D578F-AE56-4992-BB53-96EC91E04ED9}" type="pres">
      <dgm:prSet presAssocID="{955C719F-CF64-45A5-A0E7-6B140D45F745}" presName="bgRect" presStyleLbl="bgShp" presStyleIdx="0" presStyleCnt="7"/>
      <dgm:spPr/>
    </dgm:pt>
    <dgm:pt modelId="{1087017F-D34B-4138-A651-3324FD46FEFC}" type="pres">
      <dgm:prSet presAssocID="{955C719F-CF64-45A5-A0E7-6B140D45F74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o"/>
        </a:ext>
      </dgm:extLst>
    </dgm:pt>
    <dgm:pt modelId="{B4D5AB6C-FF65-464D-9CFE-48611BFF5394}" type="pres">
      <dgm:prSet presAssocID="{955C719F-CF64-45A5-A0E7-6B140D45F745}" presName="spaceRect" presStyleCnt="0"/>
      <dgm:spPr/>
    </dgm:pt>
    <dgm:pt modelId="{F67B2236-8F9C-4143-A883-C2B0E9943F4B}" type="pres">
      <dgm:prSet presAssocID="{955C719F-CF64-45A5-A0E7-6B140D45F745}" presName="parTx" presStyleLbl="revTx" presStyleIdx="0" presStyleCnt="7">
        <dgm:presLayoutVars>
          <dgm:chMax val="0"/>
          <dgm:chPref val="0"/>
        </dgm:presLayoutVars>
      </dgm:prSet>
      <dgm:spPr/>
    </dgm:pt>
    <dgm:pt modelId="{D5437AD0-52B1-4760-AC3D-1F40C8BF4E6B}" type="pres">
      <dgm:prSet presAssocID="{BB2BDFE4-5153-4DBA-92CF-2FC758E7D04C}" presName="sibTrans" presStyleCnt="0"/>
      <dgm:spPr/>
    </dgm:pt>
    <dgm:pt modelId="{9145BFF1-3931-47C6-BF74-49C665908228}" type="pres">
      <dgm:prSet presAssocID="{987860AB-6F29-42D4-913E-F87C545C8118}" presName="compNode" presStyleCnt="0"/>
      <dgm:spPr/>
    </dgm:pt>
    <dgm:pt modelId="{F10E2214-2A5B-4FC3-BBE6-7C9265CEFB47}" type="pres">
      <dgm:prSet presAssocID="{987860AB-6F29-42D4-913E-F87C545C8118}" presName="bgRect" presStyleLbl="bgShp" presStyleIdx="1" presStyleCnt="7"/>
      <dgm:spPr/>
    </dgm:pt>
    <dgm:pt modelId="{A8A581FA-0E1F-4812-923B-B980BFF6E6D1}" type="pres">
      <dgm:prSet presAssocID="{987860AB-6F29-42D4-913E-F87C545C811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5E7220B2-103D-4261-BE00-1BCCE88DCAC4}" type="pres">
      <dgm:prSet presAssocID="{987860AB-6F29-42D4-913E-F87C545C8118}" presName="spaceRect" presStyleCnt="0"/>
      <dgm:spPr/>
    </dgm:pt>
    <dgm:pt modelId="{DB134F1F-17FF-40BC-AFB9-30E1B100B82A}" type="pres">
      <dgm:prSet presAssocID="{987860AB-6F29-42D4-913E-F87C545C8118}" presName="parTx" presStyleLbl="revTx" presStyleIdx="1" presStyleCnt="7">
        <dgm:presLayoutVars>
          <dgm:chMax val="0"/>
          <dgm:chPref val="0"/>
        </dgm:presLayoutVars>
      </dgm:prSet>
      <dgm:spPr/>
    </dgm:pt>
    <dgm:pt modelId="{A32A37A3-4E7B-455E-ABD8-34FFBAD67790}" type="pres">
      <dgm:prSet presAssocID="{96AD9319-A7A7-49A9-A257-35EDDDDC1D87}" presName="sibTrans" presStyleCnt="0"/>
      <dgm:spPr/>
    </dgm:pt>
    <dgm:pt modelId="{9288E601-D353-B34B-951F-E25F3E739001}" type="pres">
      <dgm:prSet presAssocID="{6638547F-C684-9541-8AAF-D8678A68E09C}" presName="compNode" presStyleCnt="0"/>
      <dgm:spPr/>
    </dgm:pt>
    <dgm:pt modelId="{F59AE6CF-A6AF-064B-9F54-57D6A622D945}" type="pres">
      <dgm:prSet presAssocID="{6638547F-C684-9541-8AAF-D8678A68E09C}" presName="bgRect" presStyleLbl="bgShp" presStyleIdx="2" presStyleCnt="7"/>
      <dgm:spPr/>
    </dgm:pt>
    <dgm:pt modelId="{02FBE2CC-2009-CF47-996A-352CB65F44B7}" type="pres">
      <dgm:prSet presAssocID="{6638547F-C684-9541-8AAF-D8678A68E09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042FFE7-B447-E245-BB9B-8B937C69D10C}" type="pres">
      <dgm:prSet presAssocID="{6638547F-C684-9541-8AAF-D8678A68E09C}" presName="spaceRect" presStyleCnt="0"/>
      <dgm:spPr/>
    </dgm:pt>
    <dgm:pt modelId="{E30277CF-72C2-7746-965A-2606998C5386}" type="pres">
      <dgm:prSet presAssocID="{6638547F-C684-9541-8AAF-D8678A68E09C}" presName="parTx" presStyleLbl="revTx" presStyleIdx="2" presStyleCnt="7">
        <dgm:presLayoutVars>
          <dgm:chMax val="0"/>
          <dgm:chPref val="0"/>
        </dgm:presLayoutVars>
      </dgm:prSet>
      <dgm:spPr/>
    </dgm:pt>
    <dgm:pt modelId="{9C153917-8194-9740-A622-A08D7BF7BD9A}" type="pres">
      <dgm:prSet presAssocID="{1A57FB59-A1AF-464C-A9F2-9E86A5078B3B}" presName="sibTrans" presStyleCnt="0"/>
      <dgm:spPr/>
    </dgm:pt>
    <dgm:pt modelId="{CD22FE38-07D0-4800-B806-DB7B73734D52}" type="pres">
      <dgm:prSet presAssocID="{98E7CCED-B053-437A-B83A-F52E617CA4D8}" presName="compNode" presStyleCnt="0"/>
      <dgm:spPr/>
    </dgm:pt>
    <dgm:pt modelId="{3D75E768-BD04-45F5-9D5C-9D7C1A1F1640}" type="pres">
      <dgm:prSet presAssocID="{98E7CCED-B053-437A-B83A-F52E617CA4D8}" presName="bgRect" presStyleLbl="bgShp" presStyleIdx="3" presStyleCnt="7"/>
      <dgm:spPr/>
    </dgm:pt>
    <dgm:pt modelId="{C33E968B-6E88-407F-952F-4F5DA27D09AC}" type="pres">
      <dgm:prSet presAssocID="{98E7CCED-B053-437A-B83A-F52E617CA4D8}" presName="iconRect" presStyleLbl="node1" presStyleIdx="3" presStyleCnt="7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5660AC5-A8CF-4472-A9DD-2A55B7DC6A7B}" type="pres">
      <dgm:prSet presAssocID="{98E7CCED-B053-437A-B83A-F52E617CA4D8}" presName="spaceRect" presStyleCnt="0"/>
      <dgm:spPr/>
    </dgm:pt>
    <dgm:pt modelId="{F8A8C887-AC9A-49DB-A1A2-AA32E83A466E}" type="pres">
      <dgm:prSet presAssocID="{98E7CCED-B053-437A-B83A-F52E617CA4D8}" presName="parTx" presStyleLbl="revTx" presStyleIdx="3" presStyleCnt="7">
        <dgm:presLayoutVars>
          <dgm:chMax val="0"/>
          <dgm:chPref val="0"/>
        </dgm:presLayoutVars>
      </dgm:prSet>
      <dgm:spPr/>
    </dgm:pt>
    <dgm:pt modelId="{C3794F2B-4223-4FD8-AE66-FBE967F81312}" type="pres">
      <dgm:prSet presAssocID="{49165115-F7EA-4D32-8CC8-77E08E291591}" presName="sibTrans" presStyleCnt="0"/>
      <dgm:spPr/>
    </dgm:pt>
    <dgm:pt modelId="{D2D89408-9F1F-DA4B-AA5D-C6A7749397AA}" type="pres">
      <dgm:prSet presAssocID="{0D09DD44-5AB5-7441-8D78-77053386593A}" presName="compNode" presStyleCnt="0"/>
      <dgm:spPr/>
    </dgm:pt>
    <dgm:pt modelId="{C5C0B585-43F9-8D4E-9671-6BB69374C8BB}" type="pres">
      <dgm:prSet presAssocID="{0D09DD44-5AB5-7441-8D78-77053386593A}" presName="bgRect" presStyleLbl="bgShp" presStyleIdx="4" presStyleCnt="7"/>
      <dgm:spPr/>
    </dgm:pt>
    <dgm:pt modelId="{FE544891-022B-B045-81AB-21CDEB32DC14}" type="pres">
      <dgm:prSet presAssocID="{0D09DD44-5AB5-7441-8D78-77053386593A}" presName="iconRect" presStyleLbl="node1" presStyleIdx="4" presStyleCnt="7"/>
      <dgm:spPr>
        <a:blipFill>
          <a:blip xmlns:r="http://schemas.openxmlformats.org/officeDocument/2006/relationships" r:embed="rId8"/>
          <a:srcRect/>
          <a:stretch>
            <a:fillRect l="-25000" r="-25000"/>
          </a:stretch>
        </a:blipFill>
      </dgm:spPr>
    </dgm:pt>
    <dgm:pt modelId="{ADDE6C3A-302C-E74A-A660-83DDF4C291D8}" type="pres">
      <dgm:prSet presAssocID="{0D09DD44-5AB5-7441-8D78-77053386593A}" presName="spaceRect" presStyleCnt="0"/>
      <dgm:spPr/>
    </dgm:pt>
    <dgm:pt modelId="{85404BC7-4754-9E4F-8779-BE35BD79E9E3}" type="pres">
      <dgm:prSet presAssocID="{0D09DD44-5AB5-7441-8D78-77053386593A}" presName="parTx" presStyleLbl="revTx" presStyleIdx="4" presStyleCnt="7">
        <dgm:presLayoutVars>
          <dgm:chMax val="0"/>
          <dgm:chPref val="0"/>
        </dgm:presLayoutVars>
      </dgm:prSet>
      <dgm:spPr/>
    </dgm:pt>
    <dgm:pt modelId="{9B14AC31-EB4D-C240-A8D3-F6F690E6A1C2}" type="pres">
      <dgm:prSet presAssocID="{0D800B0E-9795-5649-AF6F-347AC11AB14B}" presName="sibTrans" presStyleCnt="0"/>
      <dgm:spPr/>
    </dgm:pt>
    <dgm:pt modelId="{4880D561-F601-4120-AD19-D5E287D56327}" type="pres">
      <dgm:prSet presAssocID="{48970BB2-B617-42C8-8D0F-78D437A64DD4}" presName="compNode" presStyleCnt="0"/>
      <dgm:spPr/>
    </dgm:pt>
    <dgm:pt modelId="{904586C7-9DC4-466A-B577-C21795AA5EFF}" type="pres">
      <dgm:prSet presAssocID="{48970BB2-B617-42C8-8D0F-78D437A64DD4}" presName="bgRect" presStyleLbl="bgShp" presStyleIdx="5" presStyleCnt="7"/>
      <dgm:spPr/>
    </dgm:pt>
    <dgm:pt modelId="{5468ADBA-F33E-4BB2-A11F-B1FE805BCDBC}" type="pres">
      <dgm:prSet presAssocID="{48970BB2-B617-42C8-8D0F-78D437A64DD4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umenti"/>
        </a:ext>
      </dgm:extLst>
    </dgm:pt>
    <dgm:pt modelId="{829D332D-9DBE-47F8-896E-F2B848F9D54C}" type="pres">
      <dgm:prSet presAssocID="{48970BB2-B617-42C8-8D0F-78D437A64DD4}" presName="spaceRect" presStyleCnt="0"/>
      <dgm:spPr/>
    </dgm:pt>
    <dgm:pt modelId="{151AC627-8C5C-4D63-9080-EC082EF91DC6}" type="pres">
      <dgm:prSet presAssocID="{48970BB2-B617-42C8-8D0F-78D437A64DD4}" presName="parTx" presStyleLbl="revTx" presStyleIdx="5" presStyleCnt="7">
        <dgm:presLayoutVars>
          <dgm:chMax val="0"/>
          <dgm:chPref val="0"/>
        </dgm:presLayoutVars>
      </dgm:prSet>
      <dgm:spPr/>
    </dgm:pt>
    <dgm:pt modelId="{EB52553C-9916-4B97-9BD5-D864CA2DC6A4}" type="pres">
      <dgm:prSet presAssocID="{9B9897F3-CAB7-4266-9E3C-29514187B8A4}" presName="sibTrans" presStyleCnt="0"/>
      <dgm:spPr/>
    </dgm:pt>
    <dgm:pt modelId="{71255DDE-E80E-41C5-B579-A3C323C31803}" type="pres">
      <dgm:prSet presAssocID="{16A530E3-0D91-480D-83CA-4F854FB2BF6E}" presName="compNode" presStyleCnt="0"/>
      <dgm:spPr/>
    </dgm:pt>
    <dgm:pt modelId="{5B1644AC-C888-4744-B50E-948A5BCB4C96}" type="pres">
      <dgm:prSet presAssocID="{16A530E3-0D91-480D-83CA-4F854FB2BF6E}" presName="bgRect" presStyleLbl="bgShp" presStyleIdx="6" presStyleCnt="7"/>
      <dgm:spPr/>
    </dgm:pt>
    <dgm:pt modelId="{A89FA640-43B7-42D7-9D9E-82B2F9DAEC8B}" type="pres">
      <dgm:prSet presAssocID="{16A530E3-0D91-480D-83CA-4F854FB2BF6E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e"/>
        </a:ext>
      </dgm:extLst>
    </dgm:pt>
    <dgm:pt modelId="{6EB1AB95-B372-42CA-B437-F9D7DD8F7C27}" type="pres">
      <dgm:prSet presAssocID="{16A530E3-0D91-480D-83CA-4F854FB2BF6E}" presName="spaceRect" presStyleCnt="0"/>
      <dgm:spPr/>
    </dgm:pt>
    <dgm:pt modelId="{4E6FEAAC-EA60-48B6-A2CB-E8E852C9870D}" type="pres">
      <dgm:prSet presAssocID="{16A530E3-0D91-480D-83CA-4F854FB2BF6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A54EE03-AE56-4CE3-9529-4799192978BD}" srcId="{C387ED72-1E93-4B46-8E1E-4C8D0384BEED}" destId="{987860AB-6F29-42D4-913E-F87C545C8118}" srcOrd="1" destOrd="0" parTransId="{C1996259-6182-4F3C-BEA9-588182E79C73}" sibTransId="{96AD9319-A7A7-49A9-A257-35EDDDDC1D87}"/>
    <dgm:cxn modelId="{29799204-3364-B24D-B6C3-8E89B95FFDDE}" srcId="{C387ED72-1E93-4B46-8E1E-4C8D0384BEED}" destId="{6638547F-C684-9541-8AAF-D8678A68E09C}" srcOrd="2" destOrd="0" parTransId="{3D1612BB-8D0F-964E-9BF2-C19907D03B05}" sibTransId="{1A57FB59-A1AF-464C-A9F2-9E86A5078B3B}"/>
    <dgm:cxn modelId="{F0786739-38EB-0C4F-ADE2-3A89446B34E6}" srcId="{C387ED72-1E93-4B46-8E1E-4C8D0384BEED}" destId="{0D09DD44-5AB5-7441-8D78-77053386593A}" srcOrd="4" destOrd="0" parTransId="{A44AEFD4-5134-8E48-A7B5-1F23DEC764BB}" sibTransId="{0D800B0E-9795-5649-AF6F-347AC11AB14B}"/>
    <dgm:cxn modelId="{A196CD43-E526-BD41-8B82-E91935E4B51E}" type="presOf" srcId="{98E7CCED-B053-437A-B83A-F52E617CA4D8}" destId="{F8A8C887-AC9A-49DB-A1A2-AA32E83A466E}" srcOrd="0" destOrd="0" presId="urn:microsoft.com/office/officeart/2018/2/layout/IconVerticalSolidList"/>
    <dgm:cxn modelId="{B6DA994A-61C1-064E-8C9A-4BB0450BF21B}" type="presOf" srcId="{6638547F-C684-9541-8AAF-D8678A68E09C}" destId="{E30277CF-72C2-7746-965A-2606998C5386}" srcOrd="0" destOrd="0" presId="urn:microsoft.com/office/officeart/2018/2/layout/IconVerticalSolidList"/>
    <dgm:cxn modelId="{1E64924F-B417-4150-8597-8674B709AE7F}" srcId="{C387ED72-1E93-4B46-8E1E-4C8D0384BEED}" destId="{48970BB2-B617-42C8-8D0F-78D437A64DD4}" srcOrd="5" destOrd="0" parTransId="{98CF81E5-5866-4EDF-BDCB-A178DEF700F4}" sibTransId="{9B9897F3-CAB7-4266-9E3C-29514187B8A4}"/>
    <dgm:cxn modelId="{B73B7C58-936D-40B3-988B-C3C920A20DBB}" type="presOf" srcId="{C387ED72-1E93-4B46-8E1E-4C8D0384BEED}" destId="{1A9E2AB5-269D-459A-B469-5F061C757C67}" srcOrd="0" destOrd="0" presId="urn:microsoft.com/office/officeart/2018/2/layout/IconVerticalSolidList"/>
    <dgm:cxn modelId="{DB338D5C-FB1F-8A4E-B795-70BBF79D6A7B}" type="presOf" srcId="{16A530E3-0D91-480D-83CA-4F854FB2BF6E}" destId="{4E6FEAAC-EA60-48B6-A2CB-E8E852C9870D}" srcOrd="0" destOrd="0" presId="urn:microsoft.com/office/officeart/2018/2/layout/IconVerticalSolidList"/>
    <dgm:cxn modelId="{EFC56A63-EB87-4AE0-A948-205650C82E73}" srcId="{C387ED72-1E93-4B46-8E1E-4C8D0384BEED}" destId="{98E7CCED-B053-437A-B83A-F52E617CA4D8}" srcOrd="3" destOrd="0" parTransId="{4610799F-02A8-4FF9-8A8B-27C80FF7EB79}" sibTransId="{49165115-F7EA-4D32-8CC8-77E08E291591}"/>
    <dgm:cxn modelId="{6AEDA668-D1CB-4048-950D-24254CA1AB08}" srcId="{C387ED72-1E93-4B46-8E1E-4C8D0384BEED}" destId="{955C719F-CF64-45A5-A0E7-6B140D45F745}" srcOrd="0" destOrd="0" parTransId="{84155806-84E3-445E-9492-1FAA23F53058}" sibTransId="{BB2BDFE4-5153-4DBA-92CF-2FC758E7D04C}"/>
    <dgm:cxn modelId="{6B5F2B6B-BB09-EC49-828F-03B3B9761138}" type="presOf" srcId="{48970BB2-B617-42C8-8D0F-78D437A64DD4}" destId="{151AC627-8C5C-4D63-9080-EC082EF91DC6}" srcOrd="0" destOrd="0" presId="urn:microsoft.com/office/officeart/2018/2/layout/IconVerticalSolidList"/>
    <dgm:cxn modelId="{C6AA3F74-70D3-4E01-A389-AA768AC2C243}" srcId="{C387ED72-1E93-4B46-8E1E-4C8D0384BEED}" destId="{16A530E3-0D91-480D-83CA-4F854FB2BF6E}" srcOrd="6" destOrd="0" parTransId="{B6A39D27-7CED-4A94-9C77-80B6B29D436A}" sibTransId="{75FA3FE5-2F89-4693-A617-3FB439328889}"/>
    <dgm:cxn modelId="{65C94CA4-8E69-7B4E-8824-5DDFC4180B7E}" type="presOf" srcId="{955C719F-CF64-45A5-A0E7-6B140D45F745}" destId="{F67B2236-8F9C-4143-A883-C2B0E9943F4B}" srcOrd="0" destOrd="0" presId="urn:microsoft.com/office/officeart/2018/2/layout/IconVerticalSolidList"/>
    <dgm:cxn modelId="{5280B5A6-4F9A-9143-AFF0-00C1EB541B38}" type="presOf" srcId="{987860AB-6F29-42D4-913E-F87C545C8118}" destId="{DB134F1F-17FF-40BC-AFB9-30E1B100B82A}" srcOrd="0" destOrd="0" presId="urn:microsoft.com/office/officeart/2018/2/layout/IconVerticalSolidList"/>
    <dgm:cxn modelId="{FE0119E5-C84A-7A40-8463-C1C0C3067C61}" type="presOf" srcId="{0D09DD44-5AB5-7441-8D78-77053386593A}" destId="{85404BC7-4754-9E4F-8779-BE35BD79E9E3}" srcOrd="0" destOrd="0" presId="urn:microsoft.com/office/officeart/2018/2/layout/IconVerticalSolidList"/>
    <dgm:cxn modelId="{029CA0F2-D5FE-1B49-B3EC-2CC3E4585232}" type="presParOf" srcId="{1A9E2AB5-269D-459A-B469-5F061C757C67}" destId="{49A8CA51-18FD-4794-9D46-5C65103D2CEB}" srcOrd="0" destOrd="0" presId="urn:microsoft.com/office/officeart/2018/2/layout/IconVerticalSolidList"/>
    <dgm:cxn modelId="{D7B263A4-0759-2144-9FF4-8971BB074954}" type="presParOf" srcId="{49A8CA51-18FD-4794-9D46-5C65103D2CEB}" destId="{F13D578F-AE56-4992-BB53-96EC91E04ED9}" srcOrd="0" destOrd="0" presId="urn:microsoft.com/office/officeart/2018/2/layout/IconVerticalSolidList"/>
    <dgm:cxn modelId="{D3B77F46-F34F-364F-B347-F240AB389B0D}" type="presParOf" srcId="{49A8CA51-18FD-4794-9D46-5C65103D2CEB}" destId="{1087017F-D34B-4138-A651-3324FD46FEFC}" srcOrd="1" destOrd="0" presId="urn:microsoft.com/office/officeart/2018/2/layout/IconVerticalSolidList"/>
    <dgm:cxn modelId="{E8D16A2D-4510-7F40-B882-F52769D8A9B9}" type="presParOf" srcId="{49A8CA51-18FD-4794-9D46-5C65103D2CEB}" destId="{B4D5AB6C-FF65-464D-9CFE-48611BFF5394}" srcOrd="2" destOrd="0" presId="urn:microsoft.com/office/officeart/2018/2/layout/IconVerticalSolidList"/>
    <dgm:cxn modelId="{E54DCC65-11B7-E74C-97C2-B7447169CE31}" type="presParOf" srcId="{49A8CA51-18FD-4794-9D46-5C65103D2CEB}" destId="{F67B2236-8F9C-4143-A883-C2B0E9943F4B}" srcOrd="3" destOrd="0" presId="urn:microsoft.com/office/officeart/2018/2/layout/IconVerticalSolidList"/>
    <dgm:cxn modelId="{D894D6FA-433A-4249-BBC2-3298EC9E9513}" type="presParOf" srcId="{1A9E2AB5-269D-459A-B469-5F061C757C67}" destId="{D5437AD0-52B1-4760-AC3D-1F40C8BF4E6B}" srcOrd="1" destOrd="0" presId="urn:microsoft.com/office/officeart/2018/2/layout/IconVerticalSolidList"/>
    <dgm:cxn modelId="{D79C5230-FAA3-8244-ACC5-95B2BC7A4580}" type="presParOf" srcId="{1A9E2AB5-269D-459A-B469-5F061C757C67}" destId="{9145BFF1-3931-47C6-BF74-49C665908228}" srcOrd="2" destOrd="0" presId="urn:microsoft.com/office/officeart/2018/2/layout/IconVerticalSolidList"/>
    <dgm:cxn modelId="{8FED97A3-9558-074D-9C62-0B3925290417}" type="presParOf" srcId="{9145BFF1-3931-47C6-BF74-49C665908228}" destId="{F10E2214-2A5B-4FC3-BBE6-7C9265CEFB47}" srcOrd="0" destOrd="0" presId="urn:microsoft.com/office/officeart/2018/2/layout/IconVerticalSolidList"/>
    <dgm:cxn modelId="{34A7B680-D07F-F84D-A8BE-9F2D976E7757}" type="presParOf" srcId="{9145BFF1-3931-47C6-BF74-49C665908228}" destId="{A8A581FA-0E1F-4812-923B-B980BFF6E6D1}" srcOrd="1" destOrd="0" presId="urn:microsoft.com/office/officeart/2018/2/layout/IconVerticalSolidList"/>
    <dgm:cxn modelId="{346D72EB-4389-CF4F-BF68-E64919A39A05}" type="presParOf" srcId="{9145BFF1-3931-47C6-BF74-49C665908228}" destId="{5E7220B2-103D-4261-BE00-1BCCE88DCAC4}" srcOrd="2" destOrd="0" presId="urn:microsoft.com/office/officeart/2018/2/layout/IconVerticalSolidList"/>
    <dgm:cxn modelId="{DFFD9971-F32C-8A41-8199-426522251FC6}" type="presParOf" srcId="{9145BFF1-3931-47C6-BF74-49C665908228}" destId="{DB134F1F-17FF-40BC-AFB9-30E1B100B82A}" srcOrd="3" destOrd="0" presId="urn:microsoft.com/office/officeart/2018/2/layout/IconVerticalSolidList"/>
    <dgm:cxn modelId="{8D313240-CED7-8748-AB71-BF9DA1DB364A}" type="presParOf" srcId="{1A9E2AB5-269D-459A-B469-5F061C757C67}" destId="{A32A37A3-4E7B-455E-ABD8-34FFBAD67790}" srcOrd="3" destOrd="0" presId="urn:microsoft.com/office/officeart/2018/2/layout/IconVerticalSolidList"/>
    <dgm:cxn modelId="{6F073573-F230-7148-AAF8-161A7103DD4A}" type="presParOf" srcId="{1A9E2AB5-269D-459A-B469-5F061C757C67}" destId="{9288E601-D353-B34B-951F-E25F3E739001}" srcOrd="4" destOrd="0" presId="urn:microsoft.com/office/officeart/2018/2/layout/IconVerticalSolidList"/>
    <dgm:cxn modelId="{35D0D836-871D-124D-92D6-F9D295750B0C}" type="presParOf" srcId="{9288E601-D353-B34B-951F-E25F3E739001}" destId="{F59AE6CF-A6AF-064B-9F54-57D6A622D945}" srcOrd="0" destOrd="0" presId="urn:microsoft.com/office/officeart/2018/2/layout/IconVerticalSolidList"/>
    <dgm:cxn modelId="{17BF5323-EAE2-A24E-AB96-0E1903A887CF}" type="presParOf" srcId="{9288E601-D353-B34B-951F-E25F3E739001}" destId="{02FBE2CC-2009-CF47-996A-352CB65F44B7}" srcOrd="1" destOrd="0" presId="urn:microsoft.com/office/officeart/2018/2/layout/IconVerticalSolidList"/>
    <dgm:cxn modelId="{A4532993-1162-0240-BE9D-8ED3B01C7C51}" type="presParOf" srcId="{9288E601-D353-B34B-951F-E25F3E739001}" destId="{0042FFE7-B447-E245-BB9B-8B937C69D10C}" srcOrd="2" destOrd="0" presId="urn:microsoft.com/office/officeart/2018/2/layout/IconVerticalSolidList"/>
    <dgm:cxn modelId="{518793F4-23C3-0648-911C-AA0A64EB0381}" type="presParOf" srcId="{9288E601-D353-B34B-951F-E25F3E739001}" destId="{E30277CF-72C2-7746-965A-2606998C5386}" srcOrd="3" destOrd="0" presId="urn:microsoft.com/office/officeart/2018/2/layout/IconVerticalSolidList"/>
    <dgm:cxn modelId="{413DDA29-35BE-7741-A8CC-79FD3806FF0C}" type="presParOf" srcId="{1A9E2AB5-269D-459A-B469-5F061C757C67}" destId="{9C153917-8194-9740-A622-A08D7BF7BD9A}" srcOrd="5" destOrd="0" presId="urn:microsoft.com/office/officeart/2018/2/layout/IconVerticalSolidList"/>
    <dgm:cxn modelId="{0E2AD103-4322-2D41-B9B7-3F5B1016D152}" type="presParOf" srcId="{1A9E2AB5-269D-459A-B469-5F061C757C67}" destId="{CD22FE38-07D0-4800-B806-DB7B73734D52}" srcOrd="6" destOrd="0" presId="urn:microsoft.com/office/officeart/2018/2/layout/IconVerticalSolidList"/>
    <dgm:cxn modelId="{827F8D40-FF04-5A47-BCE5-35D3400D7B3B}" type="presParOf" srcId="{CD22FE38-07D0-4800-B806-DB7B73734D52}" destId="{3D75E768-BD04-45F5-9D5C-9D7C1A1F1640}" srcOrd="0" destOrd="0" presId="urn:microsoft.com/office/officeart/2018/2/layout/IconVerticalSolidList"/>
    <dgm:cxn modelId="{A78698BE-0C20-E349-A5D7-59643FE9337A}" type="presParOf" srcId="{CD22FE38-07D0-4800-B806-DB7B73734D52}" destId="{C33E968B-6E88-407F-952F-4F5DA27D09AC}" srcOrd="1" destOrd="0" presId="urn:microsoft.com/office/officeart/2018/2/layout/IconVerticalSolidList"/>
    <dgm:cxn modelId="{DF9B733C-3985-0C47-9E69-02DEE2E56000}" type="presParOf" srcId="{CD22FE38-07D0-4800-B806-DB7B73734D52}" destId="{75660AC5-A8CF-4472-A9DD-2A55B7DC6A7B}" srcOrd="2" destOrd="0" presId="urn:microsoft.com/office/officeart/2018/2/layout/IconVerticalSolidList"/>
    <dgm:cxn modelId="{8C2192D1-1641-754A-AE2D-D064545E7100}" type="presParOf" srcId="{CD22FE38-07D0-4800-B806-DB7B73734D52}" destId="{F8A8C887-AC9A-49DB-A1A2-AA32E83A466E}" srcOrd="3" destOrd="0" presId="urn:microsoft.com/office/officeart/2018/2/layout/IconVerticalSolidList"/>
    <dgm:cxn modelId="{4FBFCEFF-A2C9-A74D-8B95-C3F6BC14D27D}" type="presParOf" srcId="{1A9E2AB5-269D-459A-B469-5F061C757C67}" destId="{C3794F2B-4223-4FD8-AE66-FBE967F81312}" srcOrd="7" destOrd="0" presId="urn:microsoft.com/office/officeart/2018/2/layout/IconVerticalSolidList"/>
    <dgm:cxn modelId="{F504E0E1-8344-9440-AB93-F796882985A2}" type="presParOf" srcId="{1A9E2AB5-269D-459A-B469-5F061C757C67}" destId="{D2D89408-9F1F-DA4B-AA5D-C6A7749397AA}" srcOrd="8" destOrd="0" presId="urn:microsoft.com/office/officeart/2018/2/layout/IconVerticalSolidList"/>
    <dgm:cxn modelId="{BF2D9331-235B-624C-9D6A-DCC36FC4D4A4}" type="presParOf" srcId="{D2D89408-9F1F-DA4B-AA5D-C6A7749397AA}" destId="{C5C0B585-43F9-8D4E-9671-6BB69374C8BB}" srcOrd="0" destOrd="0" presId="urn:microsoft.com/office/officeart/2018/2/layout/IconVerticalSolidList"/>
    <dgm:cxn modelId="{A5C10FED-3125-9449-A902-0B9333954222}" type="presParOf" srcId="{D2D89408-9F1F-DA4B-AA5D-C6A7749397AA}" destId="{FE544891-022B-B045-81AB-21CDEB32DC14}" srcOrd="1" destOrd="0" presId="urn:microsoft.com/office/officeart/2018/2/layout/IconVerticalSolidList"/>
    <dgm:cxn modelId="{9889FD6B-0E08-C148-94D0-B6BFB2794DCF}" type="presParOf" srcId="{D2D89408-9F1F-DA4B-AA5D-C6A7749397AA}" destId="{ADDE6C3A-302C-E74A-A660-83DDF4C291D8}" srcOrd="2" destOrd="0" presId="urn:microsoft.com/office/officeart/2018/2/layout/IconVerticalSolidList"/>
    <dgm:cxn modelId="{B96EB65D-F17D-F746-A73C-DE486E53B1F1}" type="presParOf" srcId="{D2D89408-9F1F-DA4B-AA5D-C6A7749397AA}" destId="{85404BC7-4754-9E4F-8779-BE35BD79E9E3}" srcOrd="3" destOrd="0" presId="urn:microsoft.com/office/officeart/2018/2/layout/IconVerticalSolidList"/>
    <dgm:cxn modelId="{76573BB1-7187-1643-84A1-71666BBC7673}" type="presParOf" srcId="{1A9E2AB5-269D-459A-B469-5F061C757C67}" destId="{9B14AC31-EB4D-C240-A8D3-F6F690E6A1C2}" srcOrd="9" destOrd="0" presId="urn:microsoft.com/office/officeart/2018/2/layout/IconVerticalSolidList"/>
    <dgm:cxn modelId="{7BDFF61C-BD73-B247-BA6E-C7EF40388ED4}" type="presParOf" srcId="{1A9E2AB5-269D-459A-B469-5F061C757C67}" destId="{4880D561-F601-4120-AD19-D5E287D56327}" srcOrd="10" destOrd="0" presId="urn:microsoft.com/office/officeart/2018/2/layout/IconVerticalSolidList"/>
    <dgm:cxn modelId="{42FB184F-044D-C241-8254-8C71CC7C63B9}" type="presParOf" srcId="{4880D561-F601-4120-AD19-D5E287D56327}" destId="{904586C7-9DC4-466A-B577-C21795AA5EFF}" srcOrd="0" destOrd="0" presId="urn:microsoft.com/office/officeart/2018/2/layout/IconVerticalSolidList"/>
    <dgm:cxn modelId="{C5D51DE3-42DD-1B4F-9465-F3FB4E96578A}" type="presParOf" srcId="{4880D561-F601-4120-AD19-D5E287D56327}" destId="{5468ADBA-F33E-4BB2-A11F-B1FE805BCDBC}" srcOrd="1" destOrd="0" presId="urn:microsoft.com/office/officeart/2018/2/layout/IconVerticalSolidList"/>
    <dgm:cxn modelId="{9DFD0415-2255-6644-BD5C-7C8CD7AD7962}" type="presParOf" srcId="{4880D561-F601-4120-AD19-D5E287D56327}" destId="{829D332D-9DBE-47F8-896E-F2B848F9D54C}" srcOrd="2" destOrd="0" presId="urn:microsoft.com/office/officeart/2018/2/layout/IconVerticalSolidList"/>
    <dgm:cxn modelId="{8E70DA3A-DCFA-FD49-AF90-BBCB31D4A142}" type="presParOf" srcId="{4880D561-F601-4120-AD19-D5E287D56327}" destId="{151AC627-8C5C-4D63-9080-EC082EF91DC6}" srcOrd="3" destOrd="0" presId="urn:microsoft.com/office/officeart/2018/2/layout/IconVerticalSolidList"/>
    <dgm:cxn modelId="{B2E98C5A-269D-D94D-B2C8-68435E01DE57}" type="presParOf" srcId="{1A9E2AB5-269D-459A-B469-5F061C757C67}" destId="{EB52553C-9916-4B97-9BD5-D864CA2DC6A4}" srcOrd="11" destOrd="0" presId="urn:microsoft.com/office/officeart/2018/2/layout/IconVerticalSolidList"/>
    <dgm:cxn modelId="{22DE2DDB-B188-4842-800B-BE290B45F9AC}" type="presParOf" srcId="{1A9E2AB5-269D-459A-B469-5F061C757C67}" destId="{71255DDE-E80E-41C5-B579-A3C323C31803}" srcOrd="12" destOrd="0" presId="urn:microsoft.com/office/officeart/2018/2/layout/IconVerticalSolidList"/>
    <dgm:cxn modelId="{CD6F942C-D8F2-414E-A54E-6C66790EBA76}" type="presParOf" srcId="{71255DDE-E80E-41C5-B579-A3C323C31803}" destId="{5B1644AC-C888-4744-B50E-948A5BCB4C96}" srcOrd="0" destOrd="0" presId="urn:microsoft.com/office/officeart/2018/2/layout/IconVerticalSolidList"/>
    <dgm:cxn modelId="{CD1EC69A-37BE-E849-9915-DA00CE9FF21A}" type="presParOf" srcId="{71255DDE-E80E-41C5-B579-A3C323C31803}" destId="{A89FA640-43B7-42D7-9D9E-82B2F9DAEC8B}" srcOrd="1" destOrd="0" presId="urn:microsoft.com/office/officeart/2018/2/layout/IconVerticalSolidList"/>
    <dgm:cxn modelId="{4EBBD983-8F84-E74B-BA3F-93C4F8F07655}" type="presParOf" srcId="{71255DDE-E80E-41C5-B579-A3C323C31803}" destId="{6EB1AB95-B372-42CA-B437-F9D7DD8F7C27}" srcOrd="2" destOrd="0" presId="urn:microsoft.com/office/officeart/2018/2/layout/IconVerticalSolidList"/>
    <dgm:cxn modelId="{FF50A22C-61AE-AB49-B41C-1E33000D5345}" type="presParOf" srcId="{71255DDE-E80E-41C5-B579-A3C323C31803}" destId="{4E6FEAAC-EA60-48B6-A2CB-E8E852C987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D90AF-3EE3-4F41-ACEB-92E03228406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D1FCF9F-05F4-4617-84C6-D1C3C0472141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Fase formativa</a:t>
          </a:r>
          <a:endParaRPr lang="it-IT"/>
        </a:p>
      </dgm:t>
    </dgm:pt>
    <dgm:pt modelId="{73EBB18F-A85D-4B59-870B-E72A78C2561A}" type="parTrans" cxnId="{CB244209-20C0-4B89-8A13-68D56A7082D6}">
      <dgm:prSet/>
      <dgm:spPr/>
      <dgm:t>
        <a:bodyPr/>
        <a:lstStyle/>
        <a:p>
          <a:endParaRPr lang="it-IT"/>
        </a:p>
      </dgm:t>
    </dgm:pt>
    <dgm:pt modelId="{25973113-D891-4216-87A2-8EF5A916DC67}" type="sibTrans" cxnId="{CB244209-20C0-4B89-8A13-68D56A7082D6}">
      <dgm:prSet/>
      <dgm:spPr/>
      <dgm:t>
        <a:bodyPr/>
        <a:lstStyle/>
        <a:p>
          <a:endParaRPr lang="it-IT"/>
        </a:p>
      </dgm:t>
    </dgm:pt>
    <dgm:pt modelId="{C0DBDCE8-44CA-4DD7-A839-3BEF7644B4D5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Fase creativa</a:t>
          </a:r>
          <a:endParaRPr lang="it-IT"/>
        </a:p>
      </dgm:t>
    </dgm:pt>
    <dgm:pt modelId="{1BE2DC26-033C-4117-B8F0-644E5786294E}" type="parTrans" cxnId="{6E35A106-7AB4-4CA4-AC3D-1927EFC8022F}">
      <dgm:prSet/>
      <dgm:spPr/>
      <dgm:t>
        <a:bodyPr/>
        <a:lstStyle/>
        <a:p>
          <a:endParaRPr lang="it-IT"/>
        </a:p>
      </dgm:t>
    </dgm:pt>
    <dgm:pt modelId="{5C1BA649-371A-4B2E-87C4-939DC97361B3}" type="sibTrans" cxnId="{6E35A106-7AB4-4CA4-AC3D-1927EFC8022F}">
      <dgm:prSet/>
      <dgm:spPr/>
      <dgm:t>
        <a:bodyPr/>
        <a:lstStyle/>
        <a:p>
          <a:endParaRPr lang="it-IT"/>
        </a:p>
      </dgm:t>
    </dgm:pt>
    <dgm:pt modelId="{122AC01F-D8CC-4E58-9816-CA2396A7AE4B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Mostra locale</a:t>
          </a:r>
        </a:p>
      </dgm:t>
    </dgm:pt>
    <dgm:pt modelId="{3DA44816-E9E1-47B1-B64F-465C6648E867}" type="parTrans" cxnId="{49BBC6DD-546D-471A-BEC6-83A28188AB73}">
      <dgm:prSet/>
      <dgm:spPr/>
      <dgm:t>
        <a:bodyPr/>
        <a:lstStyle/>
        <a:p>
          <a:endParaRPr lang="it-IT"/>
        </a:p>
      </dgm:t>
    </dgm:pt>
    <dgm:pt modelId="{8D5AACE9-9039-4C72-A760-5353C0D201F8}" type="sibTrans" cxnId="{49BBC6DD-546D-471A-BEC6-83A28188AB73}">
      <dgm:prSet/>
      <dgm:spPr/>
      <dgm:t>
        <a:bodyPr/>
        <a:lstStyle/>
        <a:p>
          <a:endParaRPr lang="it-IT"/>
        </a:p>
      </dgm:t>
    </dgm:pt>
    <dgm:pt modelId="{1B758B6C-F028-448B-8DD0-B1582DD8F50D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Mostra nazionale</a:t>
          </a:r>
          <a:endParaRPr lang="it-IT" dirty="0"/>
        </a:p>
      </dgm:t>
    </dgm:pt>
    <dgm:pt modelId="{5BB610F2-64E7-4D45-BB55-218EB50C46AC}" type="parTrans" cxnId="{711DE9BA-641B-4C3F-A74A-9167AE95D6FA}">
      <dgm:prSet/>
      <dgm:spPr/>
      <dgm:t>
        <a:bodyPr/>
        <a:lstStyle/>
        <a:p>
          <a:endParaRPr lang="it-IT"/>
        </a:p>
      </dgm:t>
    </dgm:pt>
    <dgm:pt modelId="{3EEC2724-A1AB-4530-A18F-9BFA2BA6CAE0}" type="sibTrans" cxnId="{711DE9BA-641B-4C3F-A74A-9167AE95D6FA}">
      <dgm:prSet/>
      <dgm:spPr/>
      <dgm:t>
        <a:bodyPr/>
        <a:lstStyle/>
        <a:p>
          <a:endParaRPr lang="it-IT"/>
        </a:p>
      </dgm:t>
    </dgm:pt>
    <dgm:pt modelId="{0814DD50-5FC8-4A3D-9A0C-097DC81CF0FF}" type="pres">
      <dgm:prSet presAssocID="{69AD90AF-3EE3-4F41-ACEB-92E032284062}" presName="Name0" presStyleCnt="0">
        <dgm:presLayoutVars>
          <dgm:dir/>
          <dgm:animLvl val="lvl"/>
          <dgm:resizeHandles val="exact"/>
        </dgm:presLayoutVars>
      </dgm:prSet>
      <dgm:spPr/>
    </dgm:pt>
    <dgm:pt modelId="{BA8F07E0-F5BB-4EB5-B743-9D06EB67866D}" type="pres">
      <dgm:prSet presAssocID="{BD1FCF9F-05F4-4617-84C6-D1C3C047214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BAE3C90-24F4-48FA-A91D-B30AE3730817}" type="pres">
      <dgm:prSet presAssocID="{25973113-D891-4216-87A2-8EF5A916DC67}" presName="parTxOnlySpace" presStyleCnt="0"/>
      <dgm:spPr/>
    </dgm:pt>
    <dgm:pt modelId="{9A43720F-7092-4571-922F-D4054587A419}" type="pres">
      <dgm:prSet presAssocID="{C0DBDCE8-44CA-4DD7-A839-3BEF7644B4D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5CBEEC4-D85B-4562-8C71-8303EAB7041E}" type="pres">
      <dgm:prSet presAssocID="{5C1BA649-371A-4B2E-87C4-939DC97361B3}" presName="parTxOnlySpace" presStyleCnt="0"/>
      <dgm:spPr/>
    </dgm:pt>
    <dgm:pt modelId="{5EA65986-2B1E-471A-B6E5-2D2A04A97E6D}" type="pres">
      <dgm:prSet presAssocID="{122AC01F-D8CC-4E58-9816-CA2396A7AE4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AAA8C8-AD4F-41DF-B55B-D3EBE9E8CAF5}" type="pres">
      <dgm:prSet presAssocID="{8D5AACE9-9039-4C72-A760-5353C0D201F8}" presName="parTxOnlySpace" presStyleCnt="0"/>
      <dgm:spPr/>
    </dgm:pt>
    <dgm:pt modelId="{16799718-3BF3-4D00-A21F-2B5A94C83CAA}" type="pres">
      <dgm:prSet presAssocID="{1B758B6C-F028-448B-8DD0-B1582DD8F50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CD6101-CA41-4AAF-8CAF-7339DFA322D1}" type="presOf" srcId="{69AD90AF-3EE3-4F41-ACEB-92E032284062}" destId="{0814DD50-5FC8-4A3D-9A0C-097DC81CF0FF}" srcOrd="0" destOrd="0" presId="urn:microsoft.com/office/officeart/2005/8/layout/chevron1"/>
    <dgm:cxn modelId="{6E35A106-7AB4-4CA4-AC3D-1927EFC8022F}" srcId="{69AD90AF-3EE3-4F41-ACEB-92E032284062}" destId="{C0DBDCE8-44CA-4DD7-A839-3BEF7644B4D5}" srcOrd="1" destOrd="0" parTransId="{1BE2DC26-033C-4117-B8F0-644E5786294E}" sibTransId="{5C1BA649-371A-4B2E-87C4-939DC97361B3}"/>
    <dgm:cxn modelId="{CB244209-20C0-4B89-8A13-68D56A7082D6}" srcId="{69AD90AF-3EE3-4F41-ACEB-92E032284062}" destId="{BD1FCF9F-05F4-4617-84C6-D1C3C0472141}" srcOrd="0" destOrd="0" parTransId="{73EBB18F-A85D-4B59-870B-E72A78C2561A}" sibTransId="{25973113-D891-4216-87A2-8EF5A916DC67}"/>
    <dgm:cxn modelId="{1560E39D-482E-4BB3-9040-018BE6CE8167}" type="presOf" srcId="{BD1FCF9F-05F4-4617-84C6-D1C3C0472141}" destId="{BA8F07E0-F5BB-4EB5-B743-9D06EB67866D}" srcOrd="0" destOrd="0" presId="urn:microsoft.com/office/officeart/2005/8/layout/chevron1"/>
    <dgm:cxn modelId="{58A154A5-667D-4310-A70F-E19D38D86737}" type="presOf" srcId="{1B758B6C-F028-448B-8DD0-B1582DD8F50D}" destId="{16799718-3BF3-4D00-A21F-2B5A94C83CAA}" srcOrd="0" destOrd="0" presId="urn:microsoft.com/office/officeart/2005/8/layout/chevron1"/>
    <dgm:cxn modelId="{90721AB7-FD17-41A3-8E8B-E9946E1080C3}" type="presOf" srcId="{C0DBDCE8-44CA-4DD7-A839-3BEF7644B4D5}" destId="{9A43720F-7092-4571-922F-D4054587A419}" srcOrd="0" destOrd="0" presId="urn:microsoft.com/office/officeart/2005/8/layout/chevron1"/>
    <dgm:cxn modelId="{711DE9BA-641B-4C3F-A74A-9167AE95D6FA}" srcId="{69AD90AF-3EE3-4F41-ACEB-92E032284062}" destId="{1B758B6C-F028-448B-8DD0-B1582DD8F50D}" srcOrd="3" destOrd="0" parTransId="{5BB610F2-64E7-4D45-BB55-218EB50C46AC}" sibTransId="{3EEC2724-A1AB-4530-A18F-9BFA2BA6CAE0}"/>
    <dgm:cxn modelId="{5606E8CC-9026-4577-AEA0-12A662C1F5E6}" type="presOf" srcId="{122AC01F-D8CC-4E58-9816-CA2396A7AE4B}" destId="{5EA65986-2B1E-471A-B6E5-2D2A04A97E6D}" srcOrd="0" destOrd="0" presId="urn:microsoft.com/office/officeart/2005/8/layout/chevron1"/>
    <dgm:cxn modelId="{49BBC6DD-546D-471A-BEC6-83A28188AB73}" srcId="{69AD90AF-3EE3-4F41-ACEB-92E032284062}" destId="{122AC01F-D8CC-4E58-9816-CA2396A7AE4B}" srcOrd="2" destOrd="0" parTransId="{3DA44816-E9E1-47B1-B64F-465C6648E867}" sibTransId="{8D5AACE9-9039-4C72-A760-5353C0D201F8}"/>
    <dgm:cxn modelId="{D6432A6B-26E8-4BA6-A93C-B52355B4781F}" type="presParOf" srcId="{0814DD50-5FC8-4A3D-9A0C-097DC81CF0FF}" destId="{BA8F07E0-F5BB-4EB5-B743-9D06EB67866D}" srcOrd="0" destOrd="0" presId="urn:microsoft.com/office/officeart/2005/8/layout/chevron1"/>
    <dgm:cxn modelId="{3F5BD112-7724-43DB-A88D-750E1627BA1A}" type="presParOf" srcId="{0814DD50-5FC8-4A3D-9A0C-097DC81CF0FF}" destId="{1BAE3C90-24F4-48FA-A91D-B30AE3730817}" srcOrd="1" destOrd="0" presId="urn:microsoft.com/office/officeart/2005/8/layout/chevron1"/>
    <dgm:cxn modelId="{0A0E978A-5153-4067-AEA4-1FDFB3B5CAA0}" type="presParOf" srcId="{0814DD50-5FC8-4A3D-9A0C-097DC81CF0FF}" destId="{9A43720F-7092-4571-922F-D4054587A419}" srcOrd="2" destOrd="0" presId="urn:microsoft.com/office/officeart/2005/8/layout/chevron1"/>
    <dgm:cxn modelId="{C8236506-FD2A-425D-9711-83DF04046BC2}" type="presParOf" srcId="{0814DD50-5FC8-4A3D-9A0C-097DC81CF0FF}" destId="{25CBEEC4-D85B-4562-8C71-8303EAB7041E}" srcOrd="3" destOrd="0" presId="urn:microsoft.com/office/officeart/2005/8/layout/chevron1"/>
    <dgm:cxn modelId="{E3E4D44F-8A5A-4755-999E-AE572CEC65CB}" type="presParOf" srcId="{0814DD50-5FC8-4A3D-9A0C-097DC81CF0FF}" destId="{5EA65986-2B1E-471A-B6E5-2D2A04A97E6D}" srcOrd="4" destOrd="0" presId="urn:microsoft.com/office/officeart/2005/8/layout/chevron1"/>
    <dgm:cxn modelId="{D74CA379-7EC7-4AE1-8C1F-60EF182C05D4}" type="presParOf" srcId="{0814DD50-5FC8-4A3D-9A0C-097DC81CF0FF}" destId="{36AAA8C8-AD4F-41DF-B55B-D3EBE9E8CAF5}" srcOrd="5" destOrd="0" presId="urn:microsoft.com/office/officeart/2005/8/layout/chevron1"/>
    <dgm:cxn modelId="{1E83CD92-1FD2-4D1F-AF41-9C7F28E66384}" type="presParOf" srcId="{0814DD50-5FC8-4A3D-9A0C-097DC81CF0FF}" destId="{16799718-3BF3-4D00-A21F-2B5A94C83CA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7C40-3BA4-BB4B-A320-997FF0D0AABE}">
      <dsp:nvSpPr>
        <dsp:cNvPr id="0" name=""/>
        <dsp:cNvSpPr/>
      </dsp:nvSpPr>
      <dsp:spPr>
        <a:xfrm>
          <a:off x="0" y="224"/>
          <a:ext cx="6522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FA8EA-A8BC-D346-AC00-FA2800A9E627}">
      <dsp:nvSpPr>
        <dsp:cNvPr id="0" name=""/>
        <dsp:cNvSpPr/>
      </dsp:nvSpPr>
      <dsp:spPr>
        <a:xfrm>
          <a:off x="0" y="224"/>
          <a:ext cx="6522048" cy="113830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Matematica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e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Scienza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delle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Primarie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,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Secondarie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Primo e Secondo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grado</a:t>
          </a:r>
          <a:endParaRPr lang="en-US" sz="1600" kern="1200" noProof="0" dirty="0">
            <a:solidFill>
              <a:srgbClr val="FF00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kern="12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tra</a:t>
          </a:r>
          <a:r>
            <a:rPr lang="en-US" sz="1600" kern="12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10 e 15 anni</a:t>
          </a:r>
        </a:p>
      </dsp:txBody>
      <dsp:txXfrm>
        <a:off x="0" y="224"/>
        <a:ext cx="6522048" cy="1138302"/>
      </dsp:txXfrm>
    </dsp:sp>
    <dsp:sp modelId="{9688B819-BE5D-AF46-BD7F-20053FD085AC}">
      <dsp:nvSpPr>
        <dsp:cNvPr id="0" name=""/>
        <dsp:cNvSpPr/>
      </dsp:nvSpPr>
      <dsp:spPr>
        <a:xfrm>
          <a:off x="0" y="1138526"/>
          <a:ext cx="6522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FBA2A-30EA-2D4A-91CF-C5446320E917}">
      <dsp:nvSpPr>
        <dsp:cNvPr id="0" name=""/>
        <dsp:cNvSpPr/>
      </dsp:nvSpPr>
      <dsp:spPr>
        <a:xfrm>
          <a:off x="0" y="1138526"/>
          <a:ext cx="6522048" cy="14416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(10 remote/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rurali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100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endParaRPr lang="en-US" sz="1600" kern="1200" dirty="0">
            <a:solidFill>
              <a:schemeClr val="accent1">
                <a:lumMod val="75000"/>
              </a:schemeClr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endParaRPr lang="en-US" sz="1600" kern="1200" dirty="0"/>
        </a:p>
      </dsp:txBody>
      <dsp:txXfrm>
        <a:off x="0" y="1138526"/>
        <a:ext cx="6522048" cy="1441600"/>
      </dsp:txXfrm>
    </dsp:sp>
    <dsp:sp modelId="{95808B06-F128-9745-A1A3-C5CB8A4F2FA3}">
      <dsp:nvSpPr>
        <dsp:cNvPr id="0" name=""/>
        <dsp:cNvSpPr/>
      </dsp:nvSpPr>
      <dsp:spPr>
        <a:xfrm>
          <a:off x="0" y="2580126"/>
          <a:ext cx="652204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9BC46-CDB0-9747-A057-43F04C6DCD33}">
      <dsp:nvSpPr>
        <dsp:cNvPr id="0" name=""/>
        <dsp:cNvSpPr/>
      </dsp:nvSpPr>
      <dsp:spPr>
        <a:xfrm>
          <a:off x="0" y="2580126"/>
          <a:ext cx="6522048" cy="130728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Inquiry-based </a:t>
          </a:r>
          <a:r>
            <a:rPr lang="en-US" sz="1600" kern="1200" noProof="0" dirty="0" err="1">
              <a:latin typeface="Euphemia UCAS" panose="020B0503040102020104" pitchFamily="34" charset="-79"/>
              <a:cs typeface="Euphemia UCAS" panose="020B0503040102020104" pitchFamily="34" charset="-79"/>
            </a:rPr>
            <a:t>metodologies</a:t>
          </a: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Creativity and problem solving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Art based activity</a:t>
          </a:r>
        </a:p>
      </dsp:txBody>
      <dsp:txXfrm>
        <a:off x="0" y="2580126"/>
        <a:ext cx="6522048" cy="1307286"/>
      </dsp:txXfrm>
    </dsp:sp>
    <dsp:sp modelId="{700B3994-FC8D-6C4F-9032-BFC4996A7EB7}">
      <dsp:nvSpPr>
        <dsp:cNvPr id="0" name=""/>
        <dsp:cNvSpPr/>
      </dsp:nvSpPr>
      <dsp:spPr>
        <a:xfrm>
          <a:off x="0" y="3887413"/>
          <a:ext cx="65220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557E7-C2EE-B243-8C1D-4104EB60C89E}">
      <dsp:nvSpPr>
        <dsp:cNvPr id="0" name=""/>
        <dsp:cNvSpPr/>
      </dsp:nvSpPr>
      <dsp:spPr>
        <a:xfrm>
          <a:off x="0" y="3887413"/>
          <a:ext cx="6522048" cy="14416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Play-based physics demonstration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Online environment to facilitate collaboration and learning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Open school approach with STEAM activities.</a:t>
          </a:r>
        </a:p>
      </dsp:txBody>
      <dsp:txXfrm>
        <a:off x="0" y="3887413"/>
        <a:ext cx="6522048" cy="1441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D578F-AE56-4992-BB53-96EC91E04ED9}">
      <dsp:nvSpPr>
        <dsp:cNvPr id="0" name=""/>
        <dsp:cNvSpPr/>
      </dsp:nvSpPr>
      <dsp:spPr>
        <a:xfrm>
          <a:off x="0" y="501"/>
          <a:ext cx="6574051" cy="6901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7017F-D34B-4138-A651-3324FD46FEFC}">
      <dsp:nvSpPr>
        <dsp:cNvPr id="0" name=""/>
        <dsp:cNvSpPr/>
      </dsp:nvSpPr>
      <dsp:spPr>
        <a:xfrm>
          <a:off x="208756" y="155774"/>
          <a:ext cx="379557" cy="379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B2236-8F9C-4143-A883-C2B0E9943F4B}">
      <dsp:nvSpPr>
        <dsp:cNvPr id="0" name=""/>
        <dsp:cNvSpPr/>
      </dsp:nvSpPr>
      <dsp:spPr>
        <a:xfrm>
          <a:off x="797071" y="501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Insegnare le Scienze in modo creativo</a:t>
          </a:r>
          <a:endParaRPr lang="en-US" sz="1600" kern="1200"/>
        </a:p>
      </dsp:txBody>
      <dsp:txXfrm>
        <a:off x="797071" y="501"/>
        <a:ext cx="5776979" cy="690105"/>
      </dsp:txXfrm>
    </dsp:sp>
    <dsp:sp modelId="{F10E2214-2A5B-4FC3-BBE6-7C9265CEFB47}">
      <dsp:nvSpPr>
        <dsp:cNvPr id="0" name=""/>
        <dsp:cNvSpPr/>
      </dsp:nvSpPr>
      <dsp:spPr>
        <a:xfrm>
          <a:off x="0" y="863132"/>
          <a:ext cx="6574051" cy="6901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581FA-0E1F-4812-923B-B980BFF6E6D1}">
      <dsp:nvSpPr>
        <dsp:cNvPr id="0" name=""/>
        <dsp:cNvSpPr/>
      </dsp:nvSpPr>
      <dsp:spPr>
        <a:xfrm>
          <a:off x="208756" y="1018406"/>
          <a:ext cx="379557" cy="379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34F1F-17FF-40BC-AFB9-30E1B100B82A}">
      <dsp:nvSpPr>
        <dsp:cNvPr id="0" name=""/>
        <dsp:cNvSpPr/>
      </dsp:nvSpPr>
      <dsp:spPr>
        <a:xfrm>
          <a:off x="797071" y="863132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Insegnare le Scienze usando linguaggi di comunicazione diversi e interdisciplinarità. Metodologia Arte/creatività</a:t>
          </a:r>
          <a:endParaRPr lang="en-US" sz="1600" kern="1200" dirty="0"/>
        </a:p>
      </dsp:txBody>
      <dsp:txXfrm>
        <a:off x="797071" y="863132"/>
        <a:ext cx="5776979" cy="690105"/>
      </dsp:txXfrm>
    </dsp:sp>
    <dsp:sp modelId="{F59AE6CF-A6AF-064B-9F54-57D6A622D945}">
      <dsp:nvSpPr>
        <dsp:cNvPr id="0" name=""/>
        <dsp:cNvSpPr/>
      </dsp:nvSpPr>
      <dsp:spPr>
        <a:xfrm>
          <a:off x="0" y="1725764"/>
          <a:ext cx="6574051" cy="6901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BE2CC-2009-CF47-996A-352CB65F44B7}">
      <dsp:nvSpPr>
        <dsp:cNvPr id="0" name=""/>
        <dsp:cNvSpPr/>
      </dsp:nvSpPr>
      <dsp:spPr>
        <a:xfrm>
          <a:off x="208756" y="1881037"/>
          <a:ext cx="379557" cy="3795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277CF-72C2-7746-965A-2606998C5386}">
      <dsp:nvSpPr>
        <dsp:cNvPr id="0" name=""/>
        <dsp:cNvSpPr/>
      </dsp:nvSpPr>
      <dsp:spPr>
        <a:xfrm>
          <a:off x="797071" y="1725764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Fisica in cucina. Sperimentare con materiali comuni</a:t>
          </a:r>
        </a:p>
      </dsp:txBody>
      <dsp:txXfrm>
        <a:off x="797071" y="1725764"/>
        <a:ext cx="5776979" cy="690105"/>
      </dsp:txXfrm>
    </dsp:sp>
    <dsp:sp modelId="{3D75E768-BD04-45F5-9D5C-9D7C1A1F1640}">
      <dsp:nvSpPr>
        <dsp:cNvPr id="0" name=""/>
        <dsp:cNvSpPr/>
      </dsp:nvSpPr>
      <dsp:spPr>
        <a:xfrm>
          <a:off x="0" y="2588395"/>
          <a:ext cx="6574051" cy="6901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E968B-6E88-407F-952F-4F5DA27D09AC}">
      <dsp:nvSpPr>
        <dsp:cNvPr id="0" name=""/>
        <dsp:cNvSpPr/>
      </dsp:nvSpPr>
      <dsp:spPr>
        <a:xfrm>
          <a:off x="208756" y="2743669"/>
          <a:ext cx="379557" cy="37955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C887-AC9A-49DB-A1A2-AA32E83A466E}">
      <dsp:nvSpPr>
        <dsp:cNvPr id="0" name=""/>
        <dsp:cNvSpPr/>
      </dsp:nvSpPr>
      <dsp:spPr>
        <a:xfrm>
          <a:off x="797071" y="2588395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Realtà aumentata</a:t>
          </a:r>
          <a:endParaRPr lang="en-US" sz="1600" kern="1200"/>
        </a:p>
      </dsp:txBody>
      <dsp:txXfrm>
        <a:off x="797071" y="2588395"/>
        <a:ext cx="5776979" cy="690105"/>
      </dsp:txXfrm>
    </dsp:sp>
    <dsp:sp modelId="{C5C0B585-43F9-8D4E-9671-6BB69374C8BB}">
      <dsp:nvSpPr>
        <dsp:cNvPr id="0" name=""/>
        <dsp:cNvSpPr/>
      </dsp:nvSpPr>
      <dsp:spPr>
        <a:xfrm>
          <a:off x="0" y="3451026"/>
          <a:ext cx="6574051" cy="6901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44891-022B-B045-81AB-21CDEB32DC14}">
      <dsp:nvSpPr>
        <dsp:cNvPr id="0" name=""/>
        <dsp:cNvSpPr/>
      </dsp:nvSpPr>
      <dsp:spPr>
        <a:xfrm>
          <a:off x="208756" y="3606300"/>
          <a:ext cx="379557" cy="379557"/>
        </a:xfrm>
        <a:prstGeom prst="rect">
          <a:avLst/>
        </a:prstGeom>
        <a:blipFill>
          <a:blip xmlns:r="http://schemas.openxmlformats.org/officeDocument/2006/relationships" r:embed="rId8"/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04BC7-4754-9E4F-8779-BE35BD79E9E3}">
      <dsp:nvSpPr>
        <dsp:cNvPr id="0" name=""/>
        <dsp:cNvSpPr/>
      </dsp:nvSpPr>
      <dsp:spPr>
        <a:xfrm>
          <a:off x="797071" y="3451026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Insegnare le Science con il Big </a:t>
          </a:r>
          <a:r>
            <a:rPr lang="it-IT" sz="1600" kern="1200" dirty="0" err="1"/>
            <a:t>Ideas</a:t>
          </a:r>
          <a:r>
            <a:rPr lang="it-IT" sz="1600" kern="1200" dirty="0"/>
            <a:t> </a:t>
          </a:r>
          <a:r>
            <a:rPr lang="it-IT" sz="1600" kern="1200" dirty="0" err="1"/>
            <a:t>methodology</a:t>
          </a:r>
          <a:endParaRPr lang="it-IT" sz="1600" kern="1200" dirty="0"/>
        </a:p>
      </dsp:txBody>
      <dsp:txXfrm>
        <a:off x="797071" y="3451026"/>
        <a:ext cx="5776979" cy="690105"/>
      </dsp:txXfrm>
    </dsp:sp>
    <dsp:sp modelId="{904586C7-9DC4-466A-B577-C21795AA5EFF}">
      <dsp:nvSpPr>
        <dsp:cNvPr id="0" name=""/>
        <dsp:cNvSpPr/>
      </dsp:nvSpPr>
      <dsp:spPr>
        <a:xfrm>
          <a:off x="0" y="4313658"/>
          <a:ext cx="6574051" cy="6901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8ADBA-F33E-4BB2-A11F-B1FE805BCDBC}">
      <dsp:nvSpPr>
        <dsp:cNvPr id="0" name=""/>
        <dsp:cNvSpPr/>
      </dsp:nvSpPr>
      <dsp:spPr>
        <a:xfrm>
          <a:off x="208756" y="4468931"/>
          <a:ext cx="379557" cy="3795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AC627-8C5C-4D63-9080-EC082EF91DC6}">
      <dsp:nvSpPr>
        <dsp:cNvPr id="0" name=""/>
        <dsp:cNvSpPr/>
      </dsp:nvSpPr>
      <dsp:spPr>
        <a:xfrm>
          <a:off x="797071" y="4313658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e-Learning tools</a:t>
          </a:r>
          <a:endParaRPr lang="en-US" sz="1600" kern="1200"/>
        </a:p>
      </dsp:txBody>
      <dsp:txXfrm>
        <a:off x="797071" y="4313658"/>
        <a:ext cx="5776979" cy="690105"/>
      </dsp:txXfrm>
    </dsp:sp>
    <dsp:sp modelId="{5B1644AC-C888-4744-B50E-948A5BCB4C96}">
      <dsp:nvSpPr>
        <dsp:cNvPr id="0" name=""/>
        <dsp:cNvSpPr/>
      </dsp:nvSpPr>
      <dsp:spPr>
        <a:xfrm>
          <a:off x="0" y="5176289"/>
          <a:ext cx="6574051" cy="6901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FA640-43B7-42D7-9D9E-82B2F9DAEC8B}">
      <dsp:nvSpPr>
        <dsp:cNvPr id="0" name=""/>
        <dsp:cNvSpPr/>
      </dsp:nvSpPr>
      <dsp:spPr>
        <a:xfrm>
          <a:off x="208756" y="5331563"/>
          <a:ext cx="379557" cy="3795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FEAAC-EA60-48B6-A2CB-E8E852C9870D}">
      <dsp:nvSpPr>
        <dsp:cNvPr id="0" name=""/>
        <dsp:cNvSpPr/>
      </dsp:nvSpPr>
      <dsp:spPr>
        <a:xfrm>
          <a:off x="797071" y="5176289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Creare un network Europeo di docenti</a:t>
          </a:r>
          <a:endParaRPr lang="en-US" sz="1600" kern="1200"/>
        </a:p>
      </dsp:txBody>
      <dsp:txXfrm>
        <a:off x="797071" y="5176289"/>
        <a:ext cx="5776979" cy="690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F07E0-F5BB-4EB5-B743-9D06EB67866D}">
      <dsp:nvSpPr>
        <dsp:cNvPr id="0" name=""/>
        <dsp:cNvSpPr/>
      </dsp:nvSpPr>
      <dsp:spPr>
        <a:xfrm>
          <a:off x="3518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Fase formativa</a:t>
          </a:r>
          <a:endParaRPr lang="it-IT" sz="2200" kern="1200"/>
        </a:p>
      </dsp:txBody>
      <dsp:txXfrm>
        <a:off x="413099" y="2502687"/>
        <a:ext cx="1228742" cy="819161"/>
      </dsp:txXfrm>
    </dsp:sp>
    <dsp:sp modelId="{9A43720F-7092-4571-922F-D4054587A419}">
      <dsp:nvSpPr>
        <dsp:cNvPr id="0" name=""/>
        <dsp:cNvSpPr/>
      </dsp:nvSpPr>
      <dsp:spPr>
        <a:xfrm>
          <a:off x="1846631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Fase creativa</a:t>
          </a:r>
          <a:endParaRPr lang="it-IT" sz="2200" kern="1200"/>
        </a:p>
      </dsp:txBody>
      <dsp:txXfrm>
        <a:off x="2256212" y="2502687"/>
        <a:ext cx="1228742" cy="819161"/>
      </dsp:txXfrm>
    </dsp:sp>
    <dsp:sp modelId="{5EA65986-2B1E-471A-B6E5-2D2A04A97E6D}">
      <dsp:nvSpPr>
        <dsp:cNvPr id="0" name=""/>
        <dsp:cNvSpPr/>
      </dsp:nvSpPr>
      <dsp:spPr>
        <a:xfrm>
          <a:off x="3689744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Mostra locale</a:t>
          </a:r>
        </a:p>
      </dsp:txBody>
      <dsp:txXfrm>
        <a:off x="4099325" y="2502687"/>
        <a:ext cx="1228742" cy="819161"/>
      </dsp:txXfrm>
    </dsp:sp>
    <dsp:sp modelId="{16799718-3BF3-4D00-A21F-2B5A94C83CAA}">
      <dsp:nvSpPr>
        <dsp:cNvPr id="0" name=""/>
        <dsp:cNvSpPr/>
      </dsp:nvSpPr>
      <dsp:spPr>
        <a:xfrm>
          <a:off x="5532858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Calibri Light" panose="020F0302020204030204"/>
            </a:rPr>
            <a:t>Mostra nazionale</a:t>
          </a:r>
          <a:endParaRPr lang="it-IT" sz="2200" kern="1200" dirty="0"/>
        </a:p>
      </dsp:txBody>
      <dsp:txXfrm>
        <a:off x="5942439" y="2502687"/>
        <a:ext cx="1228742" cy="81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3701F-2725-A542-B566-845617F61D58}" type="datetimeFigureOut">
              <a:rPr lang="it-IT" smtClean="0"/>
              <a:t>21/02/22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084C9-70A0-E045-A5F2-FD31762D5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82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9EC25-1184-9B43-AE4E-D713BE74D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7FF1C6-E84B-3D47-B474-D232DF08E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F2D860-35D4-3A4F-B7DC-1F262CB1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BABEA2-03BE-2847-A29A-2C742E61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E7E0B-739E-DD4C-B43D-4785373F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943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1A0FF-51A0-9A40-B9C7-E86B16F5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34EA22-6B9D-6846-BD26-8E75A148D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A1E72A-9F32-AA46-ABB8-0F976915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1C8F9E-A680-6A45-8038-67D64864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088EBD-3997-BC40-B6E1-E9877A32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02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EDC7CBB-F361-F84A-826B-BCE0FC5C8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B5D1FC-C532-E04F-B2DB-0A4500860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AC3CD5-C7FD-7D4B-B724-C5E2C90C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F3DE8-5638-4D47-9F98-6A7BB335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9A65DF-F53A-1944-ABF4-560BD769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969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4C4F3-3BEA-1B40-9791-CB307E68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699E15-FB4A-864D-B856-17B54F99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C7AF15-78B9-3E45-AA37-9BA9C0E7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796391" cy="365125"/>
          </a:xfrm>
        </p:spPr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AF2F93-3D04-794B-B66D-1B28C724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462" y="6356350"/>
            <a:ext cx="4114800" cy="365125"/>
          </a:xfrm>
        </p:spPr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C365B4-8FD0-2E42-9080-2FCA5C58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803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841E4-9FCE-9245-9F4C-CEF1671F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67DCB0-BEA8-BE4E-B8B2-9DD689AF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D88C4F-A7F1-C447-91B1-60A983B5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774F3-C7BE-BE4E-810C-0FBCD3DA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A5781-349E-244A-A101-2058F1FD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419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ACB17-134A-174E-94BD-425498B9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3055AC-0C1B-7C42-8700-2DE8E2092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C2D1B7-7D6C-FE4E-AE72-859E0D698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94F922-0A3B-214A-A23B-4AF3CEE5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87612B-0459-D242-AEEA-13AC0A68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E57A24-5935-EF40-AD47-F423F3B0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24751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70E1F-68C8-C04E-8BC9-06389488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BE4298-9DF7-4048-BC73-ECFD0BC66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846F47-F95E-6F44-9AA7-E0BA362EE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EF3CA6-A7C0-CF45-9210-F004FD42E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2BA65B-C3A5-E541-AA17-73761B4EA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45B382-3D41-5E49-966B-324E198D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BFF5E84-1D77-CB4B-AF67-89506B0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2424FF-154E-B241-AD54-BA0FEAA5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7160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269F7-634D-8445-982D-190A073E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BD4C6B-BB3B-8845-AA4A-331115A4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B49DBA-63CC-5A4B-BD70-703C1C5E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6FDF06-002E-EF4D-A3C6-1F1ADAF9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56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C4A818-95D7-0943-9790-D6AC3A19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F5DF84-6D01-4E44-945F-5181B58C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B2E766-91F4-B548-9177-4CFC6220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816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9A674-EA55-674C-9620-EE96BEED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035DEF-5608-4B45-9C20-96AA2EFF9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CBBE0A-2645-D340-9897-819DB451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4C8015-D5AB-2846-957D-0996783C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287AE4-BE34-B34F-ACDA-978A37CE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EEF32B-A91B-1644-93D3-E088FFA1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6802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C37C7-89BE-1745-B97E-E922963E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CBFAEAC-5391-D74F-9EA6-6FC4FA072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A1994-E198-5040-BC66-2E2350896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0DF0C9-C204-B348-8A65-DF06D60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D06B2F-C311-3341-B95F-05FBC5CB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21DCD1-5751-9E4C-975F-95B0073F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615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B35EA2-C4C2-5B46-86D4-24828106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3C17E4-9840-9E46-87AA-1CA9BFD48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C5C77F-DAFD-6B4C-AC1E-7BCDC7F34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DFE338-69D8-2E41-A966-725F37900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5651F2-086B-DF44-BD82-55544A8E8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865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ingwithprotons.infn.i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digitalprotons/" TargetMode="External"/><Relationship Id="rId4" Type="http://schemas.openxmlformats.org/officeDocument/2006/relationships/hyperlink" Target="https://www.facebook.com/digitalproton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B38818-9771-374E-B05D-1D5808AA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8" r="-1" b="10468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2FABBD-C8FA-0B4B-8B99-BA221A07BA8D}"/>
              </a:ext>
            </a:extLst>
          </p:cNvPr>
          <p:cNvSpPr txBox="1"/>
          <p:nvPr/>
        </p:nvSpPr>
        <p:spPr>
          <a:xfrm>
            <a:off x="841248" y="5009083"/>
            <a:ext cx="288950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Progetto ERASMUS+ 2021-2023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8C72E9-2437-7940-8009-AABC46FCC134}"/>
              </a:ext>
            </a:extLst>
          </p:cNvPr>
          <p:cNvSpPr txBox="1"/>
          <p:nvPr/>
        </p:nvSpPr>
        <p:spPr>
          <a:xfrm>
            <a:off x="4379975" y="5009083"/>
            <a:ext cx="7388889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Istituto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Nazionale di </a:t>
            </a: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Fisica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Nucleare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Città</a:t>
            </a:r>
            <a:r>
              <a:rPr lang="en-US" i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della</a:t>
            </a:r>
            <a:r>
              <a:rPr lang="en-US" i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Scienza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,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Ellinogermaniky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Agogi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Scholi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(Greece), </a:t>
            </a:r>
            <a:r>
              <a:rPr lang="en-US" i="1" dirty="0">
                <a:solidFill>
                  <a:srgbClr val="C0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University of Birmingham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(UK) and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Creativitic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Innova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(Spain)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9CB141-FF75-4F46-8A6F-774DA1DCBF41}"/>
              </a:ext>
            </a:extLst>
          </p:cNvPr>
          <p:cNvSpPr txBox="1"/>
          <p:nvPr/>
        </p:nvSpPr>
        <p:spPr>
          <a:xfrm>
            <a:off x="4324664" y="443132"/>
            <a:ext cx="353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Pierluigi Paolucci INFN Napoli/CERN</a:t>
            </a:r>
          </a:p>
        </p:txBody>
      </p:sp>
    </p:spTree>
    <p:extLst>
      <p:ext uri="{BB962C8B-B14F-4D97-AF65-F5344CB8AC3E}">
        <p14:creationId xmlns:p14="http://schemas.microsoft.com/office/powerpoint/2010/main" val="2895070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Rettangolo 924">
            <a:extLst>
              <a:ext uri="{FF2B5EF4-FFF2-40B4-BE49-F238E27FC236}">
                <a16:creationId xmlns:a16="http://schemas.microsoft.com/office/drawing/2014/main" id="{F8F34374-EF9A-45E3-99D4-A8B14CF755A2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596507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chemeClr val="bg1"/>
                </a:solidFill>
              </a:rPr>
              <a:t>II Edizione 2018-2020</a:t>
            </a:r>
            <a:endParaRPr lang="it-IT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8B004A-70B7-4FD6-B6BA-675DFB3CBC95}"/>
              </a:ext>
            </a:extLst>
          </p:cNvPr>
          <p:cNvSpPr txBox="1"/>
          <p:nvPr/>
        </p:nvSpPr>
        <p:spPr>
          <a:xfrm>
            <a:off x="3657601" y="815459"/>
            <a:ext cx="41687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800" b="1" dirty="0">
                <a:solidFill>
                  <a:srgbClr val="FF0027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Il progetto</a:t>
            </a:r>
            <a:endParaRPr lang="it-IT" sz="48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018DCD-8E8D-4269-AEC9-86258DE5C3E4}"/>
              </a:ext>
            </a:extLst>
          </p:cNvPr>
          <p:cNvSpPr txBox="1"/>
          <p:nvPr/>
        </p:nvSpPr>
        <p:spPr>
          <a:xfrm>
            <a:off x="469900" y="2247899"/>
            <a:ext cx="1144270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Art&amp;Science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across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Italy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è un progetto organizzato da INFN e CERN per</a:t>
            </a:r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avvicinare gli studenti al mondo della scienza e della ricerca utilizzando l'arte come mezzo di comunicazione</a:t>
            </a:r>
          </a:p>
          <a:p>
            <a:endParaRPr lang="it-IT" sz="2400" dirty="0">
              <a:solidFill>
                <a:schemeClr val="bg1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r>
              <a:rPr lang="it-IT" sz="2800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È rivolto a studenti di scuola secondaria superiore</a:t>
            </a:r>
            <a:r>
              <a:rPr lang="it-IT" sz="2400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 (classi III e IV)</a:t>
            </a:r>
            <a:endParaRPr lang="it-IT" sz="2800" dirty="0">
              <a:solidFill>
                <a:srgbClr val="FFFF00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endParaRPr lang="it-IT" sz="2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graphicFrame>
        <p:nvGraphicFramePr>
          <p:cNvPr id="991" name="Diagramma 991">
            <a:extLst>
              <a:ext uri="{FF2B5EF4-FFF2-40B4-BE49-F238E27FC236}">
                <a16:creationId xmlns:a16="http://schemas.microsoft.com/office/drawing/2014/main" id="{0309771C-C299-472B-98AB-9454D6BDC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28393"/>
              </p:ext>
            </p:extLst>
          </p:nvPr>
        </p:nvGraphicFramePr>
        <p:xfrm>
          <a:off x="2303859" y="2516981"/>
          <a:ext cx="7584280" cy="5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608E37-C779-2245-B412-56C717BF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B1C8BB-5842-5141-9401-22CCAD44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9E79640-379E-0245-8F27-DBD98D36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317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magine che contiene arma, bomba a idrogeno, missile&#10;&#10;Descrizione generata automaticamente">
            <a:extLst>
              <a:ext uri="{FF2B5EF4-FFF2-40B4-BE49-F238E27FC236}">
                <a16:creationId xmlns:a16="http://schemas.microsoft.com/office/drawing/2014/main" id="{01E807C5-75A0-459A-A597-FE1D6A2B3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6" r="-2" b="-2"/>
          <a:stretch/>
        </p:blipFill>
        <p:spPr>
          <a:xfrm>
            <a:off x="28" y="13"/>
            <a:ext cx="11862657" cy="6857987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70363"/>
            <a:ext cx="4397704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Pierluigi Paolucci INFN/CERN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0945452F-F740-6645-8613-7032E3B7A3D0}" type="slidenum">
              <a:rPr lang="en-US" sz="1600"/>
              <a:pPr defTabSz="1219170">
                <a:lnSpc>
                  <a:spcPct val="90000"/>
                </a:lnSpc>
                <a:spcAft>
                  <a:spcPts val="800"/>
                </a:spcAft>
              </a:pPr>
              <a:t>11</a:t>
            </a:fld>
            <a:endParaRPr lang="en-US" sz="1600"/>
          </a:p>
        </p:txBody>
      </p:sp>
      <p:sp>
        <p:nvSpPr>
          <p:cNvPr id="6" name="CasellaDiTesto 5"/>
          <p:cNvSpPr txBox="1"/>
          <p:nvPr/>
        </p:nvSpPr>
        <p:spPr>
          <a:xfrm rot="1398506">
            <a:off x="2112107" y="3858659"/>
            <a:ext cx="2956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Creatività</a:t>
            </a:r>
          </a:p>
        </p:txBody>
      </p:sp>
      <p:sp>
        <p:nvSpPr>
          <p:cNvPr id="7" name="CasellaDiTesto 6"/>
          <p:cNvSpPr txBox="1"/>
          <p:nvPr/>
        </p:nvSpPr>
        <p:spPr>
          <a:xfrm rot="20868250">
            <a:off x="3216436" y="708527"/>
            <a:ext cx="2637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Scienza</a:t>
            </a:r>
          </a:p>
        </p:txBody>
      </p:sp>
      <p:sp>
        <p:nvSpPr>
          <p:cNvPr id="8" name="CasellaDiTesto 7"/>
          <p:cNvSpPr txBox="1"/>
          <p:nvPr/>
        </p:nvSpPr>
        <p:spPr>
          <a:xfrm rot="753742">
            <a:off x="7133737" y="1453427"/>
            <a:ext cx="1928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Arte</a:t>
            </a:r>
          </a:p>
        </p:txBody>
      </p:sp>
      <p:sp>
        <p:nvSpPr>
          <p:cNvPr id="9" name="CasellaDiTesto 8"/>
          <p:cNvSpPr txBox="1"/>
          <p:nvPr/>
        </p:nvSpPr>
        <p:spPr>
          <a:xfrm rot="20784167">
            <a:off x="6011657" y="4044125"/>
            <a:ext cx="3929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Progettualità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08DF22-10F5-8740-95EF-D14CE686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2201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1551CA9-4080-406A-A96E-6A853B81A3E5}"/>
              </a:ext>
            </a:extLst>
          </p:cNvPr>
          <p:cNvGrpSpPr/>
          <p:nvPr/>
        </p:nvGrpSpPr>
        <p:grpSpPr>
          <a:xfrm>
            <a:off x="3323034" y="3531392"/>
            <a:ext cx="1569244" cy="914400"/>
            <a:chOff x="3275409" y="3013471"/>
            <a:chExt cx="1569244" cy="914400"/>
          </a:xfrm>
        </p:grpSpPr>
        <p:pic>
          <p:nvPicPr>
            <p:cNvPr id="8" name="Elemento grafico 9" descr="Profilo femminile con riempimento a tinta unita">
              <a:extLst>
                <a:ext uri="{FF2B5EF4-FFF2-40B4-BE49-F238E27FC236}">
                  <a16:creationId xmlns:a16="http://schemas.microsoft.com/office/drawing/2014/main" id="{47C8AFA8-CE94-4768-B5F8-A3AC79DD3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5409" y="3013471"/>
              <a:ext cx="914400" cy="914400"/>
            </a:xfrm>
            <a:prstGeom prst="rect">
              <a:avLst/>
            </a:prstGeom>
          </p:spPr>
        </p:pic>
        <p:pic>
          <p:nvPicPr>
            <p:cNvPr id="11" name="Elemento grafico 11" descr="Profilo maschile con riempimento a tinta unita">
              <a:extLst>
                <a:ext uri="{FF2B5EF4-FFF2-40B4-BE49-F238E27FC236}">
                  <a16:creationId xmlns:a16="http://schemas.microsoft.com/office/drawing/2014/main" id="{8FEA1A67-756D-4257-83AC-F57AB3CD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30253" y="3013471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Elemento grafico 15" descr="Città con riempimento a tinta unita">
            <a:extLst>
              <a:ext uri="{FF2B5EF4-FFF2-40B4-BE49-F238E27FC236}">
                <a16:creationId xmlns:a16="http://schemas.microsoft.com/office/drawing/2014/main" id="{0A2EACF5-4339-42AD-8C8C-981552A3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535" y="3430191"/>
            <a:ext cx="1176337" cy="11763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222AEA-B653-43C8-88AC-67BB7EA08A69}"/>
              </a:ext>
            </a:extLst>
          </p:cNvPr>
          <p:cNvSpPr txBox="1"/>
          <p:nvPr/>
        </p:nvSpPr>
        <p:spPr>
          <a:xfrm>
            <a:off x="706041" y="4754165"/>
            <a:ext cx="15525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13 CITTA'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972A1E-4AC5-4EF6-A570-513284AC4275}"/>
              </a:ext>
            </a:extLst>
          </p:cNvPr>
          <p:cNvSpPr txBox="1"/>
          <p:nvPr/>
        </p:nvSpPr>
        <p:spPr>
          <a:xfrm>
            <a:off x="2759868" y="4754164"/>
            <a:ext cx="27074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5200 STUDENTI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8" name="Elemento grafico 18" descr="Cavalletto con riempimento a tinta unita">
            <a:extLst>
              <a:ext uri="{FF2B5EF4-FFF2-40B4-BE49-F238E27FC236}">
                <a16:creationId xmlns:a16="http://schemas.microsoft.com/office/drawing/2014/main" id="{C803BF35-9416-41B1-A6AA-88D7BA1F4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0269" y="3340894"/>
            <a:ext cx="1092993" cy="109299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0CCAD5-4DC6-4E3A-9F2D-744B77B60243}"/>
              </a:ext>
            </a:extLst>
          </p:cNvPr>
          <p:cNvSpPr txBox="1"/>
          <p:nvPr/>
        </p:nvSpPr>
        <p:spPr>
          <a:xfrm>
            <a:off x="8772526" y="4754164"/>
            <a:ext cx="29039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27 borse di studio</a:t>
            </a:r>
          </a:p>
        </p:txBody>
      </p:sp>
      <p:pic>
        <p:nvPicPr>
          <p:cNvPr id="21" name="Elemento grafico 21" descr="Aula con riempimento a tinta unita">
            <a:extLst>
              <a:ext uri="{FF2B5EF4-FFF2-40B4-BE49-F238E27FC236}">
                <a16:creationId xmlns:a16="http://schemas.microsoft.com/office/drawing/2014/main" id="{D1BAA6A4-BD56-4FF1-89A3-458F7951A1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0331" y="3340894"/>
            <a:ext cx="1307306" cy="130135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C5C13A3-2C32-435F-8264-5C0D59AA8F9B}"/>
              </a:ext>
            </a:extLst>
          </p:cNvPr>
          <p:cNvSpPr txBox="1"/>
          <p:nvPr/>
        </p:nvSpPr>
        <p:spPr>
          <a:xfrm>
            <a:off x="5926931" y="4754164"/>
            <a:ext cx="23860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cs typeface="Calibri"/>
              </a:rPr>
              <a:t>70 opere nazionali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035090-C2FB-41C5-98EE-FC8D2B3AB3F7}"/>
              </a:ext>
            </a:extLst>
          </p:cNvPr>
          <p:cNvSpPr txBox="1"/>
          <p:nvPr/>
        </p:nvSpPr>
        <p:spPr>
          <a:xfrm>
            <a:off x="3003947" y="1033463"/>
            <a:ext cx="69222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FF0027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 numeri della III edizione </a:t>
            </a:r>
            <a:endParaRPr lang="it-IT" sz="36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D134B0-CF00-497B-BCCB-8CC0A81E4A16}"/>
              </a:ext>
            </a:extLst>
          </p:cNvPr>
          <p:cNvSpPr txBox="1"/>
          <p:nvPr/>
        </p:nvSpPr>
        <p:spPr>
          <a:xfrm>
            <a:off x="3998118" y="1860946"/>
            <a:ext cx="45696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Ottobre 2020 – Maggio 2022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B883A0-42E1-4F4F-AB79-BC08EE40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7F567F-908A-284F-AD11-EB7F44D3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43A07B-3157-B648-BC92-5986AFA6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716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2D515EE7-706B-403B-9D4B-CC6F005B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321" y="5619301"/>
            <a:ext cx="2194998" cy="17189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596507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chemeClr val="bg1"/>
                </a:solidFill>
              </a:rPr>
              <a:t>II Edizione 2018-2020</a:t>
            </a:r>
            <a:endParaRPr lang="it-IT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FC973B-CAE7-4483-818D-B313E168C87F}"/>
              </a:ext>
            </a:extLst>
          </p:cNvPr>
          <p:cNvSpPr txBox="1"/>
          <p:nvPr/>
        </p:nvSpPr>
        <p:spPr>
          <a:xfrm>
            <a:off x="1" y="2584684"/>
            <a:ext cx="4585252" cy="2048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FFF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La Danza delle Onde</a:t>
            </a:r>
            <a:endParaRPr lang="it-IT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André Vinicius Da Silva Barrios,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Cristiano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Bottanelli</a:t>
            </a: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, Cristian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Logofetov</a:t>
            </a:r>
            <a:endParaRPr lang="it-IT" dirty="0">
              <a:solidFill>
                <a:schemeClr val="bg1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it-IT" i="1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Liceo Artistico Caravaggio – </a:t>
            </a:r>
            <a:r>
              <a:rPr lang="it-IT" sz="2400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Milano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98B50E9F-603C-4E27-A371-04B4DDDC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177" y="-6376"/>
            <a:ext cx="6884616" cy="6884616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F92B904-3DFA-C743-8ABC-3348E933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83A3D2-3420-2642-816D-BA25D35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5116AE0-3910-7A42-9426-D81D1547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908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165431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II Edizione 2018-2020</a:t>
            </a:r>
            <a:endParaRPr lang="it-IT" sz="1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FC973B-CAE7-4483-818D-B313E168C87F}"/>
              </a:ext>
            </a:extLst>
          </p:cNvPr>
          <p:cNvSpPr txBox="1"/>
          <p:nvPr/>
        </p:nvSpPr>
        <p:spPr>
          <a:xfrm>
            <a:off x="187046" y="1167318"/>
            <a:ext cx="494802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L'Arte del Pendolo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di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Valeria D'Auria, Sabrina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Caccavale</a:t>
            </a:r>
            <a:endParaRPr lang="it-IT" dirty="0">
              <a:solidFill>
                <a:schemeClr val="bg1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Liceo Classico Statale Vittorio Emanuele II – </a:t>
            </a:r>
            <a:r>
              <a:rPr lang="it-IT" sz="2000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Napoli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pPr algn="ctr"/>
            <a:endParaRPr lang="it-IT" i="1" dirty="0">
              <a:solidFill>
                <a:schemeClr val="bg1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Docenti: </a:t>
            </a:r>
            <a:r>
              <a:rPr lang="it-IT" i="1" dirty="0" err="1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Caccavale</a:t>
            </a:r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 e Muscariello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B054205E-9C61-4D2B-99CA-83AA4BDB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982" y="13763"/>
            <a:ext cx="6877760" cy="686866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CC1BED-766D-6E44-BC05-DE7ED39B8853}"/>
              </a:ext>
            </a:extLst>
          </p:cNvPr>
          <p:cNvSpPr/>
          <p:nvPr/>
        </p:nvSpPr>
        <p:spPr>
          <a:xfrm>
            <a:off x="185681" y="3605685"/>
            <a:ext cx="4948022" cy="3046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Per realizzare la nostra opera abbiamo pensato di utilizzare il sistema fisico del pendolo di Foucault: riempiendo di vernice e forando la massa alla base del filo, essa rilascerà gradualmente il colore sulla tela, tracciando la traiettoria del suo movimento, dettata da numerose forze, quali la gravità, la forza centrifuga e fluidodinamica. Il risultato è un suggestivo intrecciarsi di colori e forme, sempre diverso: perché dettato dal movimento del pendolo mai riproducibile in maniera esattamente uguale.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824A4F-540A-8F4F-939F-406202ED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380718-17C1-F24A-A405-A943D46F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5C1FBF-10F1-A745-A9FE-AA635805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601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9128" y="169356"/>
            <a:ext cx="5314536" cy="800901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noFill/>
                  <a:prstDash val="solid"/>
                </a:ln>
                <a:latin typeface="Euphemia UCAS" panose="020B0503040102020104" pitchFamily="34" charset="-79"/>
                <a:cs typeface="Euphemia UCAS" panose="020B0503040102020104" pitchFamily="34" charset="-79"/>
              </a:rPr>
              <a:t>Fase I: formazione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502143" y="6468005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  <a:endParaRPr lang="en-US" sz="1067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80703" y="6371260"/>
            <a:ext cx="454877" cy="365760"/>
          </a:xfrm>
          <a:prstGeom prst="ellipse">
            <a:avLst/>
          </a:prstGeom>
          <a:solidFill>
            <a:srgbClr val="787858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800"/>
              </a:spcAft>
            </a:pPr>
            <a:fld id="{0945452F-F740-6645-8613-7032E3B7A3D0}" type="slidenum">
              <a:rPr lang="en-US" sz="1467">
                <a:solidFill>
                  <a:srgbClr val="FFFFFF"/>
                </a:solidFill>
              </a:rPr>
              <a:pPr algn="ctr">
                <a:spcAft>
                  <a:spcPts val="800"/>
                </a:spcAft>
              </a:pPr>
              <a:t>15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9A2DA-1AEF-42D3-B36F-74C72E36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 r="5334" b="1"/>
          <a:stretch/>
        </p:blipFill>
        <p:spPr>
          <a:xfrm>
            <a:off x="6750141" y="-2"/>
            <a:ext cx="5441860" cy="565493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CEDF151-A9BB-104E-A905-9BD3C4290BC8}"/>
              </a:ext>
            </a:extLst>
          </p:cNvPr>
          <p:cNvSpPr/>
          <p:nvPr/>
        </p:nvSpPr>
        <p:spPr>
          <a:xfrm>
            <a:off x="326797" y="3604970"/>
            <a:ext cx="6255983" cy="232305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Dicembre 2020 – maggio 2021</a:t>
            </a:r>
          </a:p>
          <a:p>
            <a:pPr algn="ctr"/>
            <a:endParaRPr lang="it-IT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Programma Nazionale (20 eventi) </a:t>
            </a: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tanti eventi locali</a:t>
            </a: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Contest Artistico-Scientifico in 4 tappe </a:t>
            </a:r>
            <a:endParaRPr lang="it-IT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DFE873-7D45-154A-8DA2-34B1FFF14A23}"/>
              </a:ext>
            </a:extLst>
          </p:cNvPr>
          <p:cNvSpPr/>
          <p:nvPr/>
        </p:nvSpPr>
        <p:spPr>
          <a:xfrm>
            <a:off x="739129" y="1621412"/>
            <a:ext cx="5356871" cy="1621411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Divulgazione scientifica e artistica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Visite virtuale Musei e Laboratori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Film e spettacoli teatrali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Incontri con scienziati ed artisti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343256-FBD0-4E40-9268-728D94E90328}"/>
              </a:ext>
            </a:extLst>
          </p:cNvPr>
          <p:cNvSpPr txBox="1"/>
          <p:nvPr/>
        </p:nvSpPr>
        <p:spPr>
          <a:xfrm>
            <a:off x="2978869" y="1013045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dic 2020 – mag 2021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57BE69-AE9C-424B-A556-C45AEA23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05623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F3AE8C6-DEB8-4D49-9167-EC6FEB8C5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39"/>
          <a:stretch/>
        </p:blipFill>
        <p:spPr>
          <a:xfrm>
            <a:off x="1460597" y="13"/>
            <a:ext cx="9270807" cy="685798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16C562-36FC-6848-AF35-5629327D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fld id="{E7878EF9-3B7C-0445-9592-9BFA65D93F34}" type="slidenum">
              <a:rPr lang="it-IT" smtClean="0"/>
              <a:pPr>
                <a:spcAft>
                  <a:spcPts val="800"/>
                </a:spcAft>
              </a:pPr>
              <a:t>16</a:t>
            </a:fld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2A99D1-6DC7-2142-84E4-87466283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249ABF-B418-8945-B59C-F5F0C5B8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61761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676" y="212143"/>
            <a:ext cx="6536465" cy="800901"/>
          </a:xfrm>
        </p:spPr>
        <p:txBody>
          <a:bodyPr>
            <a:normAutofit/>
          </a:bodyPr>
          <a:lstStyle/>
          <a:p>
            <a:r>
              <a:rPr lang="it-IT" b="1" dirty="0">
                <a:ln w="10541" cmpd="sng">
                  <a:noFill/>
                  <a:prstDash val="solid"/>
                </a:ln>
                <a:latin typeface="Euphemia UCAS" panose="020B0503040102020104" pitchFamily="34" charset="-79"/>
                <a:cs typeface="Euphemia UCAS" panose="020B0503040102020104" pitchFamily="34" charset="-79"/>
              </a:rPr>
              <a:t>Fase III: competizione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502143" y="6468005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  <a:endParaRPr lang="en-US" sz="1067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80703" y="6371260"/>
            <a:ext cx="454877" cy="365760"/>
          </a:xfrm>
          <a:prstGeom prst="ellipse">
            <a:avLst/>
          </a:prstGeom>
          <a:solidFill>
            <a:srgbClr val="787858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800"/>
              </a:spcAft>
            </a:pPr>
            <a:fld id="{0945452F-F740-6645-8613-7032E3B7A3D0}" type="slidenum">
              <a:rPr lang="en-US" sz="1467">
                <a:solidFill>
                  <a:srgbClr val="FFFFFF"/>
                </a:solidFill>
              </a:rPr>
              <a:pPr algn="ctr">
                <a:spcAft>
                  <a:spcPts val="800"/>
                </a:spcAft>
              </a:pPr>
              <a:t>17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9A2DA-1AEF-42D3-B36F-74C72E36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0" r="17840"/>
          <a:stretch/>
        </p:blipFill>
        <p:spPr>
          <a:xfrm>
            <a:off x="6750141" y="-2"/>
            <a:ext cx="5441860" cy="565493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DFE873-7D45-154A-8DA2-34B1FFF14A23}"/>
              </a:ext>
            </a:extLst>
          </p:cNvPr>
          <p:cNvSpPr/>
          <p:nvPr/>
        </p:nvSpPr>
        <p:spPr>
          <a:xfrm>
            <a:off x="351935" y="2365334"/>
            <a:ext cx="5718927" cy="2109255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Mostra locale con tutte le vostre opere esposte.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Giuria Nazionale 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Primi 5 classificati vanno in finale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Finale con la Mostra Nazionale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1104E5-C4B9-BE44-B8A5-20950CE665F9}"/>
              </a:ext>
            </a:extLst>
          </p:cNvPr>
          <p:cNvSpPr txBox="1"/>
          <p:nvPr/>
        </p:nvSpPr>
        <p:spPr>
          <a:xfrm>
            <a:off x="2978870" y="1013045"/>
            <a:ext cx="285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</a:rPr>
              <a:t>gen</a:t>
            </a:r>
            <a:r>
              <a:rPr lang="it-IT" sz="2400" dirty="0">
                <a:solidFill>
                  <a:srgbClr val="FFFF00"/>
                </a:solidFill>
              </a:rPr>
              <a:t> 2022 – </a:t>
            </a:r>
            <a:r>
              <a:rPr lang="it-IT" sz="2400" dirty="0" err="1">
                <a:solidFill>
                  <a:srgbClr val="FFFF00"/>
                </a:solidFill>
              </a:rPr>
              <a:t>mag</a:t>
            </a:r>
            <a:r>
              <a:rPr lang="it-IT" sz="2400" dirty="0">
                <a:solidFill>
                  <a:srgbClr val="FFFF00"/>
                </a:solidFill>
              </a:rPr>
              <a:t> 2022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233BE9-D553-8A43-ADD8-581289F0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18121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ACP_4743.JPG">
            <a:extLst>
              <a:ext uri="{FF2B5EF4-FFF2-40B4-BE49-F238E27FC236}">
                <a16:creationId xmlns:a16="http://schemas.microsoft.com/office/drawing/2014/main" id="{25C5F174-C822-BD46-A2A4-22A51EB3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24230"/>
          <a:stretch/>
        </p:blipFill>
        <p:spPr>
          <a:xfrm>
            <a:off x="28" y="13"/>
            <a:ext cx="6085082" cy="684573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spcAft>
                <a:spcPts val="800"/>
              </a:spcAft>
            </a:pPr>
            <a:fld id="{E7878EF9-3B7C-0445-9592-9BFA65D93F34}" type="slidenum">
              <a:rPr lang="en-US">
                <a:solidFill>
                  <a:schemeClr val="bg1"/>
                </a:solidFill>
              </a:rPr>
              <a:pPr defTabSz="1219170">
                <a:spcAft>
                  <a:spcPts val="800"/>
                </a:spcAft>
              </a:pPr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07063" y="4763505"/>
            <a:ext cx="5062995" cy="1130629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867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5867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mostre</a:t>
            </a:r>
            <a:r>
              <a:rPr lang="en-US" sz="5867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6D25DF-1EC4-E24A-9DF1-693A938C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109" y="-13"/>
            <a:ext cx="6106903" cy="45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1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AB6BA-5745-E041-9DDD-B4990BBB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7"/>
            <a:ext cx="5609221" cy="136321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 vincitori di un Master al CERN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7DBAD6-F822-1840-B4A5-BCF45274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6817" y="6380735"/>
            <a:ext cx="4751432" cy="36576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>
              <a:spcAft>
                <a:spcPts val="800"/>
              </a:spcAft>
            </a:pPr>
            <a:r>
              <a:rPr lang="en-US" sz="1067">
                <a:solidFill>
                  <a:schemeClr val="tx1"/>
                </a:solidFill>
              </a:rPr>
              <a:t>Pierluigi Paolucci INFN/CERN</a:t>
            </a:r>
            <a:endParaRPr lang="en-US" sz="1067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4228B9-9BC7-6048-9511-33FA99D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10641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</a:pPr>
            <a:fld id="{E7878EF9-3B7C-0445-9592-9BFA65D93F34}" type="slidenum">
              <a:rPr lang="en-US" sz="1467">
                <a:solidFill>
                  <a:srgbClr val="FFFFFF"/>
                </a:solidFill>
              </a:rPr>
              <a:pPr algn="ctr" defTabSz="1219170">
                <a:spcAft>
                  <a:spcPts val="800"/>
                </a:spcAft>
              </a:pPr>
              <a:t>19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DF58AF8-878E-9D48-B8D2-9236FA63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4" r="1929" b="1"/>
          <a:stretch/>
        </p:blipFill>
        <p:spPr>
          <a:xfrm>
            <a:off x="27" y="413156"/>
            <a:ext cx="3933413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10F459-4D8C-034D-89D5-68785D6F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9" r="19589" b="-4"/>
          <a:stretch/>
        </p:blipFill>
        <p:spPr>
          <a:xfrm>
            <a:off x="4518135" y="14"/>
            <a:ext cx="3236976" cy="2995143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23FB96-A312-664E-9944-9CB036E17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34" r="4421" b="3"/>
          <a:stretch/>
        </p:blipFill>
        <p:spPr>
          <a:xfrm>
            <a:off x="8967593" y="2041"/>
            <a:ext cx="3224420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C722CB-1AB0-2945-9EFC-0D73C783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376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EC98F27-B19C-4B41-80C4-BD194F2A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5747434-7036-48DB-A148-6B3D8EE75CD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1F6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History and Importance of STEAM Education — STE(A)M Truck">
            <a:extLst>
              <a:ext uri="{FF2B5EF4-FFF2-40B4-BE49-F238E27FC236}">
                <a16:creationId xmlns:a16="http://schemas.microsoft.com/office/drawing/2014/main" id="{FB34BD4C-249C-6A4C-BCAE-238A4D0CA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r="689" b="2"/>
          <a:stretch/>
        </p:blipFill>
        <p:spPr bwMode="auto">
          <a:xfrm>
            <a:off x="261938" y="340967"/>
            <a:ext cx="6352025" cy="553871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B87AF3-DCF5-3D40-A55F-6E7B2312A71C}"/>
              </a:ext>
            </a:extLst>
          </p:cNvPr>
          <p:cNvSpPr txBox="1"/>
          <p:nvPr/>
        </p:nvSpPr>
        <p:spPr>
          <a:xfrm>
            <a:off x="6994405" y="816293"/>
            <a:ext cx="5067419" cy="52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Clr>
                <a:srgbClr val="F1F62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STEAM is an educational and innovation framework bringing </a:t>
            </a:r>
            <a:r>
              <a:rPr lang="en-US" sz="24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science, technology, mathematic and engineering together with the arts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Clr>
                <a:srgbClr val="F1F62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with the goal of being more engaging, </a:t>
            </a:r>
            <a:r>
              <a:rPr lang="en-US" sz="24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creative</a:t>
            </a: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and naturally successful for all members of any educational system.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199159C-F1E5-EE41-96D5-AA9BCDCF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Pierluigi Paolucci INFN/CERN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5B4E68-0349-0D44-81A5-88260EF7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004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AB6BA-5745-E041-9DDD-B4990BBB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7"/>
            <a:ext cx="5609221" cy="1363215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Abbiamo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lavorato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studenti di 7-12 anni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7DBAD6-F822-1840-B4A5-BCF45274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6817" y="6380735"/>
            <a:ext cx="4751432" cy="36576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>
              <a:spcAft>
                <a:spcPts val="800"/>
              </a:spcAft>
            </a:pPr>
            <a:r>
              <a:rPr lang="en-US" sz="1067">
                <a:solidFill>
                  <a:schemeClr val="tx1"/>
                </a:solidFill>
              </a:rPr>
              <a:t>Pierluigi Paolucci INFN/CERN</a:t>
            </a:r>
            <a:endParaRPr lang="en-US" sz="1067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4228B9-9BC7-6048-9511-33FA99D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10641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</a:pPr>
            <a:fld id="{E7878EF9-3B7C-0445-9592-9BFA65D93F34}" type="slidenum">
              <a:rPr lang="en-US" sz="1467">
                <a:solidFill>
                  <a:srgbClr val="FFFFFF"/>
                </a:solidFill>
              </a:rPr>
              <a:pPr algn="ctr" defTabSz="1219170">
                <a:spcAft>
                  <a:spcPts val="800"/>
                </a:spcAft>
              </a:pPr>
              <a:t>20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DF58AF8-878E-9D48-B8D2-9236FA630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44" r="31144"/>
          <a:stretch/>
        </p:blipFill>
        <p:spPr>
          <a:xfrm>
            <a:off x="27" y="413156"/>
            <a:ext cx="3933413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10F459-4D8C-034D-89D5-68785D6F5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72" r="9472"/>
          <a:stretch/>
        </p:blipFill>
        <p:spPr>
          <a:xfrm>
            <a:off x="4518135" y="14"/>
            <a:ext cx="3236976" cy="2995143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23FB96-A312-664E-9944-9CB036E170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0" b="3240"/>
          <a:stretch/>
        </p:blipFill>
        <p:spPr>
          <a:xfrm>
            <a:off x="8967593" y="2041"/>
            <a:ext cx="3224420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C722CB-1AB0-2945-9EFC-0D73C783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3771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0615D83-35BE-814A-B16A-C2B96EB2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it-IT" sz="4000"/>
              <a:t>Il campo gravitazionale "classico"</a:t>
            </a:r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F3963F-3780-2043-BA22-8246A220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2984" y="384048"/>
            <a:ext cx="3877056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000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</a:p>
        </p:txBody>
      </p:sp>
      <p:pic>
        <p:nvPicPr>
          <p:cNvPr id="8194" name="Picture 2" descr="Risultati immagini per campo gravitazionale formula">
            <a:extLst>
              <a:ext uri="{FF2B5EF4-FFF2-40B4-BE49-F238E27FC236}">
                <a16:creationId xmlns:a16="http://schemas.microsoft.com/office/drawing/2014/main" id="{CB5A151B-8679-104C-984D-1C7CAE52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964" y="1638671"/>
            <a:ext cx="1846470" cy="78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B73A53-65FD-2F4B-893C-7923F418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729161"/>
            <a:ext cx="5690043" cy="2277321"/>
          </a:xfrm>
        </p:spPr>
        <p:txBody>
          <a:bodyPr>
            <a:normAutofit/>
          </a:bodyPr>
          <a:lstStyle/>
          <a:p>
            <a:r>
              <a:rPr lang="it-IT" sz="2400"/>
              <a:t>Il</a:t>
            </a:r>
            <a:r>
              <a:rPr lang="it-IT" sz="2400" dirty="0"/>
              <a:t> </a:t>
            </a:r>
            <a:r>
              <a:rPr lang="it-IT" sz="2400"/>
              <a:t>campo gravitazionale (g</a:t>
            </a:r>
            <a:r>
              <a:rPr lang="it-IT" sz="2400" baseline="-25000"/>
              <a:t>0</a:t>
            </a:r>
            <a:r>
              <a:rPr lang="it-IT" sz="2400"/>
              <a:t>)</a:t>
            </a:r>
            <a:r>
              <a:rPr lang="it-IT" sz="2400" dirty="0"/>
              <a:t> </a:t>
            </a:r>
            <a:r>
              <a:rPr lang="it-IT" sz="2400"/>
              <a:t>è generato dal corpo di massa M (esempio la Terra).</a:t>
            </a:r>
          </a:p>
          <a:p>
            <a:r>
              <a:rPr lang="it-IT" sz="2400"/>
              <a:t>Con la leggi della dinamica di Newton  (F = ma) si spiegano </a:t>
            </a:r>
            <a:r>
              <a:rPr lang="it-IT" sz="2400" dirty="0"/>
              <a:t>le </a:t>
            </a:r>
            <a:r>
              <a:rPr lang="it-IT" sz="2400"/>
              <a:t>leggi di Keplero e le orbite dei pianeti.</a:t>
            </a:r>
          </a:p>
        </p:txBody>
      </p:sp>
      <p:pic>
        <p:nvPicPr>
          <p:cNvPr id="1026" name="Picture 2" descr="Risultati immagini per funzione campo gravitazionale classico">
            <a:extLst>
              <a:ext uri="{FF2B5EF4-FFF2-40B4-BE49-F238E27FC236}">
                <a16:creationId xmlns:a16="http://schemas.microsoft.com/office/drawing/2014/main" id="{16F6C667-12B1-B049-9BA3-320B2F67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0038" y="2354401"/>
            <a:ext cx="2713512" cy="27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3F5487-7E0D-C847-A5C3-F20A6129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E7878EF9-3B7C-0445-9592-9BFA65D93F34}" type="slidenum">
              <a:rPr lang="it-IT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F72D1F9-41C8-574B-9E29-E7935422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63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64613" y="1783960"/>
            <a:ext cx="4087307" cy="2889113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/>
            <a:r>
              <a:rPr lang="en-US" sz="4667" dirty="0">
                <a:ln w="10541" cmpd="sng">
                  <a:noFill/>
                  <a:prstDash val="solid"/>
                </a:ln>
              </a:rPr>
              <a:t>La cappella </a:t>
            </a:r>
            <a:r>
              <a:rPr lang="en-US" sz="4667" dirty="0" err="1">
                <a:ln w="10541" cmpd="sng">
                  <a:noFill/>
                  <a:prstDash val="solid"/>
                </a:ln>
              </a:rPr>
              <a:t>sistina</a:t>
            </a:r>
            <a:r>
              <a:rPr lang="en-US" sz="4667" dirty="0">
                <a:ln w="10541" cmpd="sng">
                  <a:noFill/>
                  <a:prstDash val="solid"/>
                </a:ln>
              </a:rPr>
              <a:t> – Michelangelo (1475-1481)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585"/>
          <a:stretch/>
        </p:blipFill>
        <p:spPr>
          <a:xfrm>
            <a:off x="27" y="13"/>
            <a:ext cx="7028469" cy="685798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AutoShape 2" descr="isultati immagini"/>
          <p:cNvSpPr>
            <a:spLocks noChangeAspect="1" noChangeArrowheads="1"/>
          </p:cNvSpPr>
          <p:nvPr/>
        </p:nvSpPr>
        <p:spPr bwMode="auto">
          <a:xfrm>
            <a:off x="2940755" y="1254855"/>
            <a:ext cx="7385932" cy="51554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sz="1351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1B6DE5-7055-B04E-9B8A-6B6D1214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83F584-2BCB-6D4F-A71A-D3472F8C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AFACF4-47D3-B240-9838-82A272DE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11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D691FB-B65C-5341-9C4F-FD010921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  <a:defRPr/>
            </a:pPr>
            <a:fld id="{0945452F-F740-6645-8613-7032E3B7A3D0}" type="slidenum">
              <a:rPr lang="en-US" sz="1467">
                <a:solidFill>
                  <a:srgbClr val="FFFFFF"/>
                </a:solidFill>
                <a:latin typeface="Calibri" panose="020F0502020204030204"/>
              </a:rPr>
              <a:pPr algn="ctr" defTabSz="1219170">
                <a:spcAft>
                  <a:spcPts val="800"/>
                </a:spcAft>
                <a:defRPr/>
              </a:pPr>
              <a:t>23</a:t>
            </a:fld>
            <a:endParaRPr lang="en-US" sz="1467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958418" y="3255656"/>
            <a:ext cx="5319183" cy="2076451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dirty="0">
                <a:ln w="10541" cmpd="sng">
                  <a:noFill/>
                  <a:prstDash val="solid"/>
                </a:ln>
              </a:rPr>
              <a:t>Magritte - Le Chateau des Pyrenees (1959)</a:t>
            </a:r>
          </a:p>
        </p:txBody>
      </p:sp>
      <p:pic>
        <p:nvPicPr>
          <p:cNvPr id="3" name="Picture 2" descr="isultati immagini per magritte le chateau des pyréné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055"/>
          <a:stretch/>
        </p:blipFill>
        <p:spPr bwMode="auto">
          <a:xfrm>
            <a:off x="27" y="14"/>
            <a:ext cx="5234492" cy="6210615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A39081-3487-AB41-BC57-D7744040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69E185-2FDC-CC48-A093-E5C1401A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164540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rba, albero, esterni, cielo&#10;&#10;Descrizione generata automaticam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13463"/>
          <a:stretch/>
        </p:blipFill>
        <p:spPr>
          <a:xfrm>
            <a:off x="4117520" y="13"/>
            <a:ext cx="8074480" cy="6857987"/>
          </a:xfrm>
          <a:prstGeom prst="rect">
            <a:avLst/>
          </a:prstGeom>
        </p:spPr>
      </p:pic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7"/>
            <a:ext cx="7859800" cy="6858477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7"/>
            <a:ext cx="7431173" cy="6858477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CasellaDiTesto 8"/>
          <p:cNvSpPr txBox="1"/>
          <p:nvPr/>
        </p:nvSpPr>
        <p:spPr>
          <a:xfrm>
            <a:off x="572849" y="910348"/>
            <a:ext cx="3941499" cy="415436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it-IT" sz="3200" dirty="0"/>
              <a:t>Vi auguro di divertirvi e di riuscire a trovare la creatività che sicuramente avete.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it-IT" sz="3200" dirty="0"/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it-IT" sz="3200" dirty="0"/>
              <a:t>Grazie mille per l’attenzione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41248" y="6356350"/>
            <a:ext cx="3276272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l" defTabSz="1219170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800">
                <a:solidFill>
                  <a:schemeClr val="tx1">
                    <a:alpha val="80000"/>
                  </a:schemeClr>
                </a:solidFill>
                <a:latin typeface="Calibri" panose="020F0502020204030204"/>
              </a:rPr>
              <a:t>Pierluigi Paolucci INFN/CERN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952140" y="6356350"/>
            <a:ext cx="758952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  <a:defRPr/>
            </a:pPr>
            <a:fld id="{0945452F-F740-6645-8613-7032E3B7A3D0}" type="slidenum">
              <a:rPr lang="en-US" sz="160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 defTabSz="1219170">
                <a:lnSpc>
                  <a:spcPct val="90000"/>
                </a:lnSpc>
                <a:spcAft>
                  <a:spcPts val="800"/>
                </a:spcAft>
                <a:defRPr/>
              </a:pPr>
              <a:t>24</a:t>
            </a:fld>
            <a:endParaRPr lang="en-US" sz="1600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A334249-09CE-3944-8316-59C8086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530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2048BAB-3C07-C848-A67B-365007D3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Playing with Protons Goes Digital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D1E345B8-596F-425B-8370-711B5B8CE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49837"/>
              </p:ext>
            </p:extLst>
          </p:nvPr>
        </p:nvGraphicFramePr>
        <p:xfrm>
          <a:off x="5317130" y="685800"/>
          <a:ext cx="6522048" cy="532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9364E8-84D5-B74A-99F4-B13A852A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E20F13-80AD-CD4D-83DB-B1EDFE77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C169A3-6CB2-AC4C-B644-8ECF157E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630203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38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F84F63-901C-1046-92D1-2FDECD41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 e dove seguire le novità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ADFEE1-D65C-7949-8DBB-700A549A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44" y="507041"/>
            <a:ext cx="6047499" cy="557881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A0499E-7D58-5546-A97D-D825C64F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96095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Pierluigi Paolucci INFN/CERN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D4F746C-DDCB-CB4D-94A6-8FE45920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7083" y="6356350"/>
            <a:ext cx="255679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24/02/22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236496-814D-4843-B970-87657B6B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35747434-7036-48DB-A148-6B3D8EE75CDA}" type="slidenum">
              <a:rPr lang="en-US" smtClean="0"/>
              <a:pPr algn="l"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DA0B57B-4567-F045-844F-6762F588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78" y="3654426"/>
            <a:ext cx="4093029" cy="15054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>
                <a:hlinkClick r:id="rId3"/>
              </a:rPr>
              <a:t>https://playingwithprotons.infn.it/</a:t>
            </a:r>
            <a:endParaRPr lang="en-US" sz="1600" dirty="0"/>
          </a:p>
          <a:p>
            <a:r>
              <a:rPr lang="en-US" sz="1600" dirty="0">
                <a:hlinkClick r:id="rId4"/>
              </a:rPr>
              <a:t>https://www.facebook.com/digitalprotons</a:t>
            </a:r>
            <a:endParaRPr lang="en-US" sz="1600" dirty="0"/>
          </a:p>
          <a:p>
            <a:r>
              <a:rPr lang="en-US" sz="1600" dirty="0">
                <a:hlinkClick r:id="rId5"/>
              </a:rPr>
              <a:t>https://www.instagram.com/digitalprotons/</a:t>
            </a:r>
            <a:endParaRPr lang="en-US" sz="1600" dirty="0"/>
          </a:p>
          <a:p>
            <a:r>
              <a:rPr lang="en-US" sz="1600" dirty="0"/>
              <a:t>https://</a:t>
            </a:r>
            <a:r>
              <a:rPr lang="en-US" sz="1600" dirty="0" err="1"/>
              <a:t>twitter.com</a:t>
            </a:r>
            <a:r>
              <a:rPr lang="en-US" sz="1600" dirty="0"/>
              <a:t>/</a:t>
            </a:r>
            <a:r>
              <a:rPr lang="en-US" sz="1600" dirty="0" err="1"/>
              <a:t>digitalprotons</a:t>
            </a:r>
            <a:endParaRPr lang="en-US" sz="1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67A196-1ECC-4F42-9B46-54DEF3E8A03E}"/>
              </a:ext>
            </a:extLst>
          </p:cNvPr>
          <p:cNvSpPr txBox="1"/>
          <p:nvPr/>
        </p:nvSpPr>
        <p:spPr>
          <a:xfrm>
            <a:off x="340178" y="5276434"/>
            <a:ext cx="4588115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Newsletter: https://</a:t>
            </a:r>
            <a:r>
              <a:rPr lang="en-US" sz="1400" dirty="0" err="1">
                <a:solidFill>
                  <a:schemeClr val="bg1"/>
                </a:solidFill>
              </a:rPr>
              <a:t>playingwithprotons.infn.it</a:t>
            </a:r>
            <a:r>
              <a:rPr lang="en-US" sz="1400" dirty="0">
                <a:solidFill>
                  <a:schemeClr val="bg1"/>
                </a:solidFill>
              </a:rPr>
              <a:t>/newsletter-1/</a:t>
            </a:r>
          </a:p>
        </p:txBody>
      </p:sp>
    </p:spTree>
    <p:extLst>
      <p:ext uri="{BB962C8B-B14F-4D97-AF65-F5344CB8AC3E}">
        <p14:creationId xmlns:p14="http://schemas.microsoft.com/office/powerpoint/2010/main" val="97268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111906"/>
            <a:ext cx="4840010" cy="835151"/>
          </a:xfrm>
        </p:spPr>
        <p:txBody>
          <a:bodyPr>
            <a:normAutofit/>
          </a:bodyPr>
          <a:lstStyle/>
          <a:p>
            <a:r>
              <a:rPr lang="it-IT" dirty="0"/>
              <a:t>Il metodo ed i goal</a:t>
            </a:r>
          </a:p>
        </p:txBody>
      </p:sp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4B77F4A8-6596-BB4C-A148-B5C97B440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9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40" y="1379764"/>
            <a:ext cx="5803553" cy="5175781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Partiamo dalle vostre esperienze con le STEAM, AR/VR e con il mondo digitale</a:t>
            </a:r>
          </a:p>
          <a:p>
            <a:pPr marL="0" indent="0">
              <a:buNone/>
            </a:pPr>
            <a:endParaRPr lang="it-IT" sz="2000" dirty="0">
              <a:solidFill>
                <a:srgbClr val="00206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0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Poi vi raccontiamo il nostro metodo</a:t>
            </a: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Facciamo incontri online e di persona</a:t>
            </a:r>
          </a:p>
          <a:p>
            <a:pPr lvl="1"/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Qualche laboratorio e/o prova</a:t>
            </a:r>
          </a:p>
          <a:p>
            <a:pPr lvl="1"/>
            <a:r>
              <a:rPr lang="it-IT" sz="18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digitali per AR/VR</a:t>
            </a: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Vi sottoponiamo un questionario</a:t>
            </a:r>
          </a:p>
          <a:p>
            <a:pPr marL="457200" lvl="1" indent="0">
              <a:buNone/>
            </a:pPr>
            <a:endParaRPr lang="it-IT" sz="1800" dirty="0"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Lasciamo che voi proviate il metodo con i vostri alunni</a:t>
            </a:r>
          </a:p>
          <a:p>
            <a:pPr lvl="1"/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Vi diamo qualche questionario per valutare il metodo dal punto di vista degli alunni</a:t>
            </a:r>
            <a:endParaRPr lang="it-IT" sz="20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Ascoltiamo i vostri feedback</a:t>
            </a:r>
            <a:endParaRPr lang="it-IT" sz="1600" dirty="0"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9D604A-1126-B44D-A035-72F25CF4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BE164F-C454-784C-A32A-B9F831EE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98883D-6B00-C943-83BE-18EDD23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9037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0" y="620392"/>
            <a:ext cx="4114799" cy="5504688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chemeClr val="accent5"/>
                </a:solidFill>
              </a:rPr>
              <a:t>Alcune delle idee che vi proporremo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0D9E3F-4D31-8A45-B2DF-8EF014B5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394BC9-2DEB-BF4B-959D-7B2F7D71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39" name="Segnaposto contenuto 2">
            <a:extLst>
              <a:ext uri="{FF2B5EF4-FFF2-40B4-BE49-F238E27FC236}">
                <a16:creationId xmlns:a16="http://schemas.microsoft.com/office/drawing/2014/main" id="{947514E5-60F8-401B-B2F7-2E57931B8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971010"/>
              </p:ext>
            </p:extLst>
          </p:nvPr>
        </p:nvGraphicFramePr>
        <p:xfrm>
          <a:off x="5093207" y="258184"/>
          <a:ext cx="6574051" cy="5866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F998DB-7D8E-7E47-846F-3A17566D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381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136525"/>
            <a:ext cx="5251316" cy="885451"/>
          </a:xfrm>
        </p:spPr>
        <p:txBody>
          <a:bodyPr>
            <a:normAutofit/>
          </a:bodyPr>
          <a:lstStyle/>
          <a:p>
            <a:r>
              <a:rPr lang="it-IT" dirty="0"/>
              <a:t>Cosa faremo insieme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84" y="1250576"/>
            <a:ext cx="6430600" cy="477008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6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Incontri in persona (finanziate da noi)</a:t>
            </a:r>
          </a:p>
          <a:p>
            <a:pPr>
              <a:lnSpc>
                <a:spcPct val="120000"/>
              </a:lnSpc>
            </a:pPr>
            <a:r>
              <a:rPr lang="it-IT" sz="23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Primo incontro in Italia Marzo 2022</a:t>
            </a:r>
          </a:p>
          <a:p>
            <a:pPr>
              <a:lnSpc>
                <a:spcPct val="120000"/>
              </a:lnSpc>
            </a:pPr>
            <a:r>
              <a:rPr lang="it-IT" sz="23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Secondo incontro nell’autunno 2022</a:t>
            </a:r>
          </a:p>
          <a:p>
            <a:pPr>
              <a:lnSpc>
                <a:spcPct val="120000"/>
              </a:lnSpc>
            </a:pPr>
            <a:r>
              <a:rPr lang="it-IT" sz="2300" dirty="0" err="1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Summer</a:t>
            </a:r>
            <a:r>
              <a:rPr lang="it-IT" sz="23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 School nel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600" dirty="0">
                <a:solidFill>
                  <a:srgbClr val="FF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Attività online</a:t>
            </a:r>
          </a:p>
          <a:p>
            <a:pPr>
              <a:lnSpc>
                <a:spcPct val="12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Attività italiane e non</a:t>
            </a:r>
          </a:p>
          <a:p>
            <a:pPr>
              <a:lnSpc>
                <a:spcPct val="12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Possibilità di scegliere gli eventi (un paio per anno)</a:t>
            </a:r>
          </a:p>
          <a:p>
            <a:pPr marL="0" indent="0">
              <a:buNone/>
            </a:pPr>
            <a:endParaRPr lang="it-IT" sz="24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>
              <a:lnSpc>
                <a:spcPct val="11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Possibilità da partecipare ad eventi in Europa (finanziamenti da chiedere)</a:t>
            </a: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Tante attività</a:t>
            </a:r>
            <a:endParaRPr lang="it-IT" sz="2400" dirty="0">
              <a:solidFill>
                <a:schemeClr val="accent1">
                  <a:lumMod val="75000"/>
                </a:schemeClr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Online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Realtà aumentata</a:t>
            </a:r>
          </a:p>
          <a:p>
            <a:pPr marL="0" indent="0">
              <a:buNone/>
            </a:pPr>
            <a:endParaRPr lang="it-IT" sz="2400" dirty="0">
              <a:solidFill>
                <a:schemeClr val="accent1">
                  <a:lumMod val="75000"/>
                </a:schemeClr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Sarete voi a scegliere cosa fare e cosa seguire</a:t>
            </a:r>
            <a:endParaRPr lang="it-IT" sz="1600" dirty="0">
              <a:solidFill>
                <a:srgbClr val="FF0000"/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endParaRPr lang="it-IT" sz="1600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1E14D211-F172-7240-892D-13B70D3A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r="138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272A2D-BEBA-3E40-AA2A-7CF21779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E52C84-3AB3-E54F-A7AA-BC65454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8735FF-CE29-1E47-BB42-79FEA8BE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448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136525"/>
            <a:ext cx="5251316" cy="885451"/>
          </a:xfrm>
        </p:spPr>
        <p:txBody>
          <a:bodyPr>
            <a:normAutofit/>
          </a:bodyPr>
          <a:lstStyle/>
          <a:p>
            <a:r>
              <a:rPr lang="it-IT" dirty="0"/>
              <a:t>Cosa vi forniremo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84" y="1250576"/>
            <a:ext cx="6430600" cy="4770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AR/VR </a:t>
            </a:r>
            <a:r>
              <a:rPr lang="it-IT" sz="2600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r>
              <a:rPr lang="it-IT" sz="2600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con alcuni esempi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Metodologia (documentata)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Esercizi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Esempi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Lavori di gruppo 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Biblioteca online 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Slide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Seminari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Scuole e corsi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FF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Documentazione</a:t>
            </a:r>
          </a:p>
          <a:p>
            <a:endParaRPr lang="it-IT" sz="1600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1E14D211-F172-7240-892D-13B70D3A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r="138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272A2D-BEBA-3E40-AA2A-7CF21779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E52C84-3AB3-E54F-A7AA-BC65454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8735FF-CE29-1E47-BB42-79FEA8BE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2671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63ACDF7-498C-D14D-9288-600A4B9C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INFN/CERN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A121C1-C1FA-A540-9295-4E038AD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ABD30A-BF8B-1245-8F31-C6F8F4CB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"/>
            <a:ext cx="12192000" cy="68112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CFDDED-5DA3-EB44-B777-51B8B386494E}"/>
              </a:ext>
            </a:extLst>
          </p:cNvPr>
          <p:cNvSpPr txBox="1"/>
          <p:nvPr/>
        </p:nvSpPr>
        <p:spPr>
          <a:xfrm>
            <a:off x="539576" y="5822567"/>
            <a:ext cx="532164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133" dirty="0">
                <a:latin typeface="Euphemia UCAS" panose="020B0503040102020104" pitchFamily="34" charset="-79"/>
                <a:cs typeface="Euphemia UCAS" panose="020B0503040102020104" pitchFamily="34" charset="-79"/>
              </a:rPr>
              <a:t>Pierluigi Paolucci</a:t>
            </a:r>
          </a:p>
          <a:p>
            <a:pPr algn="ctr">
              <a:spcAft>
                <a:spcPts val="800"/>
              </a:spcAft>
            </a:pPr>
            <a:r>
              <a:rPr lang="it-IT" sz="1867" dirty="0">
                <a:latin typeface="Euphemia UCAS" panose="020B0503040102020104" pitchFamily="34" charset="-79"/>
                <a:cs typeface="Euphemia UCAS" panose="020B0503040102020104" pitchFamily="34" charset="-79"/>
              </a:rPr>
              <a:t>Istituto Nazionale di Fisica Nucleare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4B60A5-BF2E-B540-9250-432C46A6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531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2703</TotalTime>
  <Words>999</Words>
  <Application>Microsoft Macintosh PowerPoint</Application>
  <PresentationFormat>Widescreen</PresentationFormat>
  <Paragraphs>201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Euphemia UCAS</vt:lpstr>
      <vt:lpstr>Tema di Office</vt:lpstr>
      <vt:lpstr>Presentazione standard di PowerPoint</vt:lpstr>
      <vt:lpstr>Presentazione standard di PowerPoint</vt:lpstr>
      <vt:lpstr>Playing with Protons Goes Digital </vt:lpstr>
      <vt:lpstr>Come e dove seguire le novità</vt:lpstr>
      <vt:lpstr>Il metodo ed i goal</vt:lpstr>
      <vt:lpstr>Alcune delle idee che vi proporremo</vt:lpstr>
      <vt:lpstr>Cosa faremo insieme</vt:lpstr>
      <vt:lpstr>Cosa vi forniremo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Fase I: formazione</vt:lpstr>
      <vt:lpstr>Presentazione standard di PowerPoint</vt:lpstr>
      <vt:lpstr>Fase III: competizione</vt:lpstr>
      <vt:lpstr>Presentazione standard di PowerPoint</vt:lpstr>
      <vt:lpstr>24 vincitori di un Master al CERN</vt:lpstr>
      <vt:lpstr>Abbiamo lavorato anche con studenti di 7-12 anni</vt:lpstr>
      <vt:lpstr>Il campo gravitazionale "classico"</vt:lpstr>
      <vt:lpstr>La cappella sistina – Michelangelo (1475-1481)</vt:lpstr>
      <vt:lpstr>Magritte - Le Chateau des Pyrenees (1959)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with Protons Goes Digital</dc:title>
  <dc:subject/>
  <dc:creator>Pierluigi Paolucci</dc:creator>
  <cp:keywords/>
  <dc:description/>
  <cp:lastModifiedBy>Pierluigi Paolucci</cp:lastModifiedBy>
  <cp:revision>63</cp:revision>
  <dcterms:created xsi:type="dcterms:W3CDTF">2021-04-12T10:10:34Z</dcterms:created>
  <dcterms:modified xsi:type="dcterms:W3CDTF">2022-02-21T17:46:44Z</dcterms:modified>
  <cp:category/>
</cp:coreProperties>
</file>