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_rels/.rels" ContentType="application/vnd.openxmlformats-package.relationship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691812" cy="151193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96220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87560" y="353772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7041240" y="353772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34240" y="811800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787560" y="811800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7041240" y="811800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34240" y="603000"/>
            <a:ext cx="9622080" cy="1170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Click to edit the title text format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Click to edit the outline text format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 Outline Level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Third Outline Level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Fourth Outline Level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Fifth Outline Level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Sixth Outline Level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Seventh Outline Level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644000" y="7776000"/>
            <a:ext cx="144000" cy="360000"/>
          </a:xfrm>
          <a:prstGeom prst="ellipse">
            <a:avLst/>
          </a:prstGeom>
          <a:solidFill>
            <a:srgbClr val="ff8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grpSp>
        <p:nvGrpSpPr>
          <p:cNvPr id="39" name="Group 2"/>
          <p:cNvGrpSpPr/>
          <p:nvPr/>
        </p:nvGrpSpPr>
        <p:grpSpPr>
          <a:xfrm>
            <a:off x="2340000" y="6484680"/>
            <a:ext cx="4356000" cy="0"/>
            <a:chOff x="2340000" y="6484680"/>
            <a:chExt cx="4356000" cy="0"/>
          </a:xfrm>
        </p:grpSpPr>
        <p:sp>
          <p:nvSpPr>
            <p:cNvPr id="40" name="Line 3"/>
            <p:cNvSpPr/>
            <p:nvPr/>
          </p:nvSpPr>
          <p:spPr>
            <a:xfrm>
              <a:off x="4536000" y="6484680"/>
              <a:ext cx="2160000" cy="0"/>
            </a:xfrm>
            <a:prstGeom prst="line">
              <a:avLst/>
            </a:prstGeom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" name="Line 4"/>
            <p:cNvSpPr/>
            <p:nvPr/>
          </p:nvSpPr>
          <p:spPr>
            <a:xfrm flipH="1">
              <a:off x="2340000" y="6484680"/>
              <a:ext cx="2160000" cy="0"/>
            </a:xfrm>
            <a:prstGeom prst="line">
              <a:avLst/>
            </a:prstGeom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2" name="Line 5"/>
          <p:cNvSpPr/>
          <p:nvPr/>
        </p:nvSpPr>
        <p:spPr>
          <a:xfrm flipV="1">
            <a:off x="4536000" y="3204000"/>
            <a:ext cx="0" cy="324000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6"/>
          <p:cNvSpPr/>
          <p:nvPr/>
        </p:nvSpPr>
        <p:spPr>
          <a:xfrm>
            <a:off x="2340000" y="3204000"/>
            <a:ext cx="4355640" cy="6551640"/>
          </a:xfrm>
          <a:prstGeom prst="rect">
            <a:avLst/>
          </a:prstGeom>
          <a:noFill/>
          <a:ln cap="rnd">
            <a:solidFill>
              <a:srgbClr val="3465a4"/>
            </a:solidFill>
            <a:custDash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Line 7"/>
          <p:cNvSpPr/>
          <p:nvPr/>
        </p:nvSpPr>
        <p:spPr>
          <a:xfrm flipV="1">
            <a:off x="4536000" y="6516000"/>
            <a:ext cx="0" cy="324000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8"/>
          <p:cNvSpPr/>
          <p:nvPr/>
        </p:nvSpPr>
        <p:spPr>
          <a:xfrm>
            <a:off x="5256000" y="6484680"/>
            <a:ext cx="359640" cy="2109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9"/>
          <p:cNvSpPr/>
          <p:nvPr/>
        </p:nvSpPr>
        <p:spPr>
          <a:xfrm>
            <a:off x="4680000" y="4392000"/>
            <a:ext cx="7016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800" spc="-1" strike="noStrike">
                <a:latin typeface="Arial"/>
              </a:rPr>
              <a:t>INAF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47" name="CustomShape 10"/>
          <p:cNvSpPr/>
          <p:nvPr/>
        </p:nvSpPr>
        <p:spPr>
          <a:xfrm>
            <a:off x="4541760" y="6624000"/>
            <a:ext cx="71388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800" spc="-1" strike="noStrike">
                <a:latin typeface="Arial"/>
              </a:rPr>
              <a:t>INFN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48" name="CustomShape 11"/>
          <p:cNvSpPr/>
          <p:nvPr/>
        </p:nvSpPr>
        <p:spPr>
          <a:xfrm>
            <a:off x="7344000" y="5832360"/>
            <a:ext cx="165564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200" spc="-1" strike="noStrike">
                <a:latin typeface="Arial"/>
              </a:rPr>
              <a:t>Colonna (pannelli intorno)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9" name="CustomShape 12"/>
          <p:cNvSpPr/>
          <p:nvPr/>
        </p:nvSpPr>
        <p:spPr>
          <a:xfrm flipH="1">
            <a:off x="5616000" y="6048000"/>
            <a:ext cx="1728000" cy="54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Line 13"/>
          <p:cNvSpPr/>
          <p:nvPr/>
        </p:nvSpPr>
        <p:spPr>
          <a:xfrm>
            <a:off x="5652000" y="6336000"/>
            <a:ext cx="1044000" cy="0"/>
          </a:xfrm>
          <a:prstGeom prst="line">
            <a:avLst/>
          </a:prstGeom>
          <a:ln w="19080">
            <a:solidFill>
              <a:srgbClr val="3465a4"/>
            </a:solidFill>
            <a:round/>
            <a:headEnd len="sm" type="oval" w="lg"/>
            <a:tailEnd len="sm" type="oval" w="lg"/>
          </a:ln>
        </p:spPr>
        <p:style>
          <a:lnRef idx="0"/>
          <a:fillRef idx="0"/>
          <a:effectRef idx="0"/>
          <a:fontRef idx="minor"/>
        </p:style>
        <p:txBody>
          <a:bodyPr lIns="99360" rIns="99360" tIns="54360" bIns="54360" anchor="ctr" anchorCtr="1">
            <a:spAutoFit/>
          </a:bodyPr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000000"/>
                </a:solidFill>
                <a:latin typeface="Arial"/>
                <a:ea typeface="DejaVu Sans"/>
              </a:rPr>
              <a:t>350cm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51" name="CustomShape 14"/>
          <p:cNvSpPr/>
          <p:nvPr/>
        </p:nvSpPr>
        <p:spPr>
          <a:xfrm>
            <a:off x="5256000" y="8136000"/>
            <a:ext cx="143640" cy="143640"/>
          </a:xfrm>
          <a:prstGeom prst="rect">
            <a:avLst/>
          </a:pr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15"/>
          <p:cNvSpPr/>
          <p:nvPr/>
        </p:nvSpPr>
        <p:spPr>
          <a:xfrm>
            <a:off x="5256000" y="9468000"/>
            <a:ext cx="143640" cy="143640"/>
          </a:xfrm>
          <a:prstGeom prst="rect">
            <a:avLst/>
          </a:pr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16"/>
          <p:cNvSpPr/>
          <p:nvPr/>
        </p:nvSpPr>
        <p:spPr>
          <a:xfrm>
            <a:off x="3060000" y="4392000"/>
            <a:ext cx="68940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800" spc="-1" strike="noStrike">
                <a:latin typeface="Arial"/>
              </a:rPr>
              <a:t>OSG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54" name="CustomShape 17"/>
          <p:cNvSpPr/>
          <p:nvPr/>
        </p:nvSpPr>
        <p:spPr>
          <a:xfrm>
            <a:off x="3060000" y="7272000"/>
            <a:ext cx="9925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800" spc="-1" strike="noStrike">
                <a:latin typeface="Arial"/>
              </a:rPr>
              <a:t>MENSA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55" name="Line 18"/>
          <p:cNvSpPr/>
          <p:nvPr/>
        </p:nvSpPr>
        <p:spPr>
          <a:xfrm>
            <a:off x="2340000" y="6484680"/>
            <a:ext cx="4356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Line 19"/>
          <p:cNvSpPr/>
          <p:nvPr/>
        </p:nvSpPr>
        <p:spPr>
          <a:xfrm>
            <a:off x="4536000" y="5400000"/>
            <a:ext cx="0" cy="216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20"/>
          <p:cNvSpPr/>
          <p:nvPr/>
        </p:nvSpPr>
        <p:spPr>
          <a:xfrm>
            <a:off x="6870600" y="4707000"/>
            <a:ext cx="2849040" cy="27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200" spc="-1" strike="noStrike">
                <a:latin typeface="Arial"/>
              </a:rPr>
              <a:t>Pannelli verticali 100 x 285 (Largh x H) 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58" name="CustomShape 21"/>
          <p:cNvSpPr/>
          <p:nvPr/>
        </p:nvSpPr>
        <p:spPr>
          <a:xfrm flipH="1">
            <a:off x="4535280" y="4837320"/>
            <a:ext cx="2334600" cy="562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22"/>
          <p:cNvSpPr/>
          <p:nvPr/>
        </p:nvSpPr>
        <p:spPr>
          <a:xfrm>
            <a:off x="3816000" y="10152000"/>
            <a:ext cx="1125360" cy="27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200" spc="-1" strike="noStrike">
                <a:latin typeface="Arial"/>
              </a:rPr>
              <a:t>Spazio aperto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60" name="Line 23"/>
          <p:cNvSpPr/>
          <p:nvPr/>
        </p:nvSpPr>
        <p:spPr>
          <a:xfrm flipV="1">
            <a:off x="4032000" y="9000000"/>
            <a:ext cx="504000" cy="115200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24"/>
          <p:cNvSpPr/>
          <p:nvPr/>
        </p:nvSpPr>
        <p:spPr>
          <a:xfrm>
            <a:off x="5544000" y="10224000"/>
            <a:ext cx="2076120" cy="27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200" spc="-1" strike="noStrike">
                <a:latin typeface="Arial"/>
              </a:rPr>
              <a:t>Pozzetti per prese elettriche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62" name="CustomShape 25"/>
          <p:cNvSpPr/>
          <p:nvPr/>
        </p:nvSpPr>
        <p:spPr>
          <a:xfrm flipH="1" flipV="1">
            <a:off x="5400000" y="9540000"/>
            <a:ext cx="1182240" cy="684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26"/>
          <p:cNvSpPr/>
          <p:nvPr/>
        </p:nvSpPr>
        <p:spPr>
          <a:xfrm>
            <a:off x="7272000" y="6984000"/>
            <a:ext cx="539640" cy="269640"/>
          </a:xfrm>
          <a:prstGeom prst="rect">
            <a:avLst/>
          </a:prstGeom>
          <a:solidFill>
            <a:srgbClr val="069a2e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27"/>
          <p:cNvSpPr/>
          <p:nvPr/>
        </p:nvSpPr>
        <p:spPr>
          <a:xfrm>
            <a:off x="8424000" y="6912000"/>
            <a:ext cx="1326240" cy="27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200" spc="-1" strike="noStrike">
                <a:latin typeface="Arial"/>
              </a:rPr>
              <a:t>8 Tavoli 150 x 75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65" name="CustomShape 28"/>
          <p:cNvSpPr/>
          <p:nvPr/>
        </p:nvSpPr>
        <p:spPr>
          <a:xfrm flipH="1">
            <a:off x="7812000" y="7042320"/>
            <a:ext cx="612000" cy="76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29"/>
          <p:cNvSpPr/>
          <p:nvPr/>
        </p:nvSpPr>
        <p:spPr>
          <a:xfrm>
            <a:off x="4572000" y="6912000"/>
            <a:ext cx="539640" cy="269640"/>
          </a:xfrm>
          <a:prstGeom prst="rect">
            <a:avLst/>
          </a:prstGeom>
          <a:solidFill>
            <a:srgbClr val="069a2e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organizzatori</a:t>
            </a:r>
            <a:endParaRPr b="0" lang="it-IT" sz="1000" spc="-1" strike="noStrike">
              <a:latin typeface="Arial"/>
            </a:endParaRPr>
          </a:p>
        </p:txBody>
      </p:sp>
      <p:sp>
        <p:nvSpPr>
          <p:cNvPr id="67" name="CustomShape 30"/>
          <p:cNvSpPr/>
          <p:nvPr/>
        </p:nvSpPr>
        <p:spPr>
          <a:xfrm>
            <a:off x="7920000" y="8352000"/>
            <a:ext cx="359640" cy="359640"/>
          </a:xfrm>
          <a:prstGeom prst="rect">
            <a:avLst/>
          </a:prstGeom>
          <a:solidFill>
            <a:srgbClr val="ea75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31"/>
          <p:cNvSpPr/>
          <p:nvPr/>
        </p:nvSpPr>
        <p:spPr>
          <a:xfrm>
            <a:off x="8784000" y="8424000"/>
            <a:ext cx="1248840" cy="27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200" spc="-1" strike="noStrike">
                <a:latin typeface="Arial"/>
              </a:rPr>
              <a:t>Doccia cosmica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69" name="CustomShape 32"/>
          <p:cNvSpPr/>
          <p:nvPr/>
        </p:nvSpPr>
        <p:spPr>
          <a:xfrm flipH="1" flipV="1">
            <a:off x="8280000" y="8532000"/>
            <a:ext cx="504000" cy="22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33"/>
          <p:cNvSpPr/>
          <p:nvPr/>
        </p:nvSpPr>
        <p:spPr>
          <a:xfrm>
            <a:off x="4896000" y="9252000"/>
            <a:ext cx="359640" cy="359640"/>
          </a:xfrm>
          <a:prstGeom prst="rect">
            <a:avLst/>
          </a:prstGeom>
          <a:solidFill>
            <a:srgbClr val="ea75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34"/>
          <p:cNvSpPr/>
          <p:nvPr/>
        </p:nvSpPr>
        <p:spPr>
          <a:xfrm rot="16200000">
            <a:off x="4428000" y="7344360"/>
            <a:ext cx="539640" cy="269640"/>
          </a:xfrm>
          <a:prstGeom prst="rect">
            <a:avLst/>
          </a:prstGeom>
          <a:solidFill>
            <a:srgbClr val="069a2e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PC Game</a:t>
            </a:r>
            <a:endParaRPr b="0" lang="it-IT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Genova</a:t>
            </a:r>
            <a:endParaRPr b="0" lang="it-IT" sz="1000" spc="-1" strike="noStrike">
              <a:latin typeface="Arial"/>
            </a:endParaRPr>
          </a:p>
        </p:txBody>
      </p:sp>
      <p:sp>
        <p:nvSpPr>
          <p:cNvPr id="72" name="CustomShape 35"/>
          <p:cNvSpPr/>
          <p:nvPr/>
        </p:nvSpPr>
        <p:spPr>
          <a:xfrm>
            <a:off x="6012000" y="9396000"/>
            <a:ext cx="539640" cy="269640"/>
          </a:xfrm>
          <a:prstGeom prst="rect">
            <a:avLst/>
          </a:prstGeom>
          <a:solidFill>
            <a:srgbClr val="069a2e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Distribuzione </a:t>
            </a:r>
            <a:endParaRPr b="0" lang="it-IT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gadget</a:t>
            </a:r>
            <a:endParaRPr b="0" lang="it-IT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000" spc="-1" strike="noStrike">
              <a:latin typeface="Arial"/>
            </a:endParaRPr>
          </a:p>
        </p:txBody>
      </p:sp>
      <p:sp>
        <p:nvSpPr>
          <p:cNvPr id="73" name="CustomShape 36"/>
          <p:cNvSpPr/>
          <p:nvPr/>
        </p:nvSpPr>
        <p:spPr>
          <a:xfrm rot="16200000">
            <a:off x="4428000" y="8316360"/>
            <a:ext cx="539640" cy="269640"/>
          </a:xfrm>
          <a:prstGeom prst="rect">
            <a:avLst/>
          </a:prstGeom>
          <a:solidFill>
            <a:srgbClr val="069a2e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Acceleratore </a:t>
            </a:r>
            <a:br/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marmellata</a:t>
            </a:r>
            <a:endParaRPr b="0" lang="it-IT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Rivelatore </a:t>
            </a:r>
            <a:br/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Polenta</a:t>
            </a:r>
            <a:endParaRPr b="0" lang="it-IT" sz="1000" spc="-1" strike="noStrike">
              <a:latin typeface="Arial"/>
            </a:endParaRPr>
          </a:p>
        </p:txBody>
      </p:sp>
      <p:sp>
        <p:nvSpPr>
          <p:cNvPr id="74" name="CustomShape 37"/>
          <p:cNvSpPr/>
          <p:nvPr/>
        </p:nvSpPr>
        <p:spPr>
          <a:xfrm flipH="1" flipV="1">
            <a:off x="5327640" y="8136000"/>
            <a:ext cx="1254240" cy="2088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38"/>
          <p:cNvSpPr/>
          <p:nvPr/>
        </p:nvSpPr>
        <p:spPr>
          <a:xfrm>
            <a:off x="6120000" y="6786000"/>
            <a:ext cx="539640" cy="269640"/>
          </a:xfrm>
          <a:prstGeom prst="rect">
            <a:avLst/>
          </a:prstGeom>
          <a:solidFill>
            <a:srgbClr val="069a2e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Tavoli per </a:t>
            </a:r>
            <a:endParaRPr b="0" lang="it-IT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board games</a:t>
            </a:r>
            <a:endParaRPr b="0" lang="it-IT" sz="1000" spc="-1" strike="noStrike">
              <a:latin typeface="Arial"/>
            </a:endParaRPr>
          </a:p>
        </p:txBody>
      </p:sp>
      <p:sp>
        <p:nvSpPr>
          <p:cNvPr id="76" name="CustomShape 39"/>
          <p:cNvSpPr/>
          <p:nvPr/>
        </p:nvSpPr>
        <p:spPr>
          <a:xfrm>
            <a:off x="6120000" y="7448040"/>
            <a:ext cx="539640" cy="269640"/>
          </a:xfrm>
          <a:prstGeom prst="rect">
            <a:avLst/>
          </a:prstGeom>
          <a:solidFill>
            <a:srgbClr val="069a2e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Tavoli per </a:t>
            </a:r>
            <a:endParaRPr b="0" lang="it-IT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board games</a:t>
            </a:r>
            <a:endParaRPr b="0" lang="it-IT" sz="1000" spc="-1" strike="noStrike">
              <a:latin typeface="Arial"/>
            </a:endParaRPr>
          </a:p>
        </p:txBody>
      </p:sp>
      <p:sp>
        <p:nvSpPr>
          <p:cNvPr id="77" name="CustomShape 40"/>
          <p:cNvSpPr/>
          <p:nvPr/>
        </p:nvSpPr>
        <p:spPr>
          <a:xfrm>
            <a:off x="6120000" y="8096040"/>
            <a:ext cx="539640" cy="269640"/>
          </a:xfrm>
          <a:prstGeom prst="rect">
            <a:avLst/>
          </a:prstGeom>
          <a:solidFill>
            <a:srgbClr val="069a2e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Tavoli per </a:t>
            </a:r>
            <a:endParaRPr b="0" lang="it-IT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board games</a:t>
            </a:r>
            <a:endParaRPr b="0" lang="it-IT" sz="1000" spc="-1" strike="noStrike">
              <a:latin typeface="Arial"/>
            </a:endParaRPr>
          </a:p>
        </p:txBody>
      </p:sp>
      <p:sp>
        <p:nvSpPr>
          <p:cNvPr id="78" name="CustomShape 41"/>
          <p:cNvSpPr/>
          <p:nvPr/>
        </p:nvSpPr>
        <p:spPr>
          <a:xfrm>
            <a:off x="6120000" y="8672040"/>
            <a:ext cx="539640" cy="269640"/>
          </a:xfrm>
          <a:prstGeom prst="rect">
            <a:avLst/>
          </a:prstGeom>
          <a:solidFill>
            <a:srgbClr val="069a2e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Tavoli per </a:t>
            </a:r>
            <a:endParaRPr b="0" lang="it-IT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000" spc="-1" strike="noStrike">
                <a:solidFill>
                  <a:srgbClr val="000000"/>
                </a:solidFill>
                <a:latin typeface="Arial"/>
                <a:ea typeface="DejaVu Sans"/>
              </a:rPr>
              <a:t>board games</a:t>
            </a:r>
            <a:endParaRPr b="0" lang="it-IT" sz="1000" spc="-1" strike="noStrike">
              <a:latin typeface="Arial"/>
            </a:endParaRPr>
          </a:p>
        </p:txBody>
      </p:sp>
      <p:sp>
        <p:nvSpPr>
          <p:cNvPr id="79" name="CustomShape 42"/>
          <p:cNvSpPr/>
          <p:nvPr/>
        </p:nvSpPr>
        <p:spPr>
          <a:xfrm>
            <a:off x="5112000" y="6552000"/>
            <a:ext cx="144000" cy="72000"/>
          </a:xfrm>
          <a:custGeom>
            <a:avLst/>
            <a:gdLst/>
            <a:ahLst/>
            <a:rect l="0" t="0" r="r" b="b"/>
            <a:pathLst>
              <a:path w="402" h="201">
                <a:moveTo>
                  <a:pt x="401" y="50"/>
                </a:moveTo>
                <a:lnTo>
                  <a:pt x="100" y="50"/>
                </a:lnTo>
                <a:lnTo>
                  <a:pt x="100" y="0"/>
                </a:lnTo>
                <a:lnTo>
                  <a:pt x="0" y="100"/>
                </a:lnTo>
                <a:lnTo>
                  <a:pt x="100" y="200"/>
                </a:lnTo>
                <a:lnTo>
                  <a:pt x="100" y="150"/>
                </a:lnTo>
                <a:lnTo>
                  <a:pt x="401" y="150"/>
                </a:lnTo>
                <a:lnTo>
                  <a:pt x="401" y="5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TextShape 43"/>
          <p:cNvSpPr txBox="1"/>
          <p:nvPr/>
        </p:nvSpPr>
        <p:spPr>
          <a:xfrm>
            <a:off x="4788000" y="5976000"/>
            <a:ext cx="988560" cy="232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000" spc="-1" strike="noStrike">
                <a:latin typeface="Arial"/>
              </a:rPr>
              <a:t>Presa </a:t>
            </a:r>
            <a:r>
              <a:rPr b="0" lang="it-IT" sz="1000" spc="-1" strike="noStrike">
                <a:latin typeface="Arial"/>
              </a:rPr>
              <a:t>elettrica</a:t>
            </a:r>
            <a:endParaRPr b="0" lang="it-IT" sz="1000" spc="-1" strike="noStrike">
              <a:latin typeface="Arial"/>
            </a:endParaRPr>
          </a:p>
        </p:txBody>
      </p:sp>
      <p:cxnSp>
        <p:nvCxnSpPr>
          <p:cNvPr id="81" name="Line 44"/>
          <p:cNvCxnSpPr>
            <a:stCxn id="80" idx="2"/>
            <a:endCxn id="79" idx="2"/>
          </p:cNvCxnSpPr>
          <p:nvPr/>
        </p:nvCxnSpPr>
        <p:spPr>
          <a:xfrm flipH="1">
            <a:off x="5184000" y="6208200"/>
            <a:ext cx="98640" cy="344160"/>
          </a:xfrm>
          <a:prstGeom prst="straightConnector1">
            <a:avLst/>
          </a:prstGeom>
          <a:ln>
            <a:solidFill>
              <a:srgbClr val="3465a4"/>
            </a:solidFill>
            <a:tailEnd len="med" type="triangle" w="med"/>
          </a:ln>
        </p:spPr>
      </p:cxnSp>
      <p:sp>
        <p:nvSpPr>
          <p:cNvPr id="82" name="TextShape 45"/>
          <p:cNvSpPr txBox="1"/>
          <p:nvPr/>
        </p:nvSpPr>
        <p:spPr>
          <a:xfrm>
            <a:off x="3118320" y="8335800"/>
            <a:ext cx="913680" cy="232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000" spc="-1" strike="noStrike">
                <a:latin typeface="Arial"/>
              </a:rPr>
              <a:t>c</a:t>
            </a:r>
            <a:r>
              <a:rPr b="0" lang="it-IT" sz="1000" spc="-1" strike="noStrike">
                <a:latin typeface="Arial"/>
              </a:rPr>
              <a:t>o</a:t>
            </a:r>
            <a:r>
              <a:rPr b="0" lang="it-IT" sz="1000" spc="-1" strike="noStrike">
                <a:latin typeface="Arial"/>
              </a:rPr>
              <a:t>m</a:t>
            </a:r>
            <a:r>
              <a:rPr b="0" lang="it-IT" sz="1000" spc="-1" strike="noStrike">
                <a:latin typeface="Arial"/>
              </a:rPr>
              <a:t>p</a:t>
            </a:r>
            <a:r>
              <a:rPr b="0" lang="it-IT" sz="1000" spc="-1" strike="noStrike">
                <a:latin typeface="Arial"/>
              </a:rPr>
              <a:t>r</a:t>
            </a:r>
            <a:r>
              <a:rPr b="0" lang="it-IT" sz="1000" spc="-1" strike="noStrike">
                <a:latin typeface="Arial"/>
              </a:rPr>
              <a:t>e</a:t>
            </a:r>
            <a:r>
              <a:rPr b="0" lang="it-IT" sz="1000" spc="-1" strike="noStrike">
                <a:latin typeface="Arial"/>
              </a:rPr>
              <a:t>s</a:t>
            </a:r>
            <a:r>
              <a:rPr b="0" lang="it-IT" sz="1000" spc="-1" strike="noStrike">
                <a:latin typeface="Arial"/>
              </a:rPr>
              <a:t>s</a:t>
            </a:r>
            <a:r>
              <a:rPr b="0" lang="it-IT" sz="1000" spc="-1" strike="noStrike">
                <a:latin typeface="Arial"/>
              </a:rPr>
              <a:t>o</a:t>
            </a:r>
            <a:r>
              <a:rPr b="0" lang="it-IT" sz="1000" spc="-1" strike="noStrike">
                <a:latin typeface="Arial"/>
              </a:rPr>
              <a:t>r</a:t>
            </a:r>
            <a:r>
              <a:rPr b="0" lang="it-IT" sz="1000" spc="-1" strike="noStrike">
                <a:latin typeface="Arial"/>
              </a:rPr>
              <a:t>e</a:t>
            </a:r>
            <a:endParaRPr b="0" lang="it-IT" sz="1000" spc="-1" strike="noStrike">
              <a:latin typeface="Arial"/>
            </a:endParaRPr>
          </a:p>
        </p:txBody>
      </p:sp>
      <p:cxnSp>
        <p:nvCxnSpPr>
          <p:cNvPr id="83" name="Line 46"/>
          <p:cNvCxnSpPr>
            <a:stCxn id="82" idx="3"/>
            <a:endCxn id="38" idx="1"/>
          </p:cNvCxnSpPr>
          <p:nvPr/>
        </p:nvCxnSpPr>
        <p:spPr>
          <a:xfrm flipV="1">
            <a:off x="4032000" y="7828560"/>
            <a:ext cx="633240" cy="623520"/>
          </a:xfrm>
          <a:prstGeom prst="straightConnector1">
            <a:avLst/>
          </a:prstGeom>
          <a:ln>
            <a:solidFill>
              <a:srgbClr val="3465a4"/>
            </a:solidFill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</TotalTime>
  <Application>LibreOffice/6.2.8.2$Linux_X86_64 LibreOffice_project/20$Build-2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2022-04-26T10:10:02Z</dcterms:created>
  <dc:creator/>
  <dc:description/>
  <dc:language>it-IT</dc:language>
  <cp:lastModifiedBy/>
  <dcterms:modified xsi:type="dcterms:W3CDTF">2022-04-28T17:55:59Z</dcterms:modified>
  <cp:revision>6</cp:revision>
  <dc:subject/>
  <dc:title/>
</cp:coreProperties>
</file>