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64" r:id="rId5"/>
    <p:sldId id="259" r:id="rId6"/>
    <p:sldId id="260" r:id="rId7"/>
    <p:sldId id="263" r:id="rId8"/>
    <p:sldId id="258" r:id="rId9"/>
    <p:sldId id="261" r:id="rId10"/>
    <p:sldId id="25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927F9E2-469E-DD6F-77F0-53A22C618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94D3AE12-E914-866D-B0AF-BC1313544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628D932-D090-6E12-A338-147160CF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086F-94D8-4007-9A69-305628878527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2C6BFBB-6D07-A8AE-6574-E759C440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6A51E7A-2C7E-B45E-BD92-D959245D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517D-4EFE-45AE-9B5C-0CC3EEE5FC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8167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2DACBD2-E232-3283-C837-7A452F29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8226DEF5-051D-C353-B71D-C0A0B8109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E973AC-5A9B-C557-67F6-2EB2BBFC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086F-94D8-4007-9A69-305628878527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3C5E385-AF34-F107-E55D-9866D395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3E11672-014A-C42A-FF30-1654C15A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517D-4EFE-45AE-9B5C-0CC3EEE5FC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029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83D9E7C4-DA7C-6024-CFBF-73FAC6786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00442C63-0D56-0413-A3E3-4CFB2CDCA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2BC4E87-C274-7EC6-433E-9C75A131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086F-94D8-4007-9A69-305628878527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CFB7FAD-9FD2-0DC6-BD56-5FEBD095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494579B-B65A-DF45-7216-677EC90B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517D-4EFE-45AE-9B5C-0CC3EEE5FC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7985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FF64550-C80C-C9BE-2EE7-C3807A5F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F020E1F-1338-B95B-3EAA-66C5E4574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5D7CBB9-D715-F32A-03F1-998DDAE3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086F-94D8-4007-9A69-305628878527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BB91180-02F1-A103-1D19-FA1C40FD1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21FD853-5B8F-4CF9-E84B-56B9DB95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517D-4EFE-45AE-9B5C-0CC3EEE5FC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4944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EA1F0F-103D-50FB-4CBB-40CCA72B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830EB25-B340-6E07-203F-573A83F0F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EE736AC-A880-1BCE-0C15-3F0C8F15B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086F-94D8-4007-9A69-305628878527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8B2D2ED-4AD1-D266-3FD0-99318B20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843CD1B-69B8-BE2E-5472-26535DC8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517D-4EFE-45AE-9B5C-0CC3EEE5FC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3204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887571C-23F5-A67A-5C09-09A3EFD34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5FFE48F-0409-09B1-56B7-CC9469BC2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8026283-2845-F20C-767C-858266857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D95A749-F445-4295-D647-D697D757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086F-94D8-4007-9A69-305628878527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0795690-2939-A06A-2EEA-E2936BF1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2C6BAC6-646D-6FDE-845E-058C7B86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517D-4EFE-45AE-9B5C-0CC3EEE5FC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0761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12BAED3-11A3-83F1-7853-A8791A9D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573F4F-7582-1971-F1D0-50B98D747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7F298712-AF68-F0B1-45CA-974500837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A71741B-6606-97AF-2954-D386DB0A9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1D79C26-20B9-A9FC-3ED0-D97AF3B8B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660743AA-B19F-323A-E896-F3A34DA1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086F-94D8-4007-9A69-305628878527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BC22CB7-747C-C7A8-BF74-4D20EF45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6FBCC04E-B9CE-3127-B66E-0AD1F9D4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517D-4EFE-45AE-9B5C-0CC3EEE5FC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840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7948CDC-07B2-2C47-9089-CB63329F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B6DCE59-68FE-C900-3994-01012EBF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086F-94D8-4007-9A69-305628878527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E09031BF-901A-962A-914B-948469B3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F012AAB9-A71A-4C47-B10F-94A126BB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517D-4EFE-45AE-9B5C-0CC3EEE5FC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864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20C602D-6CBE-DBBE-38CC-35EFB29B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086F-94D8-4007-9A69-305628878527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DA2A16D-8641-8B3C-D86A-95A293E3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4FC5DAA-04FB-C0AF-BE5D-218FEB2F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517D-4EFE-45AE-9B5C-0CC3EEE5FC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7696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AE07381-FDA2-1A97-3D60-6E9E795AB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05EBE1E-0F98-F8E7-891A-10B2CCB5F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C6B0BCDA-7792-5C33-4404-EF173F29C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9829351-36CE-B3B2-9BE3-DB9FCDA8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086F-94D8-4007-9A69-305628878527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CF6DBF9-A9AD-1FE3-51D7-065EFF2E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C3FDE00-0692-D235-4C63-33946920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517D-4EFE-45AE-9B5C-0CC3EEE5FC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742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5280AA2-3DBD-DA35-6A11-4F511F27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AD40FE51-15A5-4E52-CA3C-F89B005A0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2E909CB-DF0F-DE49-E652-1C7E333AE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F82E709-2AAC-2CEC-27AA-9CE51E77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086F-94D8-4007-9A69-305628878527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BF11EC3-761F-2327-27D4-AEB024C7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A14DA44-F193-5E38-C158-77A85B01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517D-4EFE-45AE-9B5C-0CC3EEE5FC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953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56D78E1-CCD7-D69A-D211-F3854DF1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A226503-69D5-104B-048A-5D25F631C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9FFFD8D-10A9-32DB-4644-EADDD75A8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3086F-94D8-4007-9A69-305628878527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CDA4F08-981C-D225-7AC7-85C6001D8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7746F-B4CB-051A-692B-52771325F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A517D-4EFE-45AE-9B5C-0CC3EEE5FC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9529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B72E9EC-B9A2-8A49-ECFD-08C9BA798D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8CE8762-0151-980D-11FB-D0591144E9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C313979-E327-3E56-0B03-98EEA0540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28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A43CF7-B5DC-31BF-8B48-030BF973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C9EC2742-C2EB-1DD3-8827-A89717045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7398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493F4F8-C641-D6C8-2880-5903B841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813B3E10-9B9B-A52A-9BE6-A17752527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55524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D699124-8403-E10E-1D93-58D5C045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5DD6E640-60EA-7D57-A7ED-1A6F0C131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42061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51179E8-7D06-8C18-0D08-6A53BCD1E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CE568E66-150A-4029-722B-CAC921476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85635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2E576C-5DB4-EE38-864D-D1012423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381A4173-EE01-E2A4-260C-EEEC6AF93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197738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17A3D6-4EA3-48CB-568C-75DDECE5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4120A811-185A-7E16-D1FC-2F1690BE5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182735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F3BDB98-8E67-0500-1346-8BBA504A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D3AFD41E-5684-F21A-5B99-53446B1DB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36710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34F9DD8-E50D-BA14-5EFA-3AD14A3A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B0A73F46-49B0-6644-0003-30E1DE15C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xmlns="" val="294769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50283FA-BD10-C9C6-0BC0-04847C3B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44EC8DC1-32CF-BE25-77A4-A9A95DA51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098455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Personalizzato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melissa voccia</dc:creator>
  <cp:lastModifiedBy>HP</cp:lastModifiedBy>
  <cp:revision>1</cp:revision>
  <dcterms:created xsi:type="dcterms:W3CDTF">2022-05-11T17:20:12Z</dcterms:created>
  <dcterms:modified xsi:type="dcterms:W3CDTF">2022-05-11T17:38:44Z</dcterms:modified>
</cp:coreProperties>
</file>