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D55D36-AE3D-FB07-AEAF-FFAC7B35DF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4A5112B-6815-A61A-4D3B-87A1097ED5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6227DD9-304D-DF67-077C-2808C9118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7BC1-7EBD-4F4E-9D70-B91C7BDF75B7}" type="datetimeFigureOut">
              <a:rPr lang="it-IT" smtClean="0"/>
              <a:t>11/05/22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446342C-3145-0A38-E376-7450559EB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3A12667-367F-EC3E-0F8B-F90C071EC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F6AC4-2271-9040-9D16-3440CE9ADC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9534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500370-4E36-B90F-D852-7FA94EF3B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F5DF85E-B705-D509-1F13-77FE70CB0D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7596306-F55F-C5C5-7E99-E78923FA2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7BC1-7EBD-4F4E-9D70-B91C7BDF75B7}" type="datetimeFigureOut">
              <a:rPr lang="it-IT" smtClean="0"/>
              <a:t>11/05/22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896DCCB-DB1B-60A9-B329-BF632627F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179AE12-8461-F84A-060B-C01B1FBB8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F6AC4-2271-9040-9D16-3440CE9ADC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5829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404B319-0DE3-61D6-9608-4005CAC56C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B9A4502-2A0E-30A3-1887-7FEE5BCAF1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162F6B1-3ED7-BD46-0FFE-7F02BC11C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7BC1-7EBD-4F4E-9D70-B91C7BDF75B7}" type="datetimeFigureOut">
              <a:rPr lang="it-IT" smtClean="0"/>
              <a:t>11/05/22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65B3FD4-A407-BBF8-A5AA-5A2DC0131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B73BA58-0E99-D8EA-F148-7A0EE81A7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F6AC4-2271-9040-9D16-3440CE9ADC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4519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A52FF4-1F1E-40CA-ACE6-B7671860B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55E497B-F482-A096-FF2F-565860C0A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76B7BB7-8A42-BD74-0BC4-DF50A91FD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7BC1-7EBD-4F4E-9D70-B91C7BDF75B7}" type="datetimeFigureOut">
              <a:rPr lang="it-IT" smtClean="0"/>
              <a:t>11/05/22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FA4F2EF-735F-5555-CAF2-19B727A6F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525A732-2A83-6D04-2D06-18E46ACBA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F6AC4-2271-9040-9D16-3440CE9ADC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69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254488-515D-8F13-2BD4-F3A30608C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5E55A78-B10A-DB25-61F2-BBEB675E6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B934C61-12F8-06D9-C4C5-4CC0BC53D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7BC1-7EBD-4F4E-9D70-B91C7BDF75B7}" type="datetimeFigureOut">
              <a:rPr lang="it-IT" smtClean="0"/>
              <a:t>11/05/22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FAABE6A-36E2-B7F2-7D21-54232E78C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8ED8DA5-7415-78E6-5EC6-528EA2479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F6AC4-2271-9040-9D16-3440CE9ADC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6402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E08B1D-8141-3B04-04B3-FF1D029DD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DFF70A9-96F2-4AED-BB3E-2C9C8060F3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B05AA63-B73F-CAF8-EE56-FEFD005090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85C8C80-08EE-AC43-B712-834F611D5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7BC1-7EBD-4F4E-9D70-B91C7BDF75B7}" type="datetimeFigureOut">
              <a:rPr lang="it-IT" smtClean="0"/>
              <a:t>11/05/22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577594F-BFEB-AF2B-567B-189F6A412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A766571-9D89-8A3E-4FF2-89106AA43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F6AC4-2271-9040-9D16-3440CE9ADC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3228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DF3F81-167F-435B-3E86-944D6C15C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5FECF5B-B429-7B39-72AD-378CF7AE6B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3957A23-8907-9E23-5FC6-8ED41C7608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5F5C2F0-B1FF-BFE1-022C-AA45FE6E92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763ECFA-BE37-FAC0-76C6-BFD9AD3C78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7B05928-0177-B579-AB2E-CD03D12F9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7BC1-7EBD-4F4E-9D70-B91C7BDF75B7}" type="datetimeFigureOut">
              <a:rPr lang="it-IT" smtClean="0"/>
              <a:t>11/05/22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6F73EEB-D83F-7CCC-F2DC-4F3D3EDDD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154B937-21D3-8892-D326-CE83063E3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F6AC4-2271-9040-9D16-3440CE9ADC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035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FBAD6B-A653-1CAE-AA90-5D3AFFFC1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AFDC465-A193-0F63-F022-0579340F1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7BC1-7EBD-4F4E-9D70-B91C7BDF75B7}" type="datetimeFigureOut">
              <a:rPr lang="it-IT" smtClean="0"/>
              <a:t>11/05/22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79E6378-EBC2-F783-9B80-6F9B65C2B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59A3AD5-CDDD-A2C8-8FE9-CAB7714D7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F6AC4-2271-9040-9D16-3440CE9ADC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4235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648E3D5-BB9B-BFC8-ADA4-B9824C94F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7BC1-7EBD-4F4E-9D70-B91C7BDF75B7}" type="datetimeFigureOut">
              <a:rPr lang="it-IT" smtClean="0"/>
              <a:t>11/05/22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D44089B-53E8-2069-9E6D-5F1E56B7F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67B09CB-2256-4315-6E22-8026E30FF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F6AC4-2271-9040-9D16-3440CE9ADC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427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1C1C2D-CED8-2155-45FD-A8885333E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69AC78E-9FF1-362C-8625-DEDFEFEEB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EE151A0-63B4-89BD-C727-EB57F3D7E3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DE167A4-5708-7576-E68E-A9077EEF9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7BC1-7EBD-4F4E-9D70-B91C7BDF75B7}" type="datetimeFigureOut">
              <a:rPr lang="it-IT" smtClean="0"/>
              <a:t>11/05/22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E2D5C41-FE35-25C5-AB96-91CFDA8F5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FE5ED6B-85C1-EE0F-EA6F-83B74D889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F6AC4-2271-9040-9D16-3440CE9ADC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759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631A24-EB5D-28EF-8D5B-56FE2101C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FDCA149-94DE-3B7D-2C20-3A7DB1D1D1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1263ADE-8AF7-D3FB-5CDD-C4108A1AF6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308D202-CEB5-29B3-E332-26BCBE210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D7BC1-7EBD-4F4E-9D70-B91C7BDF75B7}" type="datetimeFigureOut">
              <a:rPr lang="it-IT" smtClean="0"/>
              <a:t>11/05/22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219B3B8-0B38-C470-AF01-8089505BA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05AD2B6-B169-50EA-C5F0-755B85187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F6AC4-2271-9040-9D16-3440CE9ADC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1207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4CF0B2F-587D-0566-7703-2C7D5BDEF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CF4498F-A463-F0E1-E993-909AA8D4DB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DF86508-B326-4AF8-55EC-887698B217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D7BC1-7EBD-4F4E-9D70-B91C7BDF75B7}" type="datetimeFigureOut">
              <a:rPr lang="it-IT" smtClean="0"/>
              <a:t>11/05/22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2E05D57-ABB3-8A64-5BF4-F81CF6058D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7405455-7DAE-F381-8B29-0156290016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F6AC4-2271-9040-9D16-3440CE9ADCA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4193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8ABCCE-4E85-10B3-96DD-5EADF78D22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sz="3600" b="1" dirty="0"/>
              <a:t>Ricognizione sulle politiche e infrastrutture a supporto dell’Open Access per l’ambito pubblicazioni e letteratura grigia</a:t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EE7B2D4-154E-10FD-453B-24492FC3E7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Anna Grazia Chiodetti, Antonella Gasperini e Mario Locati</a:t>
            </a:r>
          </a:p>
        </p:txBody>
      </p:sp>
    </p:spTree>
    <p:extLst>
      <p:ext uri="{BB962C8B-B14F-4D97-AF65-F5344CB8AC3E}">
        <p14:creationId xmlns:p14="http://schemas.microsoft.com/office/powerpoint/2010/main" val="2790285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033A2E-720D-5284-C5AC-7F837BA9E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A951993-9C9D-F902-FABD-70AC8D2B91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Rivolta a referenti Open Access EPR</a:t>
            </a:r>
          </a:p>
          <a:p>
            <a:r>
              <a:rPr lang="it-IT" dirty="0"/>
              <a:t>Eliminate tesi di dottorato (università)</a:t>
            </a:r>
          </a:p>
          <a:p>
            <a:r>
              <a:rPr lang="it-IT" dirty="0"/>
              <a:t>Dubbio su inserimento learning </a:t>
            </a:r>
            <a:r>
              <a:rPr lang="it-IT" dirty="0" err="1"/>
              <a:t>objects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Prima parte sondaggio è informativa (statuto, Commissione OA o referente)</a:t>
            </a:r>
          </a:p>
          <a:p>
            <a:r>
              <a:rPr lang="it-IT" dirty="0"/>
              <a:t>Archivi istituzionali e archivi disciplinari (scheda su </a:t>
            </a:r>
            <a:r>
              <a:rPr lang="it-IT" dirty="0" err="1"/>
              <a:t>Registry</a:t>
            </a:r>
            <a:r>
              <a:rPr lang="it-IT" dirty="0"/>
              <a:t> of </a:t>
            </a:r>
            <a:r>
              <a:rPr lang="it-IT" dirty="0" err="1"/>
              <a:t>research</a:t>
            </a:r>
            <a:r>
              <a:rPr lang="it-IT" dirty="0"/>
              <a:t> data repository re3data.org)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5965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036ED4-C6AD-A89E-79E8-D7D1A2803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3490895-7E7D-A89C-B8EE-A78BF5D6A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Seconda sondaggio parte è dedicata a piattaforme editoria: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dedicate a letteratura grigia</a:t>
            </a:r>
          </a:p>
          <a:p>
            <a:r>
              <a:rPr lang="it-IT" dirty="0"/>
              <a:t>Riviste e collane editoriali (OJS)</a:t>
            </a:r>
          </a:p>
          <a:p>
            <a:r>
              <a:rPr lang="it-IT" dirty="0"/>
              <a:t>Risorse educative Open</a:t>
            </a:r>
          </a:p>
          <a:p>
            <a:r>
              <a:rPr lang="it-IT" dirty="0"/>
              <a:t>Risorse pubblicazioni di divulgazione scientifica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7158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D8D7F5-D296-D3D9-1A96-3ACBEA251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FE40F3-CC82-EDA1-D106-34E5735903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Terza parte sondaggio: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dirty="0"/>
              <a:t>Progetti di recupero digitale di documentazione storica</a:t>
            </a:r>
          </a:p>
          <a:p>
            <a:r>
              <a:rPr lang="it-IT" dirty="0"/>
              <a:t>Strategie di conservazione a lungo termine</a:t>
            </a:r>
          </a:p>
          <a:p>
            <a:r>
              <a:rPr lang="it-IT" dirty="0"/>
              <a:t>Formazione su Open Science</a:t>
            </a:r>
          </a:p>
          <a:p>
            <a:r>
              <a:rPr lang="it-IT" dirty="0"/>
              <a:t>Partecipazione a reti nazionali e internazionali Open Science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3022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627567-AD57-8D23-5465-40AE3E554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1011625-E639-9509-4AD8-352EB7C7BA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In chiusura si chiede se ci sono sistemi di rilevazione dei costi:</a:t>
            </a:r>
          </a:p>
          <a:p>
            <a:r>
              <a:rPr lang="it-IT" dirty="0"/>
              <a:t>per articoli, volumi e collane</a:t>
            </a:r>
          </a:p>
          <a:p>
            <a:r>
              <a:rPr lang="it-IT" dirty="0"/>
              <a:t>per le APC </a:t>
            </a:r>
            <a:r>
              <a:rPr lang="it-IT" dirty="0" err="1"/>
              <a:t>Article</a:t>
            </a:r>
            <a:r>
              <a:rPr lang="it-IT" dirty="0"/>
              <a:t> Processing </a:t>
            </a:r>
            <a:r>
              <a:rPr lang="it-IT" dirty="0" err="1"/>
              <a:t>charge</a:t>
            </a:r>
            <a:r>
              <a:rPr lang="it-IT" dirty="0"/>
              <a:t> e OA</a:t>
            </a:r>
          </a:p>
          <a:p>
            <a:r>
              <a:rPr lang="it-IT" dirty="0"/>
              <a:t>per acquisto riviste elettroniche</a:t>
            </a:r>
          </a:p>
          <a:p>
            <a:endParaRPr lang="it-IT" dirty="0"/>
          </a:p>
          <a:p>
            <a:r>
              <a:rPr lang="it-IT" dirty="0"/>
              <a:t>Relazioni periodiche sullo stato Open Science o se esiste pagina web dedicata</a:t>
            </a:r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226210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173</Words>
  <Application>Microsoft Macintosh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di Office</vt:lpstr>
      <vt:lpstr>Ricognizione sulle politiche e infrastrutture a supporto dell’Open Access per l’ambito pubblicazioni e letteratura grigia 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Ricognizione sulle politiche e infrastrutture a supporto dell’Open Access per l’ambito pubblicazioni e letteratura grigia </dc:title>
  <dc:creator>Anna Grazia Chiodetti</dc:creator>
  <cp:lastModifiedBy>Anna Grazia Chiodetti</cp:lastModifiedBy>
  <cp:revision>5</cp:revision>
  <dcterms:created xsi:type="dcterms:W3CDTF">2022-05-11T04:02:22Z</dcterms:created>
  <dcterms:modified xsi:type="dcterms:W3CDTF">2022-05-11T04:39:54Z</dcterms:modified>
</cp:coreProperties>
</file>