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9" r:id="rId2"/>
    <p:sldId id="1350" r:id="rId3"/>
    <p:sldId id="1360" r:id="rId4"/>
    <p:sldId id="1374" r:id="rId5"/>
    <p:sldId id="260" r:id="rId6"/>
    <p:sldId id="262" r:id="rId7"/>
    <p:sldId id="1339" r:id="rId8"/>
    <p:sldId id="1348" r:id="rId9"/>
    <p:sldId id="265" r:id="rId10"/>
    <p:sldId id="1368" r:id="rId11"/>
    <p:sldId id="1365" r:id="rId12"/>
    <p:sldId id="1366" r:id="rId13"/>
    <p:sldId id="1373" r:id="rId14"/>
    <p:sldId id="1367" r:id="rId15"/>
    <p:sldId id="1363" r:id="rId16"/>
    <p:sldId id="1342" r:id="rId17"/>
    <p:sldId id="1362" r:id="rId18"/>
    <p:sldId id="1364" r:id="rId19"/>
    <p:sldId id="1337" r:id="rId20"/>
    <p:sldId id="1371" r:id="rId21"/>
    <p:sldId id="1341" r:id="rId22"/>
    <p:sldId id="1344" r:id="rId23"/>
    <p:sldId id="1349" r:id="rId24"/>
    <p:sldId id="1372" r:id="rId25"/>
    <p:sldId id="1369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FC1"/>
    <a:srgbClr val="CF6FFF"/>
    <a:srgbClr val="3EFF2D"/>
    <a:srgbClr val="FF9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30"/>
    <p:restoredTop sz="94382"/>
  </p:normalViewPr>
  <p:slideViewPr>
    <p:cSldViewPr snapToGrid="0" snapToObjects="1">
      <p:cViewPr varScale="1">
        <p:scale>
          <a:sx n="91" d="100"/>
          <a:sy n="91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6972C-CCD5-274B-9523-AED96023E7BF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25F4C-E7A5-A949-A104-C8E0C806B4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12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71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45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36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17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809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934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135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406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5F4C-E7A5-A949-A104-C8E0C806B4E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20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3FD48B-B02D-16F2-E53C-91AA7A857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79D9B7-FB8D-58B5-D5BB-F8D66EB01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439C2F-D106-01C4-7009-C0DA4387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DAA84C-0E34-BFDA-7D2E-9933DE19F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D1C47D-00F8-0585-A95D-0295B63C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6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733225-04FD-8D93-F7E3-076E6BA3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C52886-C3A7-05AA-964A-18C61B96D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5AECBC-15A2-C073-755A-26C3F4F84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4A16C4-B8F7-8381-AFDC-E20EDFAD7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FBAA5B-5BC1-A5B5-C8F9-38E74C4F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6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9DAD5A3-FD86-AA76-6DD4-74DF34DC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E08D85-E83E-5E3E-7FE5-FB48C596A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2E4F68-5F91-A019-5FBE-08470B723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40EEE-8A0F-A197-A25E-782ED4A1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46BD0E-7A7A-5C9A-CCBA-DB652BB0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13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BFEB6-288E-761A-2405-15C32730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1F4BB1-21E2-75E9-B272-C08DC29F5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FE01A4-3801-9B34-1C27-1A574FE1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41DF6E-F196-EF75-7B60-0AE8CDD7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AE6797-E7E9-5579-17E3-A6F652A8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824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0ECD97-2160-BD32-635A-F37E03BB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D3E938-B82E-9764-660E-A92CC2464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D53B47-960F-F19C-58F7-E2C1611C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A7F41A-EF1C-E905-B6A4-64D0949A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4F7792-C66F-E7D4-E2C4-4E591E4F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42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0ED135-BB60-E5AC-4FFB-D30FD9E2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A6D543-6CC3-9D40-11C6-8C3302614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698A84-04C1-75FA-6C65-9807780C7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616C0F-D8B0-0F2A-2A58-1CAF20BB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866086-DC64-175A-F6EE-9CE7516C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73D3A5-81A7-30C4-74E7-0107DA2C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86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AF7C33-A5C1-9C80-25C3-42521A28F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A12D41-B40D-091F-A426-A92AD9BF9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B1CE35-2524-01B0-9A03-D7E14FFAF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5D1CE9D-6081-8956-0C76-AD58FAC63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A772E20-CDB4-71FC-5B90-3EB143AC2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27CE3AA-F743-CBF0-8FC2-FDF88551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A28F79F-941C-235D-B6B2-43B8CA8E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9BC1081-97E7-8BAA-1553-4B92A7E4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42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31D4B-EFB4-C608-60B4-94DCA31F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161DF0-4F98-0C79-6FCD-8A1030C8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0D4B624-8C3B-87D7-B65C-1E21DEFB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948712-A1BC-6541-05E7-AEEE2BE3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89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9AD16D-5893-80C4-9C6E-5E45DFCC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13F7933-008A-05E6-8726-421DA16D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C4AE6B-50D1-9218-C3E7-6998AD67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97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1A59C0-1A4B-CA7D-18F3-C6811CA2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CCF466-DC96-61F5-DFBD-303CAD0C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A1545B-5DB1-8E65-459F-D05119674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2B29BC-21FB-AE65-1697-A63E6EBF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6C614E-7A7C-990D-E4D1-715D9ACC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406714-2037-BF16-7970-A25B2230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0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238834-7EDF-79A2-2E3F-68CFC3F1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6BD76B-F06B-5E6B-2FEC-AEAE0B4EB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0D27DA-B3EB-D41D-50FF-2160014EF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98E58F-4AB8-E2CD-EF9D-986A1056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00B1C4-B3CA-C171-7792-3F7F708D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654B33-A118-AD50-A646-DD45745B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05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342FFE-B5D4-8AD3-8752-9570BB47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8A7CCE-73DE-F477-54AA-62A299A4F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3CF650-E14A-FF6A-FB84-54C05B9EC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2454B-CF69-9F4C-9A9D-23B11A74206C}" type="datetimeFigureOut">
              <a:rPr lang="it-IT" smtClean="0"/>
              <a:t>04/06/22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E64F11-5B81-CC00-90C8-931BC404F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4F9BDD-AD84-F2DB-A13A-1B6B2CDFB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E2652-381B-5E40-857A-30D0A34FBB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23.png"/><Relationship Id="rId18" Type="http://schemas.openxmlformats.org/officeDocument/2006/relationships/image" Target="../media/image66.jpg"/><Relationship Id="rId3" Type="http://schemas.openxmlformats.org/officeDocument/2006/relationships/image" Target="../media/image52.jpeg"/><Relationship Id="rId21" Type="http://schemas.openxmlformats.org/officeDocument/2006/relationships/image" Target="../media/image69.jpeg"/><Relationship Id="rId7" Type="http://schemas.openxmlformats.org/officeDocument/2006/relationships/image" Target="../media/image56.jpeg"/><Relationship Id="rId12" Type="http://schemas.openxmlformats.org/officeDocument/2006/relationships/image" Target="../media/image61.jpg"/><Relationship Id="rId17" Type="http://schemas.openxmlformats.org/officeDocument/2006/relationships/image" Target="../media/image65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jpeg"/><Relationship Id="rId20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g"/><Relationship Id="rId5" Type="http://schemas.openxmlformats.org/officeDocument/2006/relationships/image" Target="../media/image54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10" Type="http://schemas.openxmlformats.org/officeDocument/2006/relationships/image" Target="../media/image59.jpeg"/><Relationship Id="rId19" Type="http://schemas.openxmlformats.org/officeDocument/2006/relationships/image" Target="../media/image67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2.jpeg"/><Relationship Id="rId22" Type="http://schemas.openxmlformats.org/officeDocument/2006/relationships/image" Target="../media/image7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88.jpg"/><Relationship Id="rId7" Type="http://schemas.openxmlformats.org/officeDocument/2006/relationships/image" Target="../media/image92.jpeg"/><Relationship Id="rId12" Type="http://schemas.openxmlformats.org/officeDocument/2006/relationships/image" Target="../media/image9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10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g"/><Relationship Id="rId12" Type="http://schemas.openxmlformats.org/officeDocument/2006/relationships/image" Target="../media/image111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1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microsoft.com/office/2007/relationships/hdphoto" Target="../media/hdphoto2.wdp"/><Relationship Id="rId10" Type="http://schemas.openxmlformats.org/officeDocument/2006/relationships/image" Target="../media/image116.png"/><Relationship Id="rId4" Type="http://schemas.openxmlformats.org/officeDocument/2006/relationships/image" Target="../media/image113.png"/><Relationship Id="rId9" Type="http://schemas.microsoft.com/office/2007/relationships/hdphoto" Target="../media/hdphoto4.wdp"/><Relationship Id="rId1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jp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png"/><Relationship Id="rId15" Type="http://schemas.openxmlformats.org/officeDocument/2006/relationships/image" Target="../media/image134.jpe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jpg"/><Relationship Id="rId14" Type="http://schemas.openxmlformats.org/officeDocument/2006/relationships/image" Target="../media/image1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jp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tiff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F39934-F201-3874-C4CD-DA5D0F1D39BA}"/>
              </a:ext>
            </a:extLst>
          </p:cNvPr>
          <p:cNvSpPr txBox="1"/>
          <p:nvPr/>
        </p:nvSpPr>
        <p:spPr>
          <a:xfrm>
            <a:off x="6889209" y="520511"/>
            <a:ext cx="4864858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b="1" dirty="0">
              <a:solidFill>
                <a:srgbClr val="00206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3EFF2D"/>
                </a:solidFill>
              </a:rPr>
              <a:t>acceleratori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3EFF2D"/>
                </a:solidFill>
              </a:rPr>
              <a:t>esperimenti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3EFF2D"/>
                </a:solidFill>
              </a:rPr>
              <a:t>teoria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3EFF2D"/>
                </a:solidFill>
              </a:rPr>
              <a:t>sviluppi tecnologici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3EFF2D"/>
                </a:solidFill>
              </a:rPr>
              <a:t>molte applicazioni</a:t>
            </a:r>
          </a:p>
          <a:p>
            <a:endParaRPr lang="it-IT" sz="3200" b="1" dirty="0">
              <a:solidFill>
                <a:srgbClr val="002060"/>
              </a:solidFill>
            </a:endParaRPr>
          </a:p>
          <a:p>
            <a:r>
              <a:rPr lang="it-IT" sz="3200" dirty="0">
                <a:solidFill>
                  <a:srgbClr val="FF9C19"/>
                </a:solidFill>
              </a:rPr>
              <a:t>….molta strada fatta</a:t>
            </a:r>
          </a:p>
          <a:p>
            <a:r>
              <a:rPr lang="it-IT" sz="3200" dirty="0">
                <a:solidFill>
                  <a:srgbClr val="FF9C19"/>
                </a:solidFill>
              </a:rPr>
              <a:t>un ricco patrimonio </a:t>
            </a:r>
          </a:p>
          <a:p>
            <a:r>
              <a:rPr lang="it-IT" sz="3200" dirty="0">
                <a:solidFill>
                  <a:srgbClr val="FF9C19"/>
                </a:solidFill>
              </a:rPr>
              <a:t>su cui costruire e affrontare </a:t>
            </a:r>
          </a:p>
          <a:p>
            <a:r>
              <a:rPr lang="it-IT" sz="3200" dirty="0">
                <a:solidFill>
                  <a:srgbClr val="FF9C19"/>
                </a:solidFill>
              </a:rPr>
              <a:t>le sfide del futuro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D0718D-14EA-BD79-CDCA-AF02EC70C121}"/>
              </a:ext>
            </a:extLst>
          </p:cNvPr>
          <p:cNvSpPr txBox="1"/>
          <p:nvPr/>
        </p:nvSpPr>
        <p:spPr>
          <a:xfrm>
            <a:off x="193063" y="111310"/>
            <a:ext cx="10813986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3EFF2D"/>
                </a:solidFill>
              </a:rPr>
              <a:t>La fisica nucleare a Milano dagli albori a oggi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610D31-AACA-5345-A3C1-018859B1DBD4}"/>
              </a:ext>
            </a:extLst>
          </p:cNvPr>
          <p:cNvSpPr txBox="1"/>
          <p:nvPr/>
        </p:nvSpPr>
        <p:spPr>
          <a:xfrm>
            <a:off x="9306851" y="6329010"/>
            <a:ext cx="291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Angela Bracco 7 giugno 2022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1F0B4F8-FFB4-3725-0ED0-41AF40AC2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3" y="880751"/>
            <a:ext cx="65278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3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F292A3-D3CC-9962-CDC4-FF4A4272DC44}"/>
              </a:ext>
            </a:extLst>
          </p:cNvPr>
          <p:cNvSpPr txBox="1"/>
          <p:nvPr/>
        </p:nvSpPr>
        <p:spPr>
          <a:xfrm>
            <a:off x="346907" y="633857"/>
            <a:ext cx="3989708" cy="523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800" dirty="0">
                <a:solidFill>
                  <a:srgbClr val="002060"/>
                </a:solidFill>
              </a:rPr>
              <a:t>Il giogo in ferro del CS al termine dei test di accettazione presso la fonderia tedesca che lo aveva realizzato.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it-IT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800" dirty="0">
                <a:solidFill>
                  <a:srgbClr val="002060"/>
                </a:solidFill>
              </a:rPr>
              <a:t>Siamo nel 1982-1983.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it-IT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800" dirty="0">
                <a:solidFill>
                  <a:srgbClr val="002060"/>
                </a:solidFill>
              </a:rPr>
              <a:t>In primo piano: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800" b="1" dirty="0">
                <a:solidFill>
                  <a:srgbClr val="FF0000"/>
                </a:solidFill>
              </a:rPr>
              <a:t> il prof. Resmini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800" b="1" dirty="0">
                <a:solidFill>
                  <a:srgbClr val="FF0000"/>
                </a:solidFill>
              </a:rPr>
              <a:t> il prof. De Martinis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it-IT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800" dirty="0"/>
              <a:t>con il direttore dello stabilimento </a:t>
            </a:r>
            <a:br>
              <a:rPr lang="it-IT" sz="2800" dirty="0"/>
            </a:br>
            <a:endParaRPr lang="en-US" sz="2800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testo, interni, fabbrica&#10;&#10;Descrizione generata automaticamente">
            <a:extLst>
              <a:ext uri="{FF2B5EF4-FFF2-40B4-BE49-F238E27FC236}">
                <a16:creationId xmlns:a16="http://schemas.microsoft.com/office/drawing/2014/main" id="{4DA6E410-9CA4-DCB1-DF74-D228F55528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530" y="747892"/>
            <a:ext cx="5499707" cy="53622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6278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72CC5E-8793-9573-9D5E-AE1238E2E072}"/>
              </a:ext>
            </a:extLst>
          </p:cNvPr>
          <p:cNvSpPr txBox="1"/>
          <p:nvPr/>
        </p:nvSpPr>
        <p:spPr>
          <a:xfrm>
            <a:off x="381000" y="152400"/>
            <a:ext cx="6362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…….in ricordo della figura di Resmini</a:t>
            </a:r>
          </a:p>
        </p:txBody>
      </p:sp>
      <p:pic>
        <p:nvPicPr>
          <p:cNvPr id="5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BDBCD7E-3130-B8BB-E640-EBCE3B18A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846980"/>
            <a:ext cx="7022474" cy="485169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7ABB81E-EA8C-0B34-6B4F-F05AF1446218}"/>
              </a:ext>
            </a:extLst>
          </p:cNvPr>
          <p:cNvSpPr/>
          <p:nvPr/>
        </p:nvSpPr>
        <p:spPr>
          <a:xfrm>
            <a:off x="381000" y="5643771"/>
            <a:ext cx="76581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Torneo Resmini nel 1987 : maglia blu giocatori LASA in bianco giocatori di via Celoria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B80071DF-0D85-246B-D468-1DDE2DEB07E6}"/>
              </a:ext>
            </a:extLst>
          </p:cNvPr>
          <p:cNvCxnSpPr>
            <a:cxnSpLocks/>
          </p:cNvCxnSpPr>
          <p:nvPr/>
        </p:nvCxnSpPr>
        <p:spPr>
          <a:xfrm>
            <a:off x="152400" y="792077"/>
            <a:ext cx="12039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6E4B2E2-FCA5-1121-E976-EAD883958170}"/>
              </a:ext>
            </a:extLst>
          </p:cNvPr>
          <p:cNvSpPr txBox="1"/>
          <p:nvPr/>
        </p:nvSpPr>
        <p:spPr>
          <a:xfrm>
            <a:off x="9035746" y="3051492"/>
            <a:ext cx="2946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Premio Resmini INFN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–tesi dottorato</a:t>
            </a:r>
          </a:p>
        </p:txBody>
      </p:sp>
      <p:pic>
        <p:nvPicPr>
          <p:cNvPr id="8" name="Immagine 7" descr="Immagine che contiene persona, uomo, tuta, inpiedi&#10;&#10;Descrizione generata automaticamente">
            <a:extLst>
              <a:ext uri="{FF2B5EF4-FFF2-40B4-BE49-F238E27FC236}">
                <a16:creationId xmlns:a16="http://schemas.microsoft.com/office/drawing/2014/main" id="{70F77EC5-D45F-4A85-D726-29DF1D78F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711" y="1369957"/>
            <a:ext cx="2872673" cy="1457563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E16144C-7B74-44A2-5269-1757322912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678" y="3882489"/>
            <a:ext cx="2693706" cy="28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0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81A0CE-66F0-09A4-4F5E-013773D37AB2}"/>
              </a:ext>
            </a:extLst>
          </p:cNvPr>
          <p:cNvSpPr txBox="1"/>
          <p:nvPr/>
        </p:nvSpPr>
        <p:spPr>
          <a:xfrm>
            <a:off x="227410" y="84742"/>
            <a:ext cx="6561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…la costruzione del ciclotrone CS </a:t>
            </a:r>
          </a:p>
          <a:p>
            <a:r>
              <a:rPr lang="it-IT" sz="3600" b="1" dirty="0">
                <a:solidFill>
                  <a:srgbClr val="C00000"/>
                </a:solidFill>
              </a:rPr>
              <a:t>a Milano : nasce il LASA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A761B0-5903-B2C4-1589-54959E700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359" y="53896"/>
            <a:ext cx="4265817" cy="28341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89120B3-BCE0-2DDD-9F44-7C47AC16D3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46824" y="1956150"/>
            <a:ext cx="2433960" cy="35264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620D10-B21B-F8A4-D98D-C1AE01842828}"/>
              </a:ext>
            </a:extLst>
          </p:cNvPr>
          <p:cNvSpPr txBox="1"/>
          <p:nvPr/>
        </p:nvSpPr>
        <p:spPr>
          <a:xfrm>
            <a:off x="9981236" y="0"/>
            <a:ext cx="208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Sergio </a:t>
            </a:r>
            <a:r>
              <a:rPr lang="it-IT" b="1" dirty="0" err="1">
                <a:solidFill>
                  <a:srgbClr val="FFFF00"/>
                </a:solidFill>
              </a:rPr>
              <a:t>Parmeggiano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13EED3-0BE5-5ECA-1358-3EED924616B8}"/>
              </a:ext>
            </a:extLst>
          </p:cNvPr>
          <p:cNvSpPr txBox="1"/>
          <p:nvPr/>
        </p:nvSpPr>
        <p:spPr>
          <a:xfrm>
            <a:off x="8500603" y="4162658"/>
            <a:ext cx="364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Paolo </a:t>
            </a:r>
            <a:r>
              <a:rPr lang="it-IT" b="1" dirty="0" err="1">
                <a:solidFill>
                  <a:srgbClr val="FFFF00"/>
                </a:solidFill>
              </a:rPr>
              <a:t>Michelato</a:t>
            </a:r>
            <a:r>
              <a:rPr lang="it-IT" b="1" dirty="0">
                <a:solidFill>
                  <a:srgbClr val="FFFF00"/>
                </a:solidFill>
              </a:rPr>
              <a:t>, Angelo Giussani…. 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F3DC31B-6D30-4CF9-4797-ACBBA16495B0}"/>
              </a:ext>
            </a:extLst>
          </p:cNvPr>
          <p:cNvCxnSpPr/>
          <p:nvPr/>
        </p:nvCxnSpPr>
        <p:spPr>
          <a:xfrm>
            <a:off x="0" y="1224513"/>
            <a:ext cx="766353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C1CFD6E-15E5-4E52-FB6D-920059D071DA}"/>
              </a:ext>
            </a:extLst>
          </p:cNvPr>
          <p:cNvSpPr txBox="1"/>
          <p:nvPr/>
        </p:nvSpPr>
        <p:spPr>
          <a:xfrm>
            <a:off x="12656" y="5773312"/>
            <a:ext cx="8933978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…oggi attività molto intensa per  progettazione e costruzione di acceleratori  di progetti internazionali :</a:t>
            </a:r>
          </a:p>
          <a:p>
            <a:r>
              <a:rPr lang="it-IT" sz="2000" dirty="0"/>
              <a:t>XFEL, Fermi Lab, ESS, CERN, </a:t>
            </a:r>
            <a:r>
              <a:rPr lang="it-IT" sz="2000" dirty="0" err="1"/>
              <a:t>Eupraxia</a:t>
            </a:r>
            <a:r>
              <a:rPr lang="it-IT" sz="2000" dirty="0"/>
              <a:t> a LNF, progetti per Campus Mind a Mi e altro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8EBAAD5-753C-3361-0F41-977C1E118E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347" y="1264893"/>
            <a:ext cx="1070890" cy="10508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6B0358E-5112-8413-CE2E-30B324DE5B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3413" y="4466730"/>
            <a:ext cx="1009217" cy="960719"/>
          </a:xfrm>
          <a:prstGeom prst="rect">
            <a:avLst/>
          </a:prstGeom>
        </p:spPr>
      </p:pic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5CFB45CD-B0FF-C7D9-27B9-B23680736613}"/>
              </a:ext>
            </a:extLst>
          </p:cNvPr>
          <p:cNvCxnSpPr>
            <a:cxnSpLocks/>
          </p:cNvCxnSpPr>
          <p:nvPr/>
        </p:nvCxnSpPr>
        <p:spPr>
          <a:xfrm>
            <a:off x="-89661" y="5737928"/>
            <a:ext cx="9015234" cy="385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 descr="Immagine che contiene parete, persona, interni, uomo&#10;&#10;Descrizione generata automaticamente">
            <a:extLst>
              <a:ext uri="{FF2B5EF4-FFF2-40B4-BE49-F238E27FC236}">
                <a16:creationId xmlns:a16="http://schemas.microsoft.com/office/drawing/2014/main" id="{E8AED35A-8D4D-DE6B-C18F-EC8FE596C4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3" y="1325252"/>
            <a:ext cx="1029095" cy="1050875"/>
          </a:xfrm>
          <a:prstGeom prst="rect">
            <a:avLst/>
          </a:prstGeom>
        </p:spPr>
      </p:pic>
      <p:pic>
        <p:nvPicPr>
          <p:cNvPr id="20" name="Immagine 19" descr="Immagine che contiene persona, parete&#10;&#10;Descrizione generata automaticamente">
            <a:extLst>
              <a:ext uri="{FF2B5EF4-FFF2-40B4-BE49-F238E27FC236}">
                <a16:creationId xmlns:a16="http://schemas.microsoft.com/office/drawing/2014/main" id="{378DE395-339F-F95D-FA6F-38158294AF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557" y="1344869"/>
            <a:ext cx="1006512" cy="104214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F21D860-91A3-DA27-0190-62981DF65C6C}"/>
              </a:ext>
            </a:extLst>
          </p:cNvPr>
          <p:cNvSpPr txBox="1"/>
          <p:nvPr/>
        </p:nvSpPr>
        <p:spPr>
          <a:xfrm>
            <a:off x="5175658" y="2398346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L. Rossi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1073487-8A88-FB1B-FDE6-4D826DFBCAFC}"/>
              </a:ext>
            </a:extLst>
          </p:cNvPr>
          <p:cNvSpPr txBox="1"/>
          <p:nvPr/>
        </p:nvSpPr>
        <p:spPr>
          <a:xfrm>
            <a:off x="85448" y="2287517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E. Acerbi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19C412F-C880-2C85-9F7C-F177754C956A}"/>
              </a:ext>
            </a:extLst>
          </p:cNvPr>
          <p:cNvSpPr txBox="1"/>
          <p:nvPr/>
        </p:nvSpPr>
        <p:spPr>
          <a:xfrm>
            <a:off x="2405762" y="236297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C. De Martinis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7909324-B753-BD4A-D347-343D91574A7B}"/>
              </a:ext>
            </a:extLst>
          </p:cNvPr>
          <p:cNvSpPr txBox="1"/>
          <p:nvPr/>
        </p:nvSpPr>
        <p:spPr>
          <a:xfrm>
            <a:off x="179892" y="5014275"/>
            <a:ext cx="96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D. Giove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2F9BAC1-030E-A80C-3C61-C9D9614CF5EC}"/>
              </a:ext>
            </a:extLst>
          </p:cNvPr>
          <p:cNvSpPr txBox="1"/>
          <p:nvPr/>
        </p:nvSpPr>
        <p:spPr>
          <a:xfrm>
            <a:off x="2496933" y="5402639"/>
            <a:ext cx="109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L. Serafini</a:t>
            </a:r>
          </a:p>
        </p:txBody>
      </p:sp>
      <p:pic>
        <p:nvPicPr>
          <p:cNvPr id="27" name="Immagine 26" descr="Immagine che contiene persona, uomo, posando&#10;&#10;Descrizione generata automaticamente">
            <a:extLst>
              <a:ext uri="{FF2B5EF4-FFF2-40B4-BE49-F238E27FC236}">
                <a16:creationId xmlns:a16="http://schemas.microsoft.com/office/drawing/2014/main" id="{52E29F2D-4A8A-262F-7C58-79059AEA6B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5" y="1280959"/>
            <a:ext cx="947644" cy="111122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6D550FE-6AD3-21F4-FAC8-0AD067D8680A}"/>
              </a:ext>
            </a:extLst>
          </p:cNvPr>
          <p:cNvSpPr txBox="1"/>
          <p:nvPr/>
        </p:nvSpPr>
        <p:spPr>
          <a:xfrm>
            <a:off x="1219874" y="2318338"/>
            <a:ext cx="103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C. Pagani</a:t>
            </a:r>
          </a:p>
        </p:txBody>
      </p:sp>
      <p:pic>
        <p:nvPicPr>
          <p:cNvPr id="30" name="Immagine 29" descr="Immagine che contiene uomo, persona, posando&#10;&#10;Descrizione generata automaticamente">
            <a:extLst>
              <a:ext uri="{FF2B5EF4-FFF2-40B4-BE49-F238E27FC236}">
                <a16:creationId xmlns:a16="http://schemas.microsoft.com/office/drawing/2014/main" id="{D8E2B893-8D41-CFA2-78BB-E29E875F971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952" y="1274995"/>
            <a:ext cx="872883" cy="106031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CFA208F-B51D-EC86-147F-0E4BEBB4E8A6}"/>
              </a:ext>
            </a:extLst>
          </p:cNvPr>
          <p:cNvSpPr txBox="1"/>
          <p:nvPr/>
        </p:nvSpPr>
        <p:spPr>
          <a:xfrm>
            <a:off x="6351636" y="2355889"/>
            <a:ext cx="132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P. </a:t>
            </a:r>
            <a:r>
              <a:rPr lang="it-IT" dirty="0" err="1"/>
              <a:t>Michelato</a:t>
            </a:r>
            <a:endParaRPr lang="it-IT" dirty="0"/>
          </a:p>
        </p:txBody>
      </p:sp>
      <p:pic>
        <p:nvPicPr>
          <p:cNvPr id="33" name="Immagine 32" descr="Immagine che contiene persona, parete, interni&#10;&#10;Descrizione generata automaticamente">
            <a:extLst>
              <a:ext uri="{FF2B5EF4-FFF2-40B4-BE49-F238E27FC236}">
                <a16:creationId xmlns:a16="http://schemas.microsoft.com/office/drawing/2014/main" id="{913325D9-C022-15E2-2F39-8D0AD8FF97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892" y="2676692"/>
            <a:ext cx="1009217" cy="991817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88600B7-3425-CF44-9305-89816A1E664E}"/>
              </a:ext>
            </a:extLst>
          </p:cNvPr>
          <p:cNvSpPr txBox="1"/>
          <p:nvPr/>
        </p:nvSpPr>
        <p:spPr>
          <a:xfrm>
            <a:off x="126728" y="3703893"/>
            <a:ext cx="108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G. Volpini</a:t>
            </a:r>
          </a:p>
        </p:txBody>
      </p:sp>
      <p:pic>
        <p:nvPicPr>
          <p:cNvPr id="36" name="Immagine 35" descr="Immagine che contiene persona, uomo, interni, uniforme militare&#10;&#10;Descrizione generata automaticamente">
            <a:extLst>
              <a:ext uri="{FF2B5EF4-FFF2-40B4-BE49-F238E27FC236}">
                <a16:creationId xmlns:a16="http://schemas.microsoft.com/office/drawing/2014/main" id="{DFC8E3C0-8D05-DF63-1EF1-F1E5D04268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5514" y="2833262"/>
            <a:ext cx="882697" cy="94288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A067695-085F-6452-675D-EB9D644582CC}"/>
              </a:ext>
            </a:extLst>
          </p:cNvPr>
          <p:cNvSpPr txBox="1"/>
          <p:nvPr/>
        </p:nvSpPr>
        <p:spPr>
          <a:xfrm>
            <a:off x="5736238" y="3876579"/>
            <a:ext cx="97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P. Pierini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D46E56A-6262-8A08-6FF9-E9C19F5E659C}"/>
              </a:ext>
            </a:extLst>
          </p:cNvPr>
          <p:cNvSpPr txBox="1"/>
          <p:nvPr/>
        </p:nvSpPr>
        <p:spPr>
          <a:xfrm>
            <a:off x="4711131" y="3876579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M. Sorbi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3D56A6AF-84C4-9704-8988-52A489CCD3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313" y="4534514"/>
            <a:ext cx="753578" cy="80741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EDB46A3-A2B1-9DCF-A93E-E4635FA196C9}"/>
              </a:ext>
            </a:extLst>
          </p:cNvPr>
          <p:cNvSpPr txBox="1"/>
          <p:nvPr/>
        </p:nvSpPr>
        <p:spPr>
          <a:xfrm>
            <a:off x="1323071" y="5348753"/>
            <a:ext cx="11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D. </a:t>
            </a:r>
            <a:r>
              <a:rPr lang="it-IT" dirty="0" err="1"/>
              <a:t>Sertore</a:t>
            </a:r>
            <a:endParaRPr lang="it-IT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5861F74-A9F2-E21A-16AC-A5380E953BD5}"/>
              </a:ext>
            </a:extLst>
          </p:cNvPr>
          <p:cNvSpPr txBox="1"/>
          <p:nvPr/>
        </p:nvSpPr>
        <p:spPr>
          <a:xfrm>
            <a:off x="3843268" y="214379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G. Bellomo</a:t>
            </a:r>
          </a:p>
        </p:txBody>
      </p:sp>
      <p:pic>
        <p:nvPicPr>
          <p:cNvPr id="9" name="Immagine 8" descr="Immagine che contiene interni, pavimento&#10;&#10;Descrizione generata automaticamente">
            <a:extLst>
              <a:ext uri="{FF2B5EF4-FFF2-40B4-BE49-F238E27FC236}">
                <a16:creationId xmlns:a16="http://schemas.microsoft.com/office/drawing/2014/main" id="{B573E452-9691-E85E-1FE1-0B34A8F7F55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91922" y="4107764"/>
            <a:ext cx="2334203" cy="3182656"/>
          </a:xfrm>
          <a:prstGeom prst="rect">
            <a:avLst/>
          </a:prstGeom>
        </p:spPr>
      </p:pic>
      <p:pic>
        <p:nvPicPr>
          <p:cNvPr id="26" name="Immagine 25" descr="Immagine che contiene interni, pavimento&#10;&#10;Descrizione generata automaticamente">
            <a:extLst>
              <a:ext uri="{FF2B5EF4-FFF2-40B4-BE49-F238E27FC236}">
                <a16:creationId xmlns:a16="http://schemas.microsoft.com/office/drawing/2014/main" id="{6102FC50-6224-4224-E956-DBDE0BCB3B1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6487" y="1293096"/>
            <a:ext cx="803038" cy="917506"/>
          </a:xfrm>
          <a:prstGeom prst="rect">
            <a:avLst/>
          </a:prstGeom>
        </p:spPr>
      </p:pic>
      <p:pic>
        <p:nvPicPr>
          <p:cNvPr id="35" name="Immagine 34" descr="Immagine che contiene uomo, persona, parete, posando&#10;&#10;Descrizione generata automaticamente">
            <a:extLst>
              <a:ext uri="{FF2B5EF4-FFF2-40B4-BE49-F238E27FC236}">
                <a16:creationId xmlns:a16="http://schemas.microsoft.com/office/drawing/2014/main" id="{2EA48560-677B-DA56-19D8-5606A42B180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554" y="2830584"/>
            <a:ext cx="681968" cy="93540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48B236F-3529-1B3D-D556-9CCF281667A3}"/>
              </a:ext>
            </a:extLst>
          </p:cNvPr>
          <p:cNvSpPr txBox="1"/>
          <p:nvPr/>
        </p:nvSpPr>
        <p:spPr>
          <a:xfrm>
            <a:off x="8998856" y="6434772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G. Bellomo</a:t>
            </a:r>
          </a:p>
        </p:txBody>
      </p:sp>
      <p:pic>
        <p:nvPicPr>
          <p:cNvPr id="46" name="Immagine 45" descr="Immagine che contiene edificio, esterni, cielo, strada&#10;&#10;Descrizione generata automaticamente">
            <a:extLst>
              <a:ext uri="{FF2B5EF4-FFF2-40B4-BE49-F238E27FC236}">
                <a16:creationId xmlns:a16="http://schemas.microsoft.com/office/drawing/2014/main" id="{2946270F-70DC-5B23-6B64-1C79721FF67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349" y="2749877"/>
            <a:ext cx="3354008" cy="1729410"/>
          </a:xfrm>
          <a:prstGeom prst="rect">
            <a:avLst/>
          </a:prstGeom>
        </p:spPr>
      </p:pic>
      <p:pic>
        <p:nvPicPr>
          <p:cNvPr id="48" name="Immagine 47" descr="Immagine che contiene persona, parete, sorridente, posando&#10;&#10;Descrizione generata automaticamente">
            <a:extLst>
              <a:ext uri="{FF2B5EF4-FFF2-40B4-BE49-F238E27FC236}">
                <a16:creationId xmlns:a16="http://schemas.microsoft.com/office/drawing/2014/main" id="{CF5D203A-EA21-3B26-DEBE-070E211F656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731" y="2745804"/>
            <a:ext cx="1021107" cy="1021107"/>
          </a:xfrm>
          <a:prstGeom prst="rect">
            <a:avLst/>
          </a:prstGeom>
        </p:spPr>
      </p:pic>
      <p:pic>
        <p:nvPicPr>
          <p:cNvPr id="50" name="Immagine 49" descr="Immagine che contiene uomo, esterni, persona, albero&#10;&#10;Descrizione generata automaticamente">
            <a:extLst>
              <a:ext uri="{FF2B5EF4-FFF2-40B4-BE49-F238E27FC236}">
                <a16:creationId xmlns:a16="http://schemas.microsoft.com/office/drawing/2014/main" id="{238568B5-6C2B-EC93-E6AA-7F26D5185EE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82" y="4089923"/>
            <a:ext cx="914400" cy="977900"/>
          </a:xfrm>
          <a:prstGeom prst="rect">
            <a:avLst/>
          </a:prstGeom>
        </p:spPr>
      </p:pic>
      <p:pic>
        <p:nvPicPr>
          <p:cNvPr id="52" name="Immagine 51" descr="Immagine che contiene persona, parete, sorridente, posando&#10;&#10;Descrizione generata automaticamente">
            <a:extLst>
              <a:ext uri="{FF2B5EF4-FFF2-40B4-BE49-F238E27FC236}">
                <a16:creationId xmlns:a16="http://schemas.microsoft.com/office/drawing/2014/main" id="{91A28EBA-BDC1-1A3F-F989-6581B09D012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245" y="4508628"/>
            <a:ext cx="850994" cy="85099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BAD56965-1FAF-0B38-C543-31068B00D9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21232" y="4540913"/>
            <a:ext cx="749300" cy="800100"/>
          </a:xfrm>
          <a:prstGeom prst="rect">
            <a:avLst/>
          </a:prstGeom>
        </p:spPr>
      </p:pic>
      <p:pic>
        <p:nvPicPr>
          <p:cNvPr id="56" name="Immagine 55" descr="Immagine che contiene persona, uomo, interni&#10;&#10;Descrizione generata automaticamente">
            <a:extLst>
              <a:ext uri="{FF2B5EF4-FFF2-40B4-BE49-F238E27FC236}">
                <a16:creationId xmlns:a16="http://schemas.microsoft.com/office/drawing/2014/main" id="{3965CB77-0433-07CD-3A2C-A070F5213E7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108" y="4232471"/>
            <a:ext cx="995904" cy="995904"/>
          </a:xfrm>
          <a:prstGeom prst="rect">
            <a:avLst/>
          </a:prstGeom>
        </p:spPr>
      </p:pic>
      <p:pic>
        <p:nvPicPr>
          <p:cNvPr id="58" name="Immagine 57" descr="Immagine che contiene parete, persona&#10;&#10;Descrizione generata automaticamente">
            <a:extLst>
              <a:ext uri="{FF2B5EF4-FFF2-40B4-BE49-F238E27FC236}">
                <a16:creationId xmlns:a16="http://schemas.microsoft.com/office/drawing/2014/main" id="{4C930C72-7887-28A0-5800-FB4786079DFB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727" y="4273751"/>
            <a:ext cx="980284" cy="980284"/>
          </a:xfrm>
          <a:prstGeom prst="rect">
            <a:avLst/>
          </a:prstGeom>
        </p:spPr>
      </p:pic>
      <p:pic>
        <p:nvPicPr>
          <p:cNvPr id="60" name="Immagine 59" descr="Immagine che contiene cielo, esterni, indumenti da lavoro&#10;&#10;Descrizione generata automaticamente">
            <a:extLst>
              <a:ext uri="{FF2B5EF4-FFF2-40B4-BE49-F238E27FC236}">
                <a16:creationId xmlns:a16="http://schemas.microsoft.com/office/drawing/2014/main" id="{F2C526B7-FBBA-5590-1778-11FD286F2F8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376" y="4172778"/>
            <a:ext cx="945477" cy="1016004"/>
          </a:xfrm>
          <a:prstGeom prst="rect">
            <a:avLst/>
          </a:prstGeom>
        </p:spPr>
      </p:pic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8949FE65-A4B5-BE59-D693-658F24F750B1}"/>
              </a:ext>
            </a:extLst>
          </p:cNvPr>
          <p:cNvSpPr txBox="1"/>
          <p:nvPr/>
        </p:nvSpPr>
        <p:spPr>
          <a:xfrm>
            <a:off x="3647762" y="5309913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 . Monaco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A2A75590-EDED-A034-9FFD-A44177DC2D5A}"/>
              </a:ext>
            </a:extLst>
          </p:cNvPr>
          <p:cNvSpPr txBox="1"/>
          <p:nvPr/>
        </p:nvSpPr>
        <p:spPr>
          <a:xfrm>
            <a:off x="4882578" y="5309913"/>
            <a:ext cx="109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 </a:t>
            </a:r>
            <a:r>
              <a:rPr lang="it-IT" dirty="0" err="1"/>
              <a:t>Bosotti</a:t>
            </a:r>
            <a:endParaRPr lang="it-IT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982C79CF-9DD0-4702-1469-887E3952D2A1}"/>
              </a:ext>
            </a:extLst>
          </p:cNvPr>
          <p:cNvSpPr txBox="1"/>
          <p:nvPr/>
        </p:nvSpPr>
        <p:spPr>
          <a:xfrm>
            <a:off x="5894881" y="5314764"/>
            <a:ext cx="9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F. Broggi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E57DA1BF-713F-03F5-409A-5E44623DB163}"/>
              </a:ext>
            </a:extLst>
          </p:cNvPr>
          <p:cNvSpPr txBox="1"/>
          <p:nvPr/>
        </p:nvSpPr>
        <p:spPr>
          <a:xfrm>
            <a:off x="7117707" y="5242783"/>
            <a:ext cx="10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 Leone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67424296-4491-B08D-D57D-C10183D9E80B}"/>
              </a:ext>
            </a:extLst>
          </p:cNvPr>
          <p:cNvSpPr txBox="1"/>
          <p:nvPr/>
        </p:nvSpPr>
        <p:spPr>
          <a:xfrm>
            <a:off x="6826805" y="3813979"/>
            <a:ext cx="11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D. </a:t>
            </a:r>
            <a:r>
              <a:rPr lang="it-IT" dirty="0" err="1"/>
              <a:t>Sertore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584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inpiedi, persone, gruppo&#10;&#10;Descrizione generata automaticamente">
            <a:extLst>
              <a:ext uri="{FF2B5EF4-FFF2-40B4-BE49-F238E27FC236}">
                <a16:creationId xmlns:a16="http://schemas.microsoft.com/office/drawing/2014/main" id="{F0C076A9-B717-CCE7-EE1B-9A51D0876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21" y="0"/>
            <a:ext cx="9181785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76DF65-49BC-F82F-DA66-CBC198273B41}"/>
              </a:ext>
            </a:extLst>
          </p:cNvPr>
          <p:cNvSpPr txBox="1"/>
          <p:nvPr/>
        </p:nvSpPr>
        <p:spPr>
          <a:xfrm>
            <a:off x="9762978" y="1322363"/>
            <a:ext cx="245951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Foto al Lasa</a:t>
            </a:r>
          </a:p>
          <a:p>
            <a:endParaRPr lang="it-IT" dirty="0"/>
          </a:p>
          <a:p>
            <a:r>
              <a:rPr lang="it-IT" dirty="0"/>
              <a:t>Con alcuni collaboratori </a:t>
            </a:r>
          </a:p>
          <a:p>
            <a:r>
              <a:rPr lang="it-IT" dirty="0"/>
              <a:t>di altre sedi</a:t>
            </a:r>
          </a:p>
          <a:p>
            <a:r>
              <a:rPr lang="it-IT" dirty="0"/>
              <a:t>tra cui </a:t>
            </a:r>
          </a:p>
          <a:p>
            <a:r>
              <a:rPr lang="it-IT" dirty="0"/>
              <a:t>Pasquale Fabbricatore </a:t>
            </a:r>
          </a:p>
          <a:p>
            <a:r>
              <a:rPr lang="it-IT" dirty="0"/>
              <a:t>di Genova</a:t>
            </a:r>
          </a:p>
        </p:txBody>
      </p:sp>
    </p:spTree>
    <p:extLst>
      <p:ext uri="{BB962C8B-B14F-4D97-AF65-F5344CB8AC3E}">
        <p14:creationId xmlns:p14="http://schemas.microsoft.com/office/powerpoint/2010/main" val="2904356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81A0CE-66F0-09A4-4F5E-013773D37AB2}"/>
              </a:ext>
            </a:extLst>
          </p:cNvPr>
          <p:cNvSpPr txBox="1"/>
          <p:nvPr/>
        </p:nvSpPr>
        <p:spPr>
          <a:xfrm>
            <a:off x="4748052" y="104350"/>
            <a:ext cx="7049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…la costruzione del ciclotrone </a:t>
            </a:r>
          </a:p>
          <a:p>
            <a:r>
              <a:rPr lang="it-IT" sz="2800" b="1" dirty="0">
                <a:solidFill>
                  <a:srgbClr val="C00000"/>
                </a:solidFill>
              </a:rPr>
              <a:t> superconduttore e montaggio a Catania </a:t>
            </a:r>
          </a:p>
        </p:txBody>
      </p:sp>
      <p:pic>
        <p:nvPicPr>
          <p:cNvPr id="4" name="Immagine 3" descr="Immagine che contiene persona, uomo, interni, tuta&#10;&#10;Descrizione generata automaticamente">
            <a:extLst>
              <a:ext uri="{FF2B5EF4-FFF2-40B4-BE49-F238E27FC236}">
                <a16:creationId xmlns:a16="http://schemas.microsoft.com/office/drawing/2014/main" id="{94FA7A89-AA69-52A7-46D1-F71069273A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1" y="122279"/>
            <a:ext cx="4436742" cy="288806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Immagine 8" descr="Immagine che contiene testo, persona, inpiedi, interni&#10;&#10;Descrizione generata automaticamente">
            <a:extLst>
              <a:ext uri="{FF2B5EF4-FFF2-40B4-BE49-F238E27FC236}">
                <a16:creationId xmlns:a16="http://schemas.microsoft.com/office/drawing/2014/main" id="{FF1E918E-CF20-ACB6-0B09-BE4195376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" y="3847654"/>
            <a:ext cx="4216400" cy="2844800"/>
          </a:xfrm>
          <a:prstGeom prst="rect">
            <a:avLst/>
          </a:prstGeom>
        </p:spPr>
      </p:pic>
      <p:pic>
        <p:nvPicPr>
          <p:cNvPr id="6" name="Picture 5" descr="A picture containing text, warehouse, several&#10;&#10;Description automatically generated">
            <a:extLst>
              <a:ext uri="{FF2B5EF4-FFF2-40B4-BE49-F238E27FC236}">
                <a16:creationId xmlns:a16="http://schemas.microsoft.com/office/drawing/2014/main" id="{FC2C9394-5CE0-07A0-D8AA-A563583A33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962450"/>
            <a:ext cx="5346700" cy="5791200"/>
          </a:xfrm>
          <a:prstGeom prst="rect">
            <a:avLst/>
          </a:prstGeom>
        </p:spPr>
      </p:pic>
      <p:sp>
        <p:nvSpPr>
          <p:cNvPr id="7" name="CasellaDiTesto 2">
            <a:extLst>
              <a:ext uri="{FF2B5EF4-FFF2-40B4-BE49-F238E27FC236}">
                <a16:creationId xmlns:a16="http://schemas.microsoft.com/office/drawing/2014/main" id="{4A1C8E77-D713-A594-AE06-49DF4603DC4E}"/>
              </a:ext>
            </a:extLst>
          </p:cNvPr>
          <p:cNvSpPr txBox="1"/>
          <p:nvPr/>
        </p:nvSpPr>
        <p:spPr>
          <a:xfrm>
            <a:off x="223880" y="5895550"/>
            <a:ext cx="3927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FFC000"/>
                </a:solidFill>
              </a:rPr>
              <a:t>A.Giussani</a:t>
            </a:r>
            <a:r>
              <a:rPr lang="it-IT" sz="2000" dirty="0">
                <a:solidFill>
                  <a:srgbClr val="FFC000"/>
                </a:solidFill>
              </a:rPr>
              <a:t>, M. </a:t>
            </a:r>
            <a:r>
              <a:rPr lang="it-IT" sz="2000" dirty="0" err="1">
                <a:solidFill>
                  <a:srgbClr val="FFC000"/>
                </a:solidFill>
              </a:rPr>
              <a:t>Bonezi</a:t>
            </a:r>
            <a:r>
              <a:rPr lang="it-IT" sz="2000" dirty="0">
                <a:solidFill>
                  <a:srgbClr val="FFC000"/>
                </a:solidFill>
              </a:rPr>
              <a:t>, </a:t>
            </a:r>
            <a:r>
              <a:rPr lang="it-IT" sz="2000" dirty="0" err="1">
                <a:solidFill>
                  <a:srgbClr val="FFC000"/>
                </a:solidFill>
              </a:rPr>
              <a:t>W</a:t>
            </a:r>
            <a:r>
              <a:rPr lang="it-IT" sz="2000" dirty="0">
                <a:solidFill>
                  <a:srgbClr val="FFC000"/>
                </a:solidFill>
              </a:rPr>
              <a:t>. Giussani,  </a:t>
            </a:r>
          </a:p>
          <a:p>
            <a:r>
              <a:rPr lang="it-IT" sz="2000" dirty="0">
                <a:solidFill>
                  <a:srgbClr val="FFC000"/>
                </a:solidFill>
              </a:rPr>
              <a:t>C. Uva, G. </a:t>
            </a:r>
            <a:r>
              <a:rPr lang="it-IT" sz="2000" dirty="0" err="1">
                <a:solidFill>
                  <a:srgbClr val="FFC000"/>
                </a:solidFill>
              </a:rPr>
              <a:t>Cartegni</a:t>
            </a:r>
            <a:endParaRPr lang="it-IT" sz="2000" dirty="0">
              <a:solidFill>
                <a:srgbClr val="FFC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390E95-5D2B-672C-2913-2DDF6A3AD415}"/>
              </a:ext>
            </a:extLst>
          </p:cNvPr>
          <p:cNvSpPr txBox="1"/>
          <p:nvPr/>
        </p:nvSpPr>
        <p:spPr>
          <a:xfrm>
            <a:off x="223880" y="2610236"/>
            <a:ext cx="4225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Ing. Alessandria, A. Giussani , C. Uva     </a:t>
            </a:r>
          </a:p>
        </p:txBody>
      </p:sp>
    </p:spTree>
    <p:extLst>
      <p:ext uri="{BB962C8B-B14F-4D97-AF65-F5344CB8AC3E}">
        <p14:creationId xmlns:p14="http://schemas.microsoft.com/office/powerpoint/2010/main" val="2258767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tanding next to a large machine&#10;&#10;Description automatically generated with low confidence">
            <a:extLst>
              <a:ext uri="{FF2B5EF4-FFF2-40B4-BE49-F238E27FC236}">
                <a16:creationId xmlns:a16="http://schemas.microsoft.com/office/drawing/2014/main" id="{0C9BD94E-4741-9C7A-38E9-829C6108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631" y="3000430"/>
            <a:ext cx="2796380" cy="185245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A891CFF-19EC-E795-6FCE-92AF3BB3A4B3}"/>
              </a:ext>
            </a:extLst>
          </p:cNvPr>
          <p:cNvSpPr/>
          <p:nvPr/>
        </p:nvSpPr>
        <p:spPr>
          <a:xfrm>
            <a:off x="239485" y="118425"/>
            <a:ext cx="1171302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Times" pitchFamily="2" charset="0"/>
              </a:rPr>
              <a:t>L’accelerazione di ioni – nuove possibilità : reazioni</a:t>
            </a:r>
            <a:endParaRPr lang="it-IT" sz="2800" dirty="0">
              <a:latin typeface="Times" pitchFamily="2" charset="0"/>
            </a:endParaRPr>
          </a:p>
          <a:p>
            <a:pPr algn="ctr"/>
            <a:endParaRPr lang="it-IT" sz="2800" dirty="0">
              <a:latin typeface="Times" pitchFamily="2" charset="0"/>
            </a:endParaRPr>
          </a:p>
          <a:p>
            <a:pPr algn="ctr"/>
            <a:endParaRPr lang="it-IT" dirty="0">
              <a:latin typeface="Times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6B546DD-9D02-2E87-88F0-CD0603783F71}"/>
              </a:ext>
            </a:extLst>
          </p:cNvPr>
          <p:cNvSpPr txBox="1"/>
          <p:nvPr/>
        </p:nvSpPr>
        <p:spPr>
          <a:xfrm>
            <a:off x="173447" y="668883"/>
            <a:ext cx="3148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</a:rPr>
              <a:t>Materia Nucleare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A5DFEF43-FD82-3B3C-700B-B33A01E536B5}"/>
              </a:ext>
            </a:extLst>
          </p:cNvPr>
          <p:cNvCxnSpPr/>
          <p:nvPr/>
        </p:nvCxnSpPr>
        <p:spPr>
          <a:xfrm>
            <a:off x="0" y="668883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>
            <a:extLst>
              <a:ext uri="{FF2B5EF4-FFF2-40B4-BE49-F238E27FC236}">
                <a16:creationId xmlns:a16="http://schemas.microsoft.com/office/drawing/2014/main" id="{DC69D482-5F7B-C9C2-85CF-092A0639E5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24" y="1114722"/>
            <a:ext cx="2114986" cy="183209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F6D39B0-EAB1-460D-E6A5-BD0804DC17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304" y="2211169"/>
            <a:ext cx="1513267" cy="118148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65949AB-CE4A-0531-BF37-ECB9B5CEF7BF}"/>
              </a:ext>
            </a:extLst>
          </p:cNvPr>
          <p:cNvSpPr txBox="1"/>
          <p:nvPr/>
        </p:nvSpPr>
        <p:spPr>
          <a:xfrm>
            <a:off x="3681412" y="3267942"/>
            <a:ext cx="33482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Transizione nei nuclei</a:t>
            </a:r>
          </a:p>
          <a:p>
            <a:r>
              <a:rPr lang="it-IT" sz="2400" dirty="0"/>
              <a:t> liquido –vapore</a:t>
            </a:r>
          </a:p>
          <a:p>
            <a:endParaRPr lang="it-IT" sz="2400" dirty="0"/>
          </a:p>
          <a:p>
            <a:r>
              <a:rPr lang="it-IT" sz="2400" dirty="0"/>
              <a:t>Equazione di stato </a:t>
            </a:r>
          </a:p>
          <a:p>
            <a:r>
              <a:rPr lang="it-IT" sz="2400" dirty="0"/>
              <a:t>importante per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stelle di neutroni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8A8312C-22BF-7C55-C307-C4AABF060606}"/>
              </a:ext>
            </a:extLst>
          </p:cNvPr>
          <p:cNvSpPr txBox="1"/>
          <p:nvPr/>
        </p:nvSpPr>
        <p:spPr>
          <a:xfrm>
            <a:off x="3445211" y="857029"/>
            <a:ext cx="27844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Sondare i nuclei 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alta energia </a:t>
            </a:r>
          </a:p>
          <a:p>
            <a:r>
              <a:rPr lang="it-IT" sz="2400" dirty="0">
                <a:solidFill>
                  <a:srgbClr val="002060"/>
                </a:solidFill>
              </a:rPr>
              <a:t>(temperatura)</a:t>
            </a:r>
          </a:p>
          <a:p>
            <a:endParaRPr lang="it-IT" sz="1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Variazioni della  Compressibilità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EFB9C6F-91BD-1051-7BCF-BEBA05F24B44}"/>
              </a:ext>
            </a:extLst>
          </p:cNvPr>
          <p:cNvCxnSpPr/>
          <p:nvPr/>
        </p:nvCxnSpPr>
        <p:spPr>
          <a:xfrm>
            <a:off x="1092282" y="2221678"/>
            <a:ext cx="1046484" cy="468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D1F28F-44E2-D2BD-C93D-904B3D0A334B}"/>
              </a:ext>
            </a:extLst>
          </p:cNvPr>
          <p:cNvSpPr txBox="1"/>
          <p:nvPr/>
        </p:nvSpPr>
        <p:spPr>
          <a:xfrm>
            <a:off x="1075418" y="1146902"/>
            <a:ext cx="206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Molta attività ai LNS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4C64F7B-70D5-4124-B251-DC822CB84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6" y="3622976"/>
            <a:ext cx="3571063" cy="204298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C18CF03-A793-5AFA-8D88-107340CC707E}"/>
              </a:ext>
            </a:extLst>
          </p:cNvPr>
          <p:cNvSpPr txBox="1"/>
          <p:nvPr/>
        </p:nvSpPr>
        <p:spPr>
          <a:xfrm>
            <a:off x="117114" y="5644021"/>
            <a:ext cx="593611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b="1" dirty="0"/>
              <a:t>I. Iori  e A. Moroni  </a:t>
            </a:r>
          </a:p>
          <a:p>
            <a:r>
              <a:rPr lang="it-IT" sz="2800" b="1" dirty="0"/>
              <a:t>collaborazioni con PD LNL  Fi LNS Bo </a:t>
            </a:r>
            <a:r>
              <a:rPr lang="it-IT" sz="2800" b="1" dirty="0" err="1"/>
              <a:t>Ct</a:t>
            </a:r>
            <a:endParaRPr lang="it-IT" sz="2800" b="1" dirty="0"/>
          </a:p>
        </p:txBody>
      </p:sp>
      <p:pic>
        <p:nvPicPr>
          <p:cNvPr id="35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25A9F05-3C50-4AA1-1FFC-943964BC8F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656" y="1903469"/>
            <a:ext cx="1967834" cy="3182752"/>
          </a:xfrm>
          <a:prstGeom prst="rect">
            <a:avLst/>
          </a:prstGeom>
        </p:spPr>
      </p:pic>
      <p:pic>
        <p:nvPicPr>
          <p:cNvPr id="24" name="Immagine 23" descr="Immagine che contiene testo, motore, ingranaggio&#10;&#10;Descrizione generata automaticamente">
            <a:extLst>
              <a:ext uri="{FF2B5EF4-FFF2-40B4-BE49-F238E27FC236}">
                <a16:creationId xmlns:a16="http://schemas.microsoft.com/office/drawing/2014/main" id="{632C0069-7D96-F900-F1FC-5EEC8B14E8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308" y="1090372"/>
            <a:ext cx="2084312" cy="1852453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A225762-0FDC-76DA-B996-C83EEACE9027}"/>
              </a:ext>
            </a:extLst>
          </p:cNvPr>
          <p:cNvSpPr txBox="1"/>
          <p:nvPr/>
        </p:nvSpPr>
        <p:spPr>
          <a:xfrm>
            <a:off x="9741043" y="841699"/>
            <a:ext cx="1554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Teoria reazioni</a:t>
            </a:r>
          </a:p>
          <a:p>
            <a:r>
              <a:rPr lang="it-IT" dirty="0"/>
              <a:t>nucleari</a:t>
            </a:r>
          </a:p>
          <a:p>
            <a:r>
              <a:rPr lang="it-IT" dirty="0"/>
              <a:t>E. </a:t>
            </a:r>
            <a:r>
              <a:rPr lang="it-IT" dirty="0" err="1"/>
              <a:t>Gadioli</a:t>
            </a:r>
            <a:endParaRPr lang="it-IT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FB7FA68B-B446-76E0-7C71-B5D8E7231811}"/>
              </a:ext>
            </a:extLst>
          </p:cNvPr>
          <p:cNvCxnSpPr>
            <a:cxnSpLocks/>
          </p:cNvCxnSpPr>
          <p:nvPr/>
        </p:nvCxnSpPr>
        <p:spPr>
          <a:xfrm>
            <a:off x="6491548" y="668882"/>
            <a:ext cx="0" cy="61891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6B0C69D-7BD4-856E-6E76-30E5A35A78EB}"/>
              </a:ext>
            </a:extLst>
          </p:cNvPr>
          <p:cNvSpPr txBox="1"/>
          <p:nvPr/>
        </p:nvSpPr>
        <p:spPr>
          <a:xfrm>
            <a:off x="6636621" y="716070"/>
            <a:ext cx="2205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Apparati  per reazioni</a:t>
            </a:r>
          </a:p>
          <a:p>
            <a:r>
              <a:rPr lang="it-IT" dirty="0"/>
              <a:t>nucleari </a:t>
            </a:r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FC7752E6-D6C0-E49D-870F-EF9A63EFEE32}"/>
              </a:ext>
            </a:extLst>
          </p:cNvPr>
          <p:cNvCxnSpPr>
            <a:cxnSpLocks/>
          </p:cNvCxnSpPr>
          <p:nvPr/>
        </p:nvCxnSpPr>
        <p:spPr>
          <a:xfrm>
            <a:off x="9642500" y="668883"/>
            <a:ext cx="87422" cy="61891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F62202-DE8D-F2E7-84AB-5DCE45E5DFF0}"/>
              </a:ext>
            </a:extLst>
          </p:cNvPr>
          <p:cNvSpPr txBox="1"/>
          <p:nvPr/>
        </p:nvSpPr>
        <p:spPr>
          <a:xfrm>
            <a:off x="6548346" y="2931441"/>
            <a:ext cx="279638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Elettronica: A. Bassi, </a:t>
            </a:r>
            <a:r>
              <a:rPr lang="it-IT" sz="1400" dirty="0" err="1"/>
              <a:t>R</a:t>
            </a:r>
            <a:r>
              <a:rPr lang="it-IT" sz="1400" dirty="0"/>
              <a:t>. Bassini, C. Boiano, S. Brambilla </a:t>
            </a:r>
          </a:p>
        </p:txBody>
      </p:sp>
      <p:pic>
        <p:nvPicPr>
          <p:cNvPr id="8" name="Immagine 7" descr="Immagine che contiene persona, persone, gruppo, interni&#10;&#10;Descrizione generata automaticamente">
            <a:extLst>
              <a:ext uri="{FF2B5EF4-FFF2-40B4-BE49-F238E27FC236}">
                <a16:creationId xmlns:a16="http://schemas.microsoft.com/office/drawing/2014/main" id="{B8F997D7-EBC5-952F-A013-0F7C07E940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631" y="4910489"/>
            <a:ext cx="3441342" cy="185245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BD6974-540D-88AE-B947-68F53E4B59C3}"/>
              </a:ext>
            </a:extLst>
          </p:cNvPr>
          <p:cNvSpPr txBox="1"/>
          <p:nvPr/>
        </p:nvSpPr>
        <p:spPr>
          <a:xfrm>
            <a:off x="7784799" y="4979516"/>
            <a:ext cx="20874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gruppi di Mi-LNL-Bo</a:t>
            </a:r>
          </a:p>
        </p:txBody>
      </p:sp>
    </p:spTree>
    <p:extLst>
      <p:ext uri="{BB962C8B-B14F-4D97-AF65-F5344CB8AC3E}">
        <p14:creationId xmlns:p14="http://schemas.microsoft.com/office/powerpoint/2010/main" val="215309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2DA4E55-DBC6-B572-1B08-BE05DEB62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208" y="3429000"/>
            <a:ext cx="5130800" cy="3035300"/>
          </a:xfrm>
          <a:prstGeom prst="rect">
            <a:avLst/>
          </a:prstGeom>
          <a:ln w="38100">
            <a:solidFill>
              <a:srgbClr val="FF9C19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E64AC6-F187-72DF-B3D5-B5E02F67712C}"/>
              </a:ext>
            </a:extLst>
          </p:cNvPr>
          <p:cNvSpPr txBox="1"/>
          <p:nvPr/>
        </p:nvSpPr>
        <p:spPr>
          <a:xfrm>
            <a:off x="311766" y="0"/>
            <a:ext cx="1161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……. </a:t>
            </a:r>
            <a:r>
              <a:rPr lang="it-IT" sz="3200" b="1" dirty="0">
                <a:solidFill>
                  <a:srgbClr val="C00000"/>
                </a:solidFill>
              </a:rPr>
              <a:t>ma anche misure di reazioni per astrofisica nucleare :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676377F-31B4-573C-073E-613BE20AF394}"/>
              </a:ext>
            </a:extLst>
          </p:cNvPr>
          <p:cNvGrpSpPr/>
          <p:nvPr/>
        </p:nvGrpSpPr>
        <p:grpSpPr>
          <a:xfrm>
            <a:off x="2918726" y="2826415"/>
            <a:ext cx="3757375" cy="3464519"/>
            <a:chOff x="3210487" y="2265624"/>
            <a:chExt cx="3190313" cy="298266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C8BBCF0-4C3F-08BB-9674-F9C2DFB48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0487" y="2265624"/>
              <a:ext cx="3190313" cy="298266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8872CD0-D4FA-8351-2D59-B3F30ADE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4553" y="2861576"/>
              <a:ext cx="1984929" cy="1944830"/>
            </a:xfrm>
            <a:prstGeom prst="rect">
              <a:avLst/>
            </a:prstGeom>
          </p:spPr>
        </p:pic>
      </p:grp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BA05F8-4D78-3642-4C55-E3CEFD033DF0}"/>
              </a:ext>
            </a:extLst>
          </p:cNvPr>
          <p:cNvCxnSpPr>
            <a:cxnSpLocks/>
          </p:cNvCxnSpPr>
          <p:nvPr/>
        </p:nvCxnSpPr>
        <p:spPr>
          <a:xfrm>
            <a:off x="2619375" y="567066"/>
            <a:ext cx="0" cy="629093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0B0F4B6-6E2E-0C49-AE74-1B1448DD139C}"/>
              </a:ext>
            </a:extLst>
          </p:cNvPr>
          <p:cNvCxnSpPr>
            <a:cxnSpLocks/>
          </p:cNvCxnSpPr>
          <p:nvPr/>
        </p:nvCxnSpPr>
        <p:spPr>
          <a:xfrm>
            <a:off x="0" y="567066"/>
            <a:ext cx="12048565" cy="7681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D8CFDA61-DC50-37F8-73C2-11D1A72199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39" y="5072311"/>
            <a:ext cx="1181359" cy="135637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303F33A-B631-B399-4E22-6E022774A6FC}"/>
              </a:ext>
            </a:extLst>
          </p:cNvPr>
          <p:cNvSpPr txBox="1"/>
          <p:nvPr/>
        </p:nvSpPr>
        <p:spPr>
          <a:xfrm>
            <a:off x="172834" y="2887331"/>
            <a:ext cx="2384692" cy="181588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/>
              <a:t>Grande </a:t>
            </a:r>
          </a:p>
          <a:p>
            <a:r>
              <a:rPr lang="it-IT" sz="2800" dirty="0"/>
              <a:t>Esperienza </a:t>
            </a:r>
          </a:p>
          <a:p>
            <a:r>
              <a:rPr lang="it-IT" sz="2800" dirty="0"/>
              <a:t>in radioattività </a:t>
            </a:r>
          </a:p>
          <a:p>
            <a:r>
              <a:rPr lang="it-IT" sz="2800" dirty="0"/>
              <a:t>(rara)esotica</a:t>
            </a:r>
            <a:r>
              <a:rPr lang="it-IT" sz="2400" dirty="0"/>
              <a:t>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A80579B-8CB4-883E-2D8F-853A078E23E8}"/>
              </a:ext>
            </a:extLst>
          </p:cNvPr>
          <p:cNvSpPr txBox="1"/>
          <p:nvPr/>
        </p:nvSpPr>
        <p:spPr>
          <a:xfrm>
            <a:off x="16403" y="4668451"/>
            <a:ext cx="241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Alessandra Guglielmetti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18027A4-202E-F0A0-0F06-0EBF460FB0A4}"/>
              </a:ext>
            </a:extLst>
          </p:cNvPr>
          <p:cNvSpPr txBox="1"/>
          <p:nvPr/>
        </p:nvSpPr>
        <p:spPr>
          <a:xfrm>
            <a:off x="2977737" y="643882"/>
            <a:ext cx="79041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produzione di energia nelle stelle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 sintesi  nuclei leggeri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/>
              <a:t>catena </a:t>
            </a:r>
            <a:r>
              <a:rPr lang="it-IT" sz="3200" dirty="0" err="1"/>
              <a:t>p-p</a:t>
            </a:r>
            <a:r>
              <a:rPr lang="it-IT" sz="3200" dirty="0"/>
              <a:t> implicazioni sui flussi di neutrini </a:t>
            </a:r>
          </a:p>
          <a:p>
            <a:r>
              <a:rPr lang="it-IT" sz="3200" dirty="0"/>
              <a:t>      (per </a:t>
            </a:r>
            <a:r>
              <a:rPr lang="it-IT" sz="3200" dirty="0" err="1"/>
              <a:t>exp</a:t>
            </a:r>
            <a:r>
              <a:rPr lang="it-IT" sz="3200" dirty="0"/>
              <a:t>. </a:t>
            </a:r>
            <a:r>
              <a:rPr lang="it-IT" sz="3200" dirty="0" err="1"/>
              <a:t>Borexino</a:t>
            </a:r>
            <a:r>
              <a:rPr lang="it-IT" sz="3200" dirty="0"/>
              <a:t>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E467113-FA5A-C6FF-AD11-15B59CFFA356}"/>
              </a:ext>
            </a:extLst>
          </p:cNvPr>
          <p:cNvSpPr txBox="1"/>
          <p:nvPr/>
        </p:nvSpPr>
        <p:spPr>
          <a:xfrm>
            <a:off x="172834" y="2521982"/>
            <a:ext cx="1904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Roberto  Bonetti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59D56BC-082F-5AD1-5A1D-EDC61C6508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839" y="724558"/>
            <a:ext cx="1733747" cy="1773888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BF4A24F-EB65-A48E-EED1-D7DB0E100134}"/>
              </a:ext>
            </a:extLst>
          </p:cNvPr>
          <p:cNvSpPr txBox="1"/>
          <p:nvPr/>
        </p:nvSpPr>
        <p:spPr>
          <a:xfrm>
            <a:off x="7293317" y="3337408"/>
            <a:ext cx="493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 </a:t>
            </a:r>
            <a:r>
              <a:rPr lang="it-IT" sz="4800" dirty="0">
                <a:solidFill>
                  <a:srgbClr val="FF0000"/>
                </a:solidFill>
              </a:rPr>
              <a:t>LUNA </a:t>
            </a:r>
            <a:r>
              <a:rPr lang="it-IT" sz="4800" dirty="0" err="1">
                <a:solidFill>
                  <a:srgbClr val="FF0000"/>
                </a:solidFill>
              </a:rPr>
              <a:t>exp</a:t>
            </a:r>
            <a:r>
              <a:rPr lang="it-IT" sz="4800" dirty="0">
                <a:solidFill>
                  <a:srgbClr val="FF0000"/>
                </a:solidFill>
              </a:rPr>
              <a:t>. al LNGS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BAA930-C5AF-190C-617C-98CE96DAD2F9}"/>
              </a:ext>
            </a:extLst>
          </p:cNvPr>
          <p:cNvSpPr txBox="1"/>
          <p:nvPr/>
        </p:nvSpPr>
        <p:spPr>
          <a:xfrm>
            <a:off x="6921208" y="2878862"/>
            <a:ext cx="508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Oggi: molta attività programmata per i prossimi anni</a:t>
            </a:r>
          </a:p>
        </p:txBody>
      </p:sp>
    </p:spTree>
    <p:extLst>
      <p:ext uri="{BB962C8B-B14F-4D97-AF65-F5344CB8AC3E}">
        <p14:creationId xmlns:p14="http://schemas.microsoft.com/office/powerpoint/2010/main" val="885972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A891CFF-19EC-E795-6FCE-92AF3BB3A4B3}"/>
              </a:ext>
            </a:extLst>
          </p:cNvPr>
          <p:cNvSpPr/>
          <p:nvPr/>
        </p:nvSpPr>
        <p:spPr>
          <a:xfrm>
            <a:off x="-1565760" y="93749"/>
            <a:ext cx="1171302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Times" pitchFamily="2" charset="0"/>
              </a:rPr>
              <a:t>L’accelerazione di ioni – nuove possibilità</a:t>
            </a:r>
            <a:endParaRPr lang="it-IT" sz="2800" dirty="0">
              <a:latin typeface="Times" pitchFamily="2" charset="0"/>
            </a:endParaRPr>
          </a:p>
          <a:p>
            <a:pPr algn="ctr"/>
            <a:endParaRPr lang="it-IT" sz="2800" dirty="0">
              <a:latin typeface="Times" pitchFamily="2" charset="0"/>
            </a:endParaRPr>
          </a:p>
          <a:p>
            <a:pPr algn="ctr"/>
            <a:endParaRPr lang="it-IT" dirty="0">
              <a:latin typeface="Times" pitchFamily="2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E82DDF4-93E7-8428-891F-E52759993D40}"/>
              </a:ext>
            </a:extLst>
          </p:cNvPr>
          <p:cNvSpPr txBox="1"/>
          <p:nvPr/>
        </p:nvSpPr>
        <p:spPr>
          <a:xfrm>
            <a:off x="7153578" y="1611689"/>
            <a:ext cx="4887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Effetti collettivi anche in regime di caos  ad alta energia di eccitazione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superdeformazioni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Transizione Superfluido - normale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BB5E198-01A6-4D13-B149-984A63EDDFFD}"/>
              </a:ext>
            </a:extLst>
          </p:cNvPr>
          <p:cNvSpPr txBox="1"/>
          <p:nvPr/>
        </p:nvSpPr>
        <p:spPr>
          <a:xfrm>
            <a:off x="3634660" y="617523"/>
            <a:ext cx="3679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</a:rPr>
              <a:t>Struttura nucleare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391302DA-DFD7-57D6-4217-2DACA6EA98CB}"/>
              </a:ext>
            </a:extLst>
          </p:cNvPr>
          <p:cNvCxnSpPr>
            <a:cxnSpLocks/>
          </p:cNvCxnSpPr>
          <p:nvPr/>
        </p:nvCxnSpPr>
        <p:spPr>
          <a:xfrm>
            <a:off x="3634660" y="631907"/>
            <a:ext cx="0" cy="614364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A5DFEF43-FD82-3B3C-700B-B33A01E536B5}"/>
              </a:ext>
            </a:extLst>
          </p:cNvPr>
          <p:cNvCxnSpPr/>
          <p:nvPr/>
        </p:nvCxnSpPr>
        <p:spPr>
          <a:xfrm>
            <a:off x="0" y="631907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20EED11-78CB-B908-3BC8-807B720846DE}"/>
              </a:ext>
            </a:extLst>
          </p:cNvPr>
          <p:cNvSpPr txBox="1"/>
          <p:nvPr/>
        </p:nvSpPr>
        <p:spPr>
          <a:xfrm>
            <a:off x="5478129" y="1097039"/>
            <a:ext cx="684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</a:rPr>
              <a:t>nuclei agli estremi  di energia e rotazione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415CE69-3945-C545-A37A-313016B35B63}"/>
              </a:ext>
            </a:extLst>
          </p:cNvPr>
          <p:cNvSpPr txBox="1"/>
          <p:nvPr/>
        </p:nvSpPr>
        <p:spPr>
          <a:xfrm>
            <a:off x="9611447" y="758194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Molta attività ai LNL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CDAA096-5EE6-74AD-2F2E-856E4F33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73" y="1658826"/>
            <a:ext cx="3484395" cy="4804965"/>
          </a:xfrm>
          <a:prstGeom prst="rect">
            <a:avLst/>
          </a:prstGeom>
        </p:spPr>
      </p:pic>
      <p:pic>
        <p:nvPicPr>
          <p:cNvPr id="30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24F67A-1CD8-9B85-9FE5-1C5D68D27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60"/>
          <a:stretch/>
        </p:blipFill>
        <p:spPr>
          <a:xfrm>
            <a:off x="1348542" y="2017434"/>
            <a:ext cx="1076117" cy="1077855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pic>
        <p:nvPicPr>
          <p:cNvPr id="35" name="Picture 6" descr="E:\forftp\euroba01.jpg">
            <a:extLst>
              <a:ext uri="{FF2B5EF4-FFF2-40B4-BE49-F238E27FC236}">
                <a16:creationId xmlns:a16="http://schemas.microsoft.com/office/drawing/2014/main" id="{C48CEF7E-209F-8F0E-5FE7-5CA0A587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0740" y="3255082"/>
            <a:ext cx="2116186" cy="2352497"/>
          </a:xfrm>
          <a:prstGeom prst="rect">
            <a:avLst/>
          </a:prstGeom>
          <a:noFill/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EA4AECB-E67C-2CDE-79D5-F8E2AC1213AA}"/>
              </a:ext>
            </a:extLst>
          </p:cNvPr>
          <p:cNvSpPr txBox="1"/>
          <p:nvPr/>
        </p:nvSpPr>
        <p:spPr>
          <a:xfrm>
            <a:off x="8651026" y="5575227"/>
            <a:ext cx="397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Rivelatori Spettroscopia </a:t>
            </a:r>
          </a:p>
          <a:p>
            <a:r>
              <a:rPr lang="it-IT" sz="2400" dirty="0"/>
              <a:t>Gamma in  collaborazione</a:t>
            </a:r>
          </a:p>
          <a:p>
            <a:r>
              <a:rPr lang="it-IT" sz="2400" dirty="0"/>
              <a:t>internazionale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E63FC7-B76D-41EF-F76B-35691D81C422}"/>
              </a:ext>
            </a:extLst>
          </p:cNvPr>
          <p:cNvSpPr txBox="1"/>
          <p:nvPr/>
        </p:nvSpPr>
        <p:spPr>
          <a:xfrm>
            <a:off x="8572514" y="3602918"/>
            <a:ext cx="15446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Euroball</a:t>
            </a:r>
            <a:r>
              <a:rPr lang="it-IT" sz="2800" dirty="0"/>
              <a:t>  </a:t>
            </a:r>
          </a:p>
          <a:p>
            <a:r>
              <a:rPr lang="it-IT" sz="2800" dirty="0"/>
              <a:t>a LNL </a:t>
            </a:r>
          </a:p>
          <a:p>
            <a:r>
              <a:rPr lang="it-IT" sz="2800" dirty="0"/>
              <a:t>e Gasp</a:t>
            </a:r>
          </a:p>
        </p:txBody>
      </p:sp>
      <p:pic>
        <p:nvPicPr>
          <p:cNvPr id="36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A83AAF2E-B744-60D7-6193-7A5BB3E662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303" y="3203186"/>
            <a:ext cx="959736" cy="1133716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pic>
        <p:nvPicPr>
          <p:cNvPr id="18" name="Picture 2" descr="A person smiling in front of a whiteboard&#10;&#10;Description automatically generated">
            <a:extLst>
              <a:ext uri="{FF2B5EF4-FFF2-40B4-BE49-F238E27FC236}">
                <a16:creationId xmlns:a16="http://schemas.microsoft.com/office/drawing/2014/main" id="{A9AE2A38-F45E-96F3-C803-05A0EB3A86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58"/>
          <a:stretch/>
        </p:blipFill>
        <p:spPr>
          <a:xfrm>
            <a:off x="1320533" y="4457182"/>
            <a:ext cx="1046431" cy="1061462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2FB2049D-C3D9-6B6B-964F-E8BE1CEB23B5}"/>
              </a:ext>
            </a:extLst>
          </p:cNvPr>
          <p:cNvCxnSpPr>
            <a:cxnSpLocks/>
          </p:cNvCxnSpPr>
          <p:nvPr/>
        </p:nvCxnSpPr>
        <p:spPr>
          <a:xfrm>
            <a:off x="8572514" y="3255082"/>
            <a:ext cx="36194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D0DD3071-0991-5A97-B226-8B2BCE75B1D8}"/>
              </a:ext>
            </a:extLst>
          </p:cNvPr>
          <p:cNvCxnSpPr>
            <a:cxnSpLocks/>
          </p:cNvCxnSpPr>
          <p:nvPr/>
        </p:nvCxnSpPr>
        <p:spPr>
          <a:xfrm flipH="1">
            <a:off x="8557341" y="3255082"/>
            <a:ext cx="15173" cy="35204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>
            <a:extLst>
              <a:ext uri="{FF2B5EF4-FFF2-40B4-BE49-F238E27FC236}">
                <a16:creationId xmlns:a16="http://schemas.microsoft.com/office/drawing/2014/main" id="{8A9D255D-3079-4E7E-3734-193678AA75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898" y="2018959"/>
            <a:ext cx="978983" cy="104239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9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2B63E7AF-2E87-DE0F-42A1-43547082C5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54" y="5596618"/>
            <a:ext cx="1156649" cy="118287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1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77EB11-473A-4F09-AE23-DDE289E4C2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5" r="-3960"/>
          <a:stretch/>
        </p:blipFill>
        <p:spPr>
          <a:xfrm>
            <a:off x="10154" y="768816"/>
            <a:ext cx="1121190" cy="1033442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pic>
        <p:nvPicPr>
          <p:cNvPr id="33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283F3475-9F3F-CB0D-5CD6-E8921B6C54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576" y="5627404"/>
            <a:ext cx="1088405" cy="114815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7" name="Picture 41" descr="Icon&#10;&#10;Description automatically generated">
            <a:extLst>
              <a:ext uri="{FF2B5EF4-FFF2-40B4-BE49-F238E27FC236}">
                <a16:creationId xmlns:a16="http://schemas.microsoft.com/office/drawing/2014/main" id="{96EFD4B5-BC1A-6003-82F9-75E78BB19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415" y="3188606"/>
            <a:ext cx="904581" cy="1195438"/>
          </a:xfrm>
          <a:prstGeom prst="rect">
            <a:avLst/>
          </a:prstGeom>
        </p:spPr>
      </p:pic>
      <p:pic>
        <p:nvPicPr>
          <p:cNvPr id="38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CE9250F9-0047-3D05-9C8D-86E212577CA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2693" y="4454821"/>
            <a:ext cx="1096187" cy="103341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52392A4A-B494-0443-DEA9-BD9272AB9DD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44" y="781196"/>
            <a:ext cx="1053980" cy="104239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873832-C1B1-BC30-A55D-80DAB2E30737}"/>
              </a:ext>
            </a:extLst>
          </p:cNvPr>
          <p:cNvSpPr txBox="1"/>
          <p:nvPr/>
        </p:nvSpPr>
        <p:spPr>
          <a:xfrm>
            <a:off x="-35408" y="1743547"/>
            <a:ext cx="140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A.Bracco</a:t>
            </a:r>
            <a:endParaRPr lang="it-IT" dirty="0"/>
          </a:p>
          <a:p>
            <a:r>
              <a:rPr lang="it-IT" dirty="0"/>
              <a:t>M. Pignanelli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DFF4F917-EE56-C630-C8F1-B793D4444617}"/>
              </a:ext>
            </a:extLst>
          </p:cNvPr>
          <p:cNvSpPr txBox="1"/>
          <p:nvPr/>
        </p:nvSpPr>
        <p:spPr>
          <a:xfrm>
            <a:off x="50584" y="2473683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S.Leoni</a:t>
            </a:r>
            <a:endParaRPr lang="it-IT" dirty="0"/>
          </a:p>
          <a:p>
            <a:r>
              <a:rPr lang="it-IT" dirty="0"/>
              <a:t>F. Camera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816B3B7-A086-116A-5EC0-9F4805234CA9}"/>
              </a:ext>
            </a:extLst>
          </p:cNvPr>
          <p:cNvSpPr txBox="1"/>
          <p:nvPr/>
        </p:nvSpPr>
        <p:spPr>
          <a:xfrm>
            <a:off x="7482" y="431282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N.Blasi</a:t>
            </a:r>
            <a:endParaRPr lang="it-IT" dirty="0"/>
          </a:p>
          <a:p>
            <a:r>
              <a:rPr lang="it-IT" dirty="0"/>
              <a:t>B. Million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2A769A3-A807-F77C-5C91-3F55CAE75D9B}"/>
              </a:ext>
            </a:extLst>
          </p:cNvPr>
          <p:cNvSpPr txBox="1"/>
          <p:nvPr/>
        </p:nvSpPr>
        <p:spPr>
          <a:xfrm>
            <a:off x="90120" y="4973342"/>
            <a:ext cx="1224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G.Benzoni</a:t>
            </a:r>
            <a:endParaRPr lang="it-IT" dirty="0"/>
          </a:p>
          <a:p>
            <a:r>
              <a:rPr lang="it-IT" dirty="0"/>
              <a:t>O. Wieland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8F817A84-FDC0-D6F4-EFE4-08C01A025A17}"/>
              </a:ext>
            </a:extLst>
          </p:cNvPr>
          <p:cNvSpPr txBox="1"/>
          <p:nvPr/>
        </p:nvSpPr>
        <p:spPr>
          <a:xfrm>
            <a:off x="2439761" y="5902927"/>
            <a:ext cx="1092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r>
              <a:rPr lang="it-IT" dirty="0"/>
              <a:t>. Crespi</a:t>
            </a:r>
          </a:p>
          <a:p>
            <a:r>
              <a:rPr lang="it-IT" dirty="0"/>
              <a:t>S. Bottoni</a:t>
            </a:r>
          </a:p>
        </p:txBody>
      </p:sp>
      <p:pic>
        <p:nvPicPr>
          <p:cNvPr id="4" name="Picture 3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2FE64734-9129-AC6C-6BE8-554C01B7586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83" y="3251367"/>
            <a:ext cx="765205" cy="10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88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EF8BA0-6C25-5247-AF22-D9EFC71CE4E6}"/>
              </a:ext>
            </a:extLst>
          </p:cNvPr>
          <p:cNvSpPr txBox="1"/>
          <p:nvPr/>
        </p:nvSpPr>
        <p:spPr>
          <a:xfrm>
            <a:off x="42873" y="54140"/>
            <a:ext cx="1210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A</a:t>
            </a:r>
            <a:r>
              <a:rPr lang="en-IT" sz="3200" b="1">
                <a:solidFill>
                  <a:srgbClr val="FF0000"/>
                </a:solidFill>
              </a:rPr>
              <a:t>nni ‘80</a:t>
            </a:r>
            <a:r>
              <a:rPr lang="it-IT" sz="3200" b="1" dirty="0">
                <a:solidFill>
                  <a:srgbClr val="FF0000"/>
                </a:solidFill>
              </a:rPr>
              <a:t>: </a:t>
            </a:r>
            <a:r>
              <a:rPr lang="en-IT" sz="3200" b="1">
                <a:solidFill>
                  <a:srgbClr val="FF0000"/>
                </a:solidFill>
              </a:rPr>
              <a:t>si forma a </a:t>
            </a:r>
            <a:r>
              <a:rPr lang="it-IT" sz="3200" b="1" dirty="0">
                <a:solidFill>
                  <a:srgbClr val="FF0000"/>
                </a:solidFill>
              </a:rPr>
              <a:t>Mi </a:t>
            </a:r>
            <a:r>
              <a:rPr lang="en-IT" sz="3200" b="1">
                <a:solidFill>
                  <a:srgbClr val="FF0000"/>
                </a:solidFill>
              </a:rPr>
              <a:t>un </a:t>
            </a:r>
            <a:r>
              <a:rPr lang="en-IT" sz="3200" b="1" dirty="0">
                <a:solidFill>
                  <a:srgbClr val="FF0000"/>
                </a:solidFill>
              </a:rPr>
              <a:t>gruppo </a:t>
            </a:r>
            <a:r>
              <a:rPr lang="en-IT" sz="3200" b="1">
                <a:solidFill>
                  <a:srgbClr val="FF0000"/>
                </a:solidFill>
              </a:rPr>
              <a:t>teorico </a:t>
            </a:r>
            <a:r>
              <a:rPr lang="it-IT" sz="3200" b="1" dirty="0">
                <a:solidFill>
                  <a:srgbClr val="FF0000"/>
                </a:solidFill>
              </a:rPr>
              <a:t> per la struttura nucleare ..</a:t>
            </a:r>
            <a:endParaRPr lang="en-IT" sz="32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1E033-B8F8-BA4E-B3B3-5975E3CCEBB9}"/>
              </a:ext>
            </a:extLst>
          </p:cNvPr>
          <p:cNvCxnSpPr>
            <a:cxnSpLocks/>
          </p:cNvCxnSpPr>
          <p:nvPr/>
        </p:nvCxnSpPr>
        <p:spPr>
          <a:xfrm>
            <a:off x="3299042" y="685684"/>
            <a:ext cx="0" cy="61723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128F00-8FF6-624D-87FF-9C433BAC5AFC}"/>
              </a:ext>
            </a:extLst>
          </p:cNvPr>
          <p:cNvSpPr txBox="1"/>
          <p:nvPr/>
        </p:nvSpPr>
        <p:spPr>
          <a:xfrm>
            <a:off x="3555553" y="1051402"/>
            <a:ext cx="35928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b="1" dirty="0">
                <a:solidFill>
                  <a:srgbClr val="002060"/>
                </a:solidFill>
              </a:rPr>
              <a:t>Teoria dei </a:t>
            </a:r>
            <a:r>
              <a:rPr lang="en-IT" sz="2800" b="1">
                <a:solidFill>
                  <a:srgbClr val="002060"/>
                </a:solidFill>
              </a:rPr>
              <a:t>molti corp</a:t>
            </a:r>
            <a:endParaRPr lang="it-IT" sz="28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b="1">
                <a:solidFill>
                  <a:schemeClr val="accent6">
                    <a:lumMod val="75000"/>
                  </a:schemeClr>
                </a:solidFill>
              </a:rPr>
              <a:t>Struttura </a:t>
            </a:r>
            <a:r>
              <a:rPr lang="en-IT" sz="2800" b="1" dirty="0">
                <a:solidFill>
                  <a:schemeClr val="accent6">
                    <a:lumMod val="75000"/>
                  </a:schemeClr>
                </a:solidFill>
              </a:rPr>
              <a:t>nucleare</a:t>
            </a:r>
          </a:p>
          <a:p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en-IT" sz="2800" b="1">
                <a:solidFill>
                  <a:schemeClr val="accent6">
                    <a:lumMod val="75000"/>
                  </a:schemeClr>
                </a:solidFill>
              </a:rPr>
              <a:t>Moti </a:t>
            </a:r>
            <a:r>
              <a:rPr lang="en-IT" sz="2800" b="1" dirty="0">
                <a:solidFill>
                  <a:schemeClr val="accent6">
                    <a:lumMod val="75000"/>
                  </a:schemeClr>
                </a:solidFill>
              </a:rPr>
              <a:t>collettivi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b="1" dirty="0">
                <a:solidFill>
                  <a:srgbClr val="002060"/>
                </a:solidFill>
              </a:rPr>
              <a:t>Sistemi superfluidi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b="1" dirty="0">
                <a:solidFill>
                  <a:schemeClr val="accent6">
                    <a:lumMod val="75000"/>
                  </a:schemeClr>
                </a:solidFill>
              </a:rPr>
              <a:t>Reazioni dirette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</a:rPr>
              <a:t>F</a:t>
            </a:r>
            <a:r>
              <a:rPr lang="en-IT" sz="2800" b="1" dirty="0">
                <a:solidFill>
                  <a:srgbClr val="002060"/>
                </a:solidFill>
              </a:rPr>
              <a:t>unzionale densità</a:t>
            </a:r>
          </a:p>
        </p:txBody>
      </p:sp>
      <p:pic>
        <p:nvPicPr>
          <p:cNvPr id="19" name="Picture 18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F53FA39A-FB35-1741-827D-2F011B98E0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975" y="2853302"/>
            <a:ext cx="1267661" cy="1251197"/>
          </a:xfrm>
          <a:prstGeom prst="rect">
            <a:avLst/>
          </a:prstGeom>
        </p:spPr>
      </p:pic>
      <p:pic>
        <p:nvPicPr>
          <p:cNvPr id="21" name="Picture 20" descr="A person taking a selfie&#10;&#10;Description automatically generated">
            <a:extLst>
              <a:ext uri="{FF2B5EF4-FFF2-40B4-BE49-F238E27FC236}">
                <a16:creationId xmlns:a16="http://schemas.microsoft.com/office/drawing/2014/main" id="{6928DA67-F874-FF4C-AE59-1C7759C89C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55" y="4844916"/>
            <a:ext cx="1331718" cy="13808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BAAF42-DC25-0C4C-9FD0-6402B409E848}"/>
              </a:ext>
            </a:extLst>
          </p:cNvPr>
          <p:cNvSpPr txBox="1"/>
          <p:nvPr/>
        </p:nvSpPr>
        <p:spPr>
          <a:xfrm>
            <a:off x="5143228" y="4163328"/>
            <a:ext cx="231781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>
                <a:solidFill>
                  <a:srgbClr val="C00000"/>
                </a:solidFill>
              </a:rPr>
              <a:t>Forte</a:t>
            </a:r>
            <a:endParaRPr lang="it-IT" sz="2800" b="1" dirty="0">
              <a:solidFill>
                <a:srgbClr val="C00000"/>
              </a:solidFill>
            </a:endParaRPr>
          </a:p>
          <a:p>
            <a:r>
              <a:rPr lang="en-IT" sz="2800" b="1">
                <a:solidFill>
                  <a:srgbClr val="C00000"/>
                </a:solidFill>
              </a:rPr>
              <a:t>collegamento </a:t>
            </a:r>
            <a:endParaRPr lang="it-IT" sz="2800" b="1" dirty="0">
              <a:solidFill>
                <a:srgbClr val="C00000"/>
              </a:solidFill>
            </a:endParaRPr>
          </a:p>
          <a:p>
            <a:r>
              <a:rPr lang="en-IT" sz="2800" b="1">
                <a:solidFill>
                  <a:srgbClr val="C00000"/>
                </a:solidFill>
              </a:rPr>
              <a:t>con </a:t>
            </a:r>
            <a:r>
              <a:rPr lang="en-IT" sz="2800" b="1" dirty="0">
                <a:solidFill>
                  <a:srgbClr val="C00000"/>
                </a:solidFill>
              </a:rPr>
              <a:t>la</a:t>
            </a:r>
          </a:p>
          <a:p>
            <a:r>
              <a:rPr lang="en-IT" sz="2800" b="1" dirty="0">
                <a:solidFill>
                  <a:srgbClr val="C00000"/>
                </a:solidFill>
              </a:rPr>
              <a:t> </a:t>
            </a:r>
            <a:r>
              <a:rPr lang="en-IT" sz="2800" b="1">
                <a:solidFill>
                  <a:srgbClr val="C00000"/>
                </a:solidFill>
              </a:rPr>
              <a:t>realtà </a:t>
            </a:r>
            <a:endParaRPr lang="it-IT" sz="2800" b="1" dirty="0">
              <a:solidFill>
                <a:srgbClr val="C00000"/>
              </a:solidFill>
            </a:endParaRPr>
          </a:p>
          <a:p>
            <a:r>
              <a:rPr lang="en-IT" sz="2800" b="1">
                <a:solidFill>
                  <a:srgbClr val="C00000"/>
                </a:solidFill>
              </a:rPr>
              <a:t>sperimentale </a:t>
            </a:r>
            <a:endParaRPr lang="en-IT" sz="2800" b="1" dirty="0">
              <a:solidFill>
                <a:srgbClr val="C00000"/>
              </a:solidFill>
            </a:endParaRPr>
          </a:p>
          <a:p>
            <a:endParaRPr lang="en-IT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3EF4CA-8935-984A-A75E-1534837D9F64}"/>
              </a:ext>
            </a:extLst>
          </p:cNvPr>
          <p:cNvSpPr txBox="1"/>
          <p:nvPr/>
        </p:nvSpPr>
        <p:spPr>
          <a:xfrm>
            <a:off x="600781" y="2442996"/>
            <a:ext cx="436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b="1" dirty="0"/>
              <a:t>. … che si è sviluppato 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CD87AF-83AD-FC43-AB83-4C6294157518}"/>
              </a:ext>
            </a:extLst>
          </p:cNvPr>
          <p:cNvSpPr txBox="1"/>
          <p:nvPr/>
        </p:nvSpPr>
        <p:spPr>
          <a:xfrm>
            <a:off x="-357476" y="4454695"/>
            <a:ext cx="436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                                  </a:t>
            </a:r>
            <a:r>
              <a:rPr lang="en-IT" sz="2000" dirty="0"/>
              <a:t>… fino ad oggi</a:t>
            </a:r>
          </a:p>
        </p:txBody>
      </p:sp>
      <p:pic>
        <p:nvPicPr>
          <p:cNvPr id="3" name="Picture 2" descr="A picture containing text, wall, indoor, person&#10;&#10;Description automatically generated">
            <a:extLst>
              <a:ext uri="{FF2B5EF4-FFF2-40B4-BE49-F238E27FC236}">
                <a16:creationId xmlns:a16="http://schemas.microsoft.com/office/drawing/2014/main" id="{33ED4256-FE1D-1843-7A6A-90312FF672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06" y="4821189"/>
            <a:ext cx="1272041" cy="1253471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41071E0-3B40-300B-DC3E-ADFE03303E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98" y="2867147"/>
            <a:ext cx="997831" cy="1261625"/>
          </a:xfrm>
          <a:prstGeom prst="rect">
            <a:avLst/>
          </a:prstGeom>
        </p:spPr>
      </p:pic>
      <p:pic>
        <p:nvPicPr>
          <p:cNvPr id="10" name="Picture 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6A3B70E-347A-175A-450E-288F1035E7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405" y="737601"/>
            <a:ext cx="1099262" cy="137697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C223C77-DE2B-A31B-37B2-80F11A37D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2161" y="4231011"/>
            <a:ext cx="1764188" cy="2523769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C1D1776-51D8-21FC-39F8-D84E896B915A}"/>
              </a:ext>
            </a:extLst>
          </p:cNvPr>
          <p:cNvCxnSpPr>
            <a:cxnSpLocks/>
          </p:cNvCxnSpPr>
          <p:nvPr/>
        </p:nvCxnSpPr>
        <p:spPr>
          <a:xfrm>
            <a:off x="7328412" y="660439"/>
            <a:ext cx="0" cy="619756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899322-8443-AA3D-C40D-B5C4D825A817}"/>
              </a:ext>
            </a:extLst>
          </p:cNvPr>
          <p:cNvSpPr txBox="1"/>
          <p:nvPr/>
        </p:nvSpPr>
        <p:spPr>
          <a:xfrm>
            <a:off x="7319444" y="627851"/>
            <a:ext cx="486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Conferenze e scuole </a:t>
            </a:r>
            <a:r>
              <a:rPr lang="it-IT" sz="2000" dirty="0">
                <a:solidFill>
                  <a:srgbClr val="002060"/>
                </a:solidFill>
              </a:rPr>
              <a:t>( alcune  copertine)</a:t>
            </a:r>
          </a:p>
        </p:txBody>
      </p:sp>
      <p:pic>
        <p:nvPicPr>
          <p:cNvPr id="18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66E9380-724F-CA06-F9A5-7B3EADF3B6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6783" y="1091955"/>
            <a:ext cx="1636781" cy="2223458"/>
          </a:xfrm>
          <a:prstGeom prst="rect">
            <a:avLst/>
          </a:prstGeom>
        </p:spPr>
      </p:pic>
      <p:pic>
        <p:nvPicPr>
          <p:cNvPr id="20" name="Picture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21B6799-33EC-229C-149E-32038D3DEC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775" y="776533"/>
            <a:ext cx="1408670" cy="1285103"/>
          </a:xfrm>
          <a:prstGeom prst="rect">
            <a:avLst/>
          </a:prstGeom>
        </p:spPr>
      </p:pic>
      <p:pic>
        <p:nvPicPr>
          <p:cNvPr id="22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DE699CC-C93C-1F22-098A-4CA0AB8D7D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950" y="4418633"/>
            <a:ext cx="2999454" cy="2268463"/>
          </a:xfrm>
          <a:prstGeom prst="rect">
            <a:avLst/>
          </a:prstGeom>
        </p:spPr>
      </p:pic>
      <p:pic>
        <p:nvPicPr>
          <p:cNvPr id="2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0BCF0B1-1936-D341-6789-9FA2DC359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4241" y="4238188"/>
            <a:ext cx="1622013" cy="2463800"/>
          </a:xfrm>
          <a:prstGeom prst="rect">
            <a:avLst/>
          </a:prstGeom>
        </p:spPr>
      </p:pic>
      <p:pic>
        <p:nvPicPr>
          <p:cNvPr id="2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0E9964-206B-76F5-19F0-A0D91706FB6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680" y="1125904"/>
            <a:ext cx="1688752" cy="232138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0C5EC6-3BE1-A762-4BBB-3B61DA26F10E}"/>
              </a:ext>
            </a:extLst>
          </p:cNvPr>
          <p:cNvSpPr txBox="1"/>
          <p:nvPr/>
        </p:nvSpPr>
        <p:spPr>
          <a:xfrm>
            <a:off x="10853034" y="1270934"/>
            <a:ext cx="13436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Scuole  SIF </a:t>
            </a:r>
          </a:p>
          <a:p>
            <a:r>
              <a:rPr lang="it-IT" sz="2000" dirty="0">
                <a:solidFill>
                  <a:srgbClr val="002060"/>
                </a:solidFill>
              </a:rPr>
              <a:t>Enrico </a:t>
            </a:r>
          </a:p>
          <a:p>
            <a:r>
              <a:rPr lang="it-IT" sz="2000" dirty="0">
                <a:solidFill>
                  <a:srgbClr val="002060"/>
                </a:solidFill>
              </a:rPr>
              <a:t>Fermi </a:t>
            </a:r>
          </a:p>
          <a:p>
            <a:r>
              <a:rPr lang="it-IT" sz="2000" dirty="0">
                <a:solidFill>
                  <a:srgbClr val="002060"/>
                </a:solidFill>
              </a:rPr>
              <a:t>a Varenna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A4D901-1644-5A72-EACE-4B6AA52D1A0E}"/>
              </a:ext>
            </a:extLst>
          </p:cNvPr>
          <p:cNvSpPr txBox="1"/>
          <p:nvPr/>
        </p:nvSpPr>
        <p:spPr>
          <a:xfrm>
            <a:off x="7670551" y="3292066"/>
            <a:ext cx="1451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Corsi a Erice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719F2E7-BCF2-0C3B-6C5E-3500AD1E7363}"/>
              </a:ext>
            </a:extLst>
          </p:cNvPr>
          <p:cNvSpPr txBox="1"/>
          <p:nvPr/>
        </p:nvSpPr>
        <p:spPr>
          <a:xfrm>
            <a:off x="172419" y="2048658"/>
            <a:ext cx="126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R.A. Broglia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468BBDC-CCEE-BFAE-180D-18FBDC0AECC7}"/>
              </a:ext>
            </a:extLst>
          </p:cNvPr>
          <p:cNvSpPr txBox="1"/>
          <p:nvPr/>
        </p:nvSpPr>
        <p:spPr>
          <a:xfrm>
            <a:off x="1657019" y="2070919"/>
            <a:ext cx="151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P.F.  Bortignon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5968A8CF-118C-33DA-0E14-1B2404D6C58C}"/>
              </a:ext>
            </a:extLst>
          </p:cNvPr>
          <p:cNvSpPr txBox="1"/>
          <p:nvPr/>
        </p:nvSpPr>
        <p:spPr>
          <a:xfrm>
            <a:off x="-357476" y="4470094"/>
            <a:ext cx="436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                                  </a:t>
            </a:r>
            <a:r>
              <a:rPr lang="en-IT" sz="2000" dirty="0"/>
              <a:t>… fino ad oggi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4FDE953-3F07-DB72-850E-FB42957231A4}"/>
              </a:ext>
            </a:extLst>
          </p:cNvPr>
          <p:cNvSpPr txBox="1"/>
          <p:nvPr/>
        </p:nvSpPr>
        <p:spPr>
          <a:xfrm>
            <a:off x="177920" y="4100762"/>
            <a:ext cx="104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E. </a:t>
            </a:r>
            <a:r>
              <a:rPr lang="it-IT" dirty="0" err="1"/>
              <a:t>Vigezzi</a:t>
            </a:r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DC6CEF0-420F-FC79-C1FF-4C40C3CE0AF9}"/>
              </a:ext>
            </a:extLst>
          </p:cNvPr>
          <p:cNvSpPr txBox="1"/>
          <p:nvPr/>
        </p:nvSpPr>
        <p:spPr>
          <a:xfrm>
            <a:off x="1810939" y="408261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G. Colo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DE6B5EE-5B24-695A-2E3C-5683CCA93E8C}"/>
              </a:ext>
            </a:extLst>
          </p:cNvPr>
          <p:cNvSpPr txBox="1"/>
          <p:nvPr/>
        </p:nvSpPr>
        <p:spPr>
          <a:xfrm>
            <a:off x="144879" y="6141754"/>
            <a:ext cx="142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X. Roca Maza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25566A2-7AFA-879B-C7A2-0222E8FBBFB0}"/>
              </a:ext>
            </a:extLst>
          </p:cNvPr>
          <p:cNvSpPr txBox="1"/>
          <p:nvPr/>
        </p:nvSpPr>
        <p:spPr>
          <a:xfrm>
            <a:off x="1942106" y="6231853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C. Barbieri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6119E1F-EFA9-96A8-3ABD-DDDB0FD79A28}"/>
              </a:ext>
            </a:extLst>
          </p:cNvPr>
          <p:cNvSpPr/>
          <p:nvPr/>
        </p:nvSpPr>
        <p:spPr>
          <a:xfrm>
            <a:off x="7529474" y="4046345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Molti libri…. </a:t>
            </a:r>
            <a:endParaRPr lang="it-IT" sz="2400" b="1" dirty="0"/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A2D53770-BC4E-788F-44A3-BAD1767DE0C3}"/>
              </a:ext>
            </a:extLst>
          </p:cNvPr>
          <p:cNvCxnSpPr/>
          <p:nvPr/>
        </p:nvCxnSpPr>
        <p:spPr>
          <a:xfrm flipV="1">
            <a:off x="42873" y="660439"/>
            <a:ext cx="12149127" cy="5049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567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DCC8826E-D0CA-3151-C508-8D4A2B21DAA4}"/>
              </a:ext>
            </a:extLst>
          </p:cNvPr>
          <p:cNvGrpSpPr/>
          <p:nvPr/>
        </p:nvGrpSpPr>
        <p:grpSpPr>
          <a:xfrm>
            <a:off x="207738" y="-77748"/>
            <a:ext cx="11984262" cy="6823876"/>
            <a:chOff x="-1374093" y="-33082"/>
            <a:chExt cx="11984262" cy="6823876"/>
          </a:xfrm>
        </p:grpSpPr>
        <p:grpSp>
          <p:nvGrpSpPr>
            <p:cNvPr id="3" name="Gruppo 2"/>
            <p:cNvGrpSpPr/>
            <p:nvPr/>
          </p:nvGrpSpPr>
          <p:grpSpPr>
            <a:xfrm>
              <a:off x="2350689" y="824943"/>
              <a:ext cx="8045669" cy="5965851"/>
              <a:chOff x="970702" y="384577"/>
              <a:chExt cx="8045669" cy="5965851"/>
            </a:xfrm>
          </p:grpSpPr>
          <p:sp>
            <p:nvSpPr>
              <p:cNvPr id="268" name="Prostokąt 49"/>
              <p:cNvSpPr>
                <a:spLocks noChangeArrowheads="1"/>
              </p:cNvSpPr>
              <p:nvPr/>
            </p:nvSpPr>
            <p:spPr bwMode="auto">
              <a:xfrm>
                <a:off x="978735" y="624308"/>
                <a:ext cx="8037636" cy="572612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269" name="Obraz 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7727" y="384577"/>
                <a:ext cx="2351724" cy="1717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0" name="Obraz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2167" y="1420946"/>
                <a:ext cx="2401516" cy="1809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1" name="Obraz 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3394" y="2593679"/>
                <a:ext cx="2623740" cy="1802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2" name="Obraz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7994"/>
              <a:stretch>
                <a:fillRect/>
              </a:stretch>
            </p:blipFill>
            <p:spPr bwMode="auto">
              <a:xfrm>
                <a:off x="1183092" y="4169289"/>
                <a:ext cx="2739760" cy="1798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3" name="Prostokąt 15"/>
              <p:cNvSpPr>
                <a:spLocks noChangeArrowheads="1"/>
              </p:cNvSpPr>
              <p:nvPr/>
            </p:nvSpPr>
            <p:spPr bwMode="auto">
              <a:xfrm>
                <a:off x="1303068" y="5661874"/>
                <a:ext cx="495694" cy="43294"/>
              </a:xfrm>
              <a:prstGeom prst="rect">
                <a:avLst/>
              </a:prstGeom>
              <a:noFill/>
              <a:ln w="9525" algn="ctr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" name="Prostokąt 16"/>
              <p:cNvSpPr>
                <a:spLocks noChangeArrowheads="1"/>
              </p:cNvSpPr>
              <p:nvPr/>
            </p:nvSpPr>
            <p:spPr bwMode="auto">
              <a:xfrm rot="5400000">
                <a:off x="1256345" y="5637804"/>
                <a:ext cx="351775" cy="36888"/>
              </a:xfrm>
              <a:prstGeom prst="rect">
                <a:avLst/>
              </a:prstGeom>
              <a:noFill/>
              <a:ln w="6350" algn="ctr">
                <a:solidFill>
                  <a:srgbClr val="000000">
                    <a:alpha val="50980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" name="Prostokąt 19"/>
              <p:cNvSpPr>
                <a:spLocks noChangeArrowheads="1"/>
              </p:cNvSpPr>
              <p:nvPr/>
            </p:nvSpPr>
            <p:spPr bwMode="auto">
              <a:xfrm>
                <a:off x="1620081" y="4915336"/>
                <a:ext cx="80695" cy="1266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" name="Prostokąt 20"/>
              <p:cNvSpPr>
                <a:spLocks noChangeArrowheads="1"/>
              </p:cNvSpPr>
              <p:nvPr/>
            </p:nvSpPr>
            <p:spPr bwMode="auto">
              <a:xfrm>
                <a:off x="1349177" y="5375634"/>
                <a:ext cx="42708" cy="848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" name="Prostokąt 21"/>
              <p:cNvSpPr>
                <a:spLocks noChangeArrowheads="1"/>
              </p:cNvSpPr>
              <p:nvPr/>
            </p:nvSpPr>
            <p:spPr bwMode="auto">
              <a:xfrm>
                <a:off x="1626748" y="5806698"/>
                <a:ext cx="80695" cy="450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" name="Prostokąt 22"/>
              <p:cNvSpPr>
                <a:spLocks noChangeArrowheads="1"/>
              </p:cNvSpPr>
              <p:nvPr/>
            </p:nvSpPr>
            <p:spPr bwMode="auto">
              <a:xfrm>
                <a:off x="1391885" y="5809585"/>
                <a:ext cx="80695" cy="450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" name="Prostokąt 23"/>
              <p:cNvSpPr>
                <a:spLocks noChangeArrowheads="1"/>
              </p:cNvSpPr>
              <p:nvPr/>
            </p:nvSpPr>
            <p:spPr bwMode="auto">
              <a:xfrm>
                <a:off x="1277511" y="5592609"/>
                <a:ext cx="40347" cy="1272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" name="Prostokąt 24"/>
              <p:cNvSpPr>
                <a:spLocks noChangeArrowheads="1"/>
              </p:cNvSpPr>
              <p:nvPr/>
            </p:nvSpPr>
            <p:spPr bwMode="auto">
              <a:xfrm>
                <a:off x="1781688" y="5655002"/>
                <a:ext cx="40347" cy="1272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" name="Prostokąt 25"/>
              <p:cNvSpPr>
                <a:spLocks noChangeArrowheads="1"/>
              </p:cNvSpPr>
              <p:nvPr/>
            </p:nvSpPr>
            <p:spPr bwMode="auto">
              <a:xfrm>
                <a:off x="2240458" y="5353084"/>
                <a:ext cx="40347" cy="1272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" name="Prostokąt 26"/>
              <p:cNvSpPr>
                <a:spLocks noChangeArrowheads="1"/>
              </p:cNvSpPr>
              <p:nvPr/>
            </p:nvSpPr>
            <p:spPr bwMode="auto">
              <a:xfrm>
                <a:off x="2085769" y="5537521"/>
                <a:ext cx="80695" cy="450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" name="Prostokąt 27"/>
              <p:cNvSpPr>
                <a:spLocks noChangeArrowheads="1"/>
              </p:cNvSpPr>
              <p:nvPr/>
            </p:nvSpPr>
            <p:spPr bwMode="auto">
              <a:xfrm>
                <a:off x="2392602" y="5353085"/>
                <a:ext cx="80695" cy="450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" name="Prostokąt 28"/>
              <p:cNvSpPr>
                <a:spLocks noChangeArrowheads="1"/>
              </p:cNvSpPr>
              <p:nvPr/>
            </p:nvSpPr>
            <p:spPr bwMode="auto">
              <a:xfrm>
                <a:off x="1417709" y="5460524"/>
                <a:ext cx="29046" cy="238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" name="pole tekstowe 11"/>
              <p:cNvSpPr txBox="1">
                <a:spLocks noChangeArrowheads="1"/>
              </p:cNvSpPr>
              <p:nvPr/>
            </p:nvSpPr>
            <p:spPr bwMode="auto">
              <a:xfrm>
                <a:off x="1199830" y="5252455"/>
                <a:ext cx="2845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  <p:sp>
            <p:nvSpPr>
              <p:cNvPr id="286" name="Prostokąt 29"/>
              <p:cNvSpPr>
                <a:spLocks noChangeArrowheads="1"/>
              </p:cNvSpPr>
              <p:nvPr/>
            </p:nvSpPr>
            <p:spPr bwMode="auto">
              <a:xfrm>
                <a:off x="1710487" y="4828497"/>
                <a:ext cx="42708" cy="848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" name="pole tekstowe 30"/>
              <p:cNvSpPr txBox="1">
                <a:spLocks noChangeArrowheads="1"/>
              </p:cNvSpPr>
              <p:nvPr/>
            </p:nvSpPr>
            <p:spPr bwMode="auto">
              <a:xfrm>
                <a:off x="1510001" y="4725212"/>
                <a:ext cx="3843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dirty="0">
                    <a:solidFill>
                      <a:srgbClr val="C00000"/>
                    </a:solidFill>
                  </a:rPr>
                  <a:t>20</a:t>
                </a:r>
              </a:p>
            </p:txBody>
          </p:sp>
          <p:sp>
            <p:nvSpPr>
              <p:cNvPr id="288" name="Prostokąt 31"/>
              <p:cNvSpPr>
                <a:spLocks noChangeArrowheads="1"/>
              </p:cNvSpPr>
              <p:nvPr/>
            </p:nvSpPr>
            <p:spPr bwMode="auto">
              <a:xfrm>
                <a:off x="1950077" y="4479373"/>
                <a:ext cx="42708" cy="848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" name="Prostokąt 32"/>
              <p:cNvSpPr>
                <a:spLocks noChangeArrowheads="1"/>
              </p:cNvSpPr>
              <p:nvPr/>
            </p:nvSpPr>
            <p:spPr bwMode="auto">
              <a:xfrm>
                <a:off x="2925407" y="4830446"/>
                <a:ext cx="42708" cy="848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" name="pole tekstowe 33"/>
              <p:cNvSpPr txBox="1">
                <a:spLocks noChangeArrowheads="1"/>
              </p:cNvSpPr>
              <p:nvPr/>
            </p:nvSpPr>
            <p:spPr bwMode="auto">
              <a:xfrm>
                <a:off x="1753194" y="4355793"/>
                <a:ext cx="3843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>
                    <a:solidFill>
                      <a:srgbClr val="C00000"/>
                    </a:solidFill>
                  </a:rPr>
                  <a:t>28</a:t>
                </a:r>
              </a:p>
            </p:txBody>
          </p:sp>
          <p:sp>
            <p:nvSpPr>
              <p:cNvPr id="291" name="Prostokąt 34"/>
              <p:cNvSpPr>
                <a:spLocks noChangeArrowheads="1"/>
              </p:cNvSpPr>
              <p:nvPr/>
            </p:nvSpPr>
            <p:spPr bwMode="auto">
              <a:xfrm>
                <a:off x="2085770" y="4297727"/>
                <a:ext cx="80695" cy="633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" name="Prostokąt 35"/>
              <p:cNvSpPr>
                <a:spLocks noChangeArrowheads="1"/>
              </p:cNvSpPr>
              <p:nvPr/>
            </p:nvSpPr>
            <p:spPr bwMode="auto">
              <a:xfrm>
                <a:off x="2381679" y="4058286"/>
                <a:ext cx="80695" cy="633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" name="Prostokąt 36"/>
              <p:cNvSpPr>
                <a:spLocks noChangeArrowheads="1"/>
              </p:cNvSpPr>
              <p:nvPr/>
            </p:nvSpPr>
            <p:spPr bwMode="auto">
              <a:xfrm>
                <a:off x="3238573" y="3285976"/>
                <a:ext cx="80695" cy="633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" name="Prostokąt 37"/>
              <p:cNvSpPr>
                <a:spLocks noChangeArrowheads="1"/>
              </p:cNvSpPr>
              <p:nvPr/>
            </p:nvSpPr>
            <p:spPr bwMode="auto">
              <a:xfrm>
                <a:off x="3051176" y="3495055"/>
                <a:ext cx="42708" cy="848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" name="Prostokąt 38"/>
              <p:cNvSpPr>
                <a:spLocks noChangeArrowheads="1"/>
              </p:cNvSpPr>
              <p:nvPr/>
            </p:nvSpPr>
            <p:spPr bwMode="auto">
              <a:xfrm>
                <a:off x="3432701" y="4459075"/>
                <a:ext cx="42708" cy="848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" name="Prostokąt 39"/>
              <p:cNvSpPr>
                <a:spLocks noChangeArrowheads="1"/>
              </p:cNvSpPr>
              <p:nvPr/>
            </p:nvSpPr>
            <p:spPr bwMode="auto">
              <a:xfrm>
                <a:off x="3237585" y="4647250"/>
                <a:ext cx="80695" cy="633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" name="pole tekstowe 40"/>
              <p:cNvSpPr txBox="1">
                <a:spLocks noChangeArrowheads="1"/>
              </p:cNvSpPr>
              <p:nvPr/>
            </p:nvSpPr>
            <p:spPr bwMode="auto">
              <a:xfrm>
                <a:off x="2875096" y="3365321"/>
                <a:ext cx="3843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dirty="0">
                    <a:solidFill>
                      <a:srgbClr val="C00000"/>
                    </a:solidFill>
                  </a:rPr>
                  <a:t>50</a:t>
                </a:r>
              </a:p>
            </p:txBody>
          </p:sp>
          <p:sp>
            <p:nvSpPr>
              <p:cNvPr id="298" name="Prostokąt 41"/>
              <p:cNvSpPr>
                <a:spLocks noChangeArrowheads="1"/>
              </p:cNvSpPr>
              <p:nvPr/>
            </p:nvSpPr>
            <p:spPr bwMode="auto">
              <a:xfrm>
                <a:off x="4452372" y="3826556"/>
                <a:ext cx="80695" cy="633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" name="Prostokąt 42"/>
              <p:cNvSpPr>
                <a:spLocks noChangeArrowheads="1"/>
              </p:cNvSpPr>
              <p:nvPr/>
            </p:nvSpPr>
            <p:spPr bwMode="auto">
              <a:xfrm>
                <a:off x="4835173" y="3491657"/>
                <a:ext cx="42708" cy="848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" name="Prostokąt 43"/>
              <p:cNvSpPr>
                <a:spLocks noChangeArrowheads="1"/>
              </p:cNvSpPr>
              <p:nvPr/>
            </p:nvSpPr>
            <p:spPr bwMode="auto">
              <a:xfrm>
                <a:off x="4452372" y="2294284"/>
                <a:ext cx="80695" cy="633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" name="Prostokąt 44"/>
              <p:cNvSpPr>
                <a:spLocks noChangeArrowheads="1"/>
              </p:cNvSpPr>
              <p:nvPr/>
            </p:nvSpPr>
            <p:spPr bwMode="auto">
              <a:xfrm>
                <a:off x="4863794" y="2047837"/>
                <a:ext cx="42708" cy="848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" name="pole tekstowe 45"/>
              <p:cNvSpPr txBox="1">
                <a:spLocks noChangeArrowheads="1"/>
              </p:cNvSpPr>
              <p:nvPr/>
            </p:nvSpPr>
            <p:spPr bwMode="auto">
              <a:xfrm>
                <a:off x="4652481" y="1914205"/>
                <a:ext cx="3843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dirty="0">
                    <a:solidFill>
                      <a:srgbClr val="C00000"/>
                    </a:solidFill>
                  </a:rPr>
                  <a:t>82</a:t>
                </a:r>
              </a:p>
            </p:txBody>
          </p:sp>
          <p:sp>
            <p:nvSpPr>
              <p:cNvPr id="303" name="Prostokąt 46"/>
              <p:cNvSpPr>
                <a:spLocks noChangeArrowheads="1"/>
              </p:cNvSpPr>
              <p:nvPr/>
            </p:nvSpPr>
            <p:spPr bwMode="auto">
              <a:xfrm>
                <a:off x="6170114" y="2485331"/>
                <a:ext cx="80695" cy="633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4" name="Prostokąt 47"/>
              <p:cNvSpPr>
                <a:spLocks noChangeArrowheads="1"/>
              </p:cNvSpPr>
              <p:nvPr/>
            </p:nvSpPr>
            <p:spPr bwMode="auto">
              <a:xfrm>
                <a:off x="6170114" y="1389288"/>
                <a:ext cx="80695" cy="633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5" name="Prostokąt 48"/>
              <p:cNvSpPr>
                <a:spLocks noChangeArrowheads="1"/>
              </p:cNvSpPr>
              <p:nvPr/>
            </p:nvSpPr>
            <p:spPr bwMode="auto">
              <a:xfrm>
                <a:off x="6779523" y="2061857"/>
                <a:ext cx="69588" cy="1065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08" name="Grupa 67"/>
              <p:cNvGrpSpPr/>
              <p:nvPr/>
            </p:nvGrpSpPr>
            <p:grpSpPr>
              <a:xfrm>
                <a:off x="1947566" y="2179277"/>
                <a:ext cx="4536096" cy="3575470"/>
                <a:chOff x="1614481" y="2497350"/>
                <a:chExt cx="5189314" cy="3775714"/>
              </a:xfrm>
            </p:grpSpPr>
            <p:sp>
              <p:nvSpPr>
                <p:cNvPr id="312" name="pole tekstowe 8"/>
                <p:cNvSpPr txBox="1">
                  <a:spLocks noChangeArrowheads="1"/>
                </p:cNvSpPr>
                <p:nvPr/>
              </p:nvSpPr>
              <p:spPr bwMode="auto">
                <a:xfrm>
                  <a:off x="1965555" y="5796080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400" b="1" kern="0" dirty="0">
                      <a:solidFill>
                        <a:srgbClr val="7030A0"/>
                      </a:solidFill>
                    </a:rPr>
                    <a:t>28</a:t>
                  </a:r>
                </a:p>
              </p:txBody>
            </p:sp>
            <p:sp>
              <p:nvSpPr>
                <p:cNvPr id="313" name="pole tekstowe 7"/>
                <p:cNvSpPr txBox="1">
                  <a:spLocks noChangeArrowheads="1"/>
                </p:cNvSpPr>
                <p:nvPr/>
              </p:nvSpPr>
              <p:spPr bwMode="auto">
                <a:xfrm>
                  <a:off x="2925874" y="4949650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400" b="1" kern="0" dirty="0">
                      <a:solidFill>
                        <a:srgbClr val="000000"/>
                      </a:solidFill>
                    </a:rPr>
                    <a:t>50</a:t>
                  </a:r>
                </a:p>
              </p:txBody>
            </p:sp>
            <p:sp>
              <p:nvSpPr>
                <p:cNvPr id="314" name="pole tekstowe 5"/>
                <p:cNvSpPr txBox="1">
                  <a:spLocks noChangeArrowheads="1"/>
                </p:cNvSpPr>
                <p:nvPr/>
              </p:nvSpPr>
              <p:spPr bwMode="auto">
                <a:xfrm>
                  <a:off x="6249851" y="2497350"/>
                  <a:ext cx="553944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400" b="1" kern="0" dirty="0">
                      <a:solidFill>
                        <a:srgbClr val="000000"/>
                      </a:solidFill>
                    </a:rPr>
                    <a:t>126</a:t>
                  </a:r>
                </a:p>
              </p:txBody>
            </p:sp>
            <p:sp>
              <p:nvSpPr>
                <p:cNvPr id="315" name="pole tekstowe 6"/>
                <p:cNvSpPr txBox="1">
                  <a:spLocks noChangeArrowheads="1"/>
                </p:cNvSpPr>
                <p:nvPr/>
              </p:nvSpPr>
              <p:spPr bwMode="auto">
                <a:xfrm>
                  <a:off x="4370949" y="4207245"/>
                  <a:ext cx="518200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400" b="1" kern="0" dirty="0">
                      <a:solidFill>
                        <a:srgbClr val="000000"/>
                      </a:solidFill>
                    </a:rPr>
                    <a:t>82</a:t>
                  </a:r>
                </a:p>
              </p:txBody>
            </p:sp>
            <p:sp>
              <p:nvSpPr>
                <p:cNvPr id="316" name="pole tekstowe 9"/>
                <p:cNvSpPr txBox="1">
                  <a:spLocks noChangeArrowheads="1"/>
                </p:cNvSpPr>
                <p:nvPr/>
              </p:nvSpPr>
              <p:spPr bwMode="auto">
                <a:xfrm>
                  <a:off x="1614481" y="5948050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pl-PL" sz="1400" b="1" kern="0" dirty="0">
                      <a:solidFill>
                        <a:srgbClr val="7030A0"/>
                      </a:solidFill>
                    </a:rPr>
                    <a:t>20</a:t>
                  </a:r>
                </a:p>
              </p:txBody>
            </p:sp>
          </p:grpSp>
          <p:sp>
            <p:nvSpPr>
              <p:cNvPr id="309" name="pole tekstowe 18"/>
              <p:cNvSpPr txBox="1">
                <a:spLocks noChangeArrowheads="1"/>
              </p:cNvSpPr>
              <p:nvPr/>
            </p:nvSpPr>
            <p:spPr bwMode="auto">
              <a:xfrm>
                <a:off x="1122247" y="5537792"/>
                <a:ext cx="2845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sp>
            <p:nvSpPr>
              <p:cNvPr id="310" name="pole tekstowe 17"/>
              <p:cNvSpPr txBox="1">
                <a:spLocks noChangeArrowheads="1"/>
              </p:cNvSpPr>
              <p:nvPr/>
            </p:nvSpPr>
            <p:spPr bwMode="auto">
              <a:xfrm>
                <a:off x="1293567" y="5749796"/>
                <a:ext cx="2845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dirty="0">
                    <a:solidFill>
                      <a:srgbClr val="7030A0"/>
                    </a:solidFill>
                  </a:rPr>
                  <a:t>2</a:t>
                </a:r>
              </a:p>
            </p:txBody>
          </p:sp>
          <p:sp>
            <p:nvSpPr>
              <p:cNvPr id="311" name="pole tekstowe 10"/>
              <p:cNvSpPr txBox="1">
                <a:spLocks noChangeArrowheads="1"/>
              </p:cNvSpPr>
              <p:nvPr/>
            </p:nvSpPr>
            <p:spPr bwMode="auto">
              <a:xfrm>
                <a:off x="1533406" y="5745972"/>
                <a:ext cx="2845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dirty="0">
                    <a:solidFill>
                      <a:srgbClr val="7030A0"/>
                    </a:solidFill>
                  </a:rPr>
                  <a:t>8</a:t>
                </a:r>
              </a:p>
            </p:txBody>
          </p:sp>
          <p:sp>
            <p:nvSpPr>
              <p:cNvPr id="263" name="Prostokąt 1"/>
              <p:cNvSpPr/>
              <p:nvPr/>
            </p:nvSpPr>
            <p:spPr bwMode="auto">
              <a:xfrm>
                <a:off x="6871644" y="1608315"/>
                <a:ext cx="39964" cy="43294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" name="Prostokąt 54"/>
              <p:cNvSpPr/>
              <p:nvPr/>
            </p:nvSpPr>
            <p:spPr bwMode="auto">
              <a:xfrm>
                <a:off x="6950315" y="1608315"/>
                <a:ext cx="39964" cy="43294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" name="Prostokąt 55"/>
              <p:cNvSpPr/>
              <p:nvPr/>
            </p:nvSpPr>
            <p:spPr bwMode="auto">
              <a:xfrm>
                <a:off x="6794334" y="1691155"/>
                <a:ext cx="39964" cy="43294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" name="Prostokąt 70"/>
              <p:cNvSpPr/>
              <p:nvPr/>
            </p:nvSpPr>
            <p:spPr bwMode="auto">
              <a:xfrm>
                <a:off x="2410159" y="4851243"/>
                <a:ext cx="39964" cy="43294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" name="Prostokąt 72"/>
              <p:cNvSpPr/>
              <p:nvPr/>
            </p:nvSpPr>
            <p:spPr bwMode="auto">
              <a:xfrm>
                <a:off x="2333900" y="4851243"/>
                <a:ext cx="39964" cy="43294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" name="Prostokąt 170"/>
              <p:cNvSpPr/>
              <p:nvPr/>
            </p:nvSpPr>
            <p:spPr bwMode="auto">
              <a:xfrm>
                <a:off x="2401294" y="5256755"/>
                <a:ext cx="123630" cy="9633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54" name="Grupa 167"/>
              <p:cNvGrpSpPr/>
              <p:nvPr/>
            </p:nvGrpSpPr>
            <p:grpSpPr>
              <a:xfrm>
                <a:off x="2086319" y="5256755"/>
                <a:ext cx="154125" cy="281626"/>
                <a:chOff x="2387592" y="4973039"/>
                <a:chExt cx="166970" cy="281626"/>
              </a:xfrm>
            </p:grpSpPr>
            <p:sp>
              <p:nvSpPr>
                <p:cNvPr id="260" name="Prostokąt 166"/>
                <p:cNvSpPr/>
                <p:nvPr/>
              </p:nvSpPr>
              <p:spPr bwMode="auto">
                <a:xfrm>
                  <a:off x="2389777" y="5096218"/>
                  <a:ext cx="164785" cy="15844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l-PL" sz="2400" ker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1" name="Prostokąt 165"/>
                <p:cNvSpPr/>
                <p:nvPr/>
              </p:nvSpPr>
              <p:spPr bwMode="auto">
                <a:xfrm>
                  <a:off x="2387592" y="4973039"/>
                  <a:ext cx="87419" cy="123179"/>
                </a:xfrm>
                <a:prstGeom prst="rect">
                  <a:avLst/>
                </a:prstGeom>
                <a:solidFill>
                  <a:srgbClr val="FFA3FF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l-PL" sz="2400" ker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55" name="Prostokąt 169"/>
              <p:cNvSpPr/>
              <p:nvPr/>
            </p:nvSpPr>
            <p:spPr bwMode="auto">
              <a:xfrm>
                <a:off x="2381680" y="5068750"/>
                <a:ext cx="80695" cy="65474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cxnSp>
            <p:nvCxnSpPr>
              <p:cNvPr id="256" name="Łącznik prosty ze strzałką 96"/>
              <p:cNvCxnSpPr/>
              <p:nvPr/>
            </p:nvCxnSpPr>
            <p:spPr bwMode="auto">
              <a:xfrm>
                <a:off x="5620884" y="5532232"/>
                <a:ext cx="3202077" cy="94"/>
              </a:xfrm>
              <a:prstGeom prst="straightConnector1">
                <a:avLst/>
              </a:prstGeom>
              <a:solidFill>
                <a:srgbClr val="00FFFF"/>
              </a:solidFill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7" name="pole tekstowe 101"/>
              <p:cNvSpPr txBox="1"/>
              <p:nvPr/>
            </p:nvSpPr>
            <p:spPr>
              <a:xfrm>
                <a:off x="6202111" y="5514937"/>
                <a:ext cx="24360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b="1" kern="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Neutron number N</a:t>
                </a:r>
              </a:p>
            </p:txBody>
          </p:sp>
          <p:cxnSp>
            <p:nvCxnSpPr>
              <p:cNvPr id="258" name="Łącznik prosty ze strzałką 93"/>
              <p:cNvCxnSpPr/>
              <p:nvPr/>
            </p:nvCxnSpPr>
            <p:spPr bwMode="auto">
              <a:xfrm flipV="1">
                <a:off x="1406340" y="1843281"/>
                <a:ext cx="0" cy="2987441"/>
              </a:xfrm>
              <a:prstGeom prst="straightConnector1">
                <a:avLst/>
              </a:prstGeom>
              <a:solidFill>
                <a:srgbClr val="00FFFF"/>
              </a:solidFill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9" name="pole tekstowe 104"/>
              <p:cNvSpPr txBox="1"/>
              <p:nvPr/>
            </p:nvSpPr>
            <p:spPr>
              <a:xfrm rot="16200000">
                <a:off x="9797" y="3043393"/>
                <a:ext cx="23219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b="1" kern="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Proton number  Z</a:t>
                </a:r>
              </a:p>
            </p:txBody>
          </p:sp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BBC45C93-5C3B-E717-1F40-470B09977C2B}"/>
                </a:ext>
              </a:extLst>
            </p:cNvPr>
            <p:cNvGrpSpPr/>
            <p:nvPr/>
          </p:nvGrpSpPr>
          <p:grpSpPr>
            <a:xfrm>
              <a:off x="-1374093" y="-33082"/>
              <a:ext cx="11984262" cy="6238812"/>
              <a:chOff x="-1374093" y="-33082"/>
              <a:chExt cx="11984262" cy="6238812"/>
            </a:xfrm>
          </p:grpSpPr>
          <p:sp>
            <p:nvSpPr>
              <p:cNvPr id="111" name="TextBox 31"/>
              <p:cNvSpPr txBox="1"/>
              <p:nvPr/>
            </p:nvSpPr>
            <p:spPr>
              <a:xfrm>
                <a:off x="6683876" y="3833092"/>
                <a:ext cx="3519073" cy="175360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noFill/>
                <a:prstDash val="dash"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square" lIns="71450" tIns="45365" rIns="0" bIns="45365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defTabSz="9076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000" b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Heavy</a:t>
                </a: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it-IT" sz="2000" b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Elements</a:t>
                </a:r>
                <a:endParaRPr lang="it-IT" sz="20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 defTabSz="9076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ABUNDANCES </a:t>
                </a:r>
              </a:p>
              <a:p>
                <a:pPr algn="ctr" defTabSz="9076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000" b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depends</a:t>
                </a: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 on </a:t>
                </a:r>
                <a:r>
                  <a:rPr lang="it-IT" sz="2000" b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Structure</a:t>
                </a: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 of  </a:t>
                </a:r>
              </a:p>
              <a:p>
                <a:pPr algn="ctr" defTabSz="9076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000" b="1" i="1" u="sng" dirty="0">
                    <a:solidFill>
                      <a:srgbClr val="0000FF"/>
                    </a:solidFill>
                    <a:latin typeface="Corbel"/>
                    <a:cs typeface="Corbel"/>
                  </a:rPr>
                  <a:t>UNKNOWN EXOTIC Nuclei</a:t>
                </a:r>
              </a:p>
              <a:p>
                <a:pPr algn="ctr" defTabSz="9076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 defTabSz="9076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0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  </a:t>
                </a:r>
                <a:r>
                  <a:rPr lang="it-IT" sz="2000" i="1" dirty="0">
                    <a:solidFill>
                      <a:srgbClr val="0000FF"/>
                    </a:solidFill>
                    <a:latin typeface="Corbel"/>
                    <a:cs typeface="Corbel"/>
                  </a:rPr>
                  <a:t>Magic Numbers, </a:t>
                </a:r>
                <a:r>
                  <a:rPr lang="it-IT" sz="2000" i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Shapes</a:t>
                </a:r>
                <a:endParaRPr lang="it-IT" sz="2000" i="1" dirty="0">
                  <a:solidFill>
                    <a:srgbClr val="0000FF"/>
                  </a:solidFill>
                  <a:latin typeface="Symbol" charset="0"/>
                </a:endParaRPr>
              </a:p>
            </p:txBody>
          </p:sp>
          <p:sp>
            <p:nvSpPr>
              <p:cNvPr id="80" name="Dowolny kształt 65"/>
              <p:cNvSpPr/>
              <p:nvPr/>
            </p:nvSpPr>
            <p:spPr bwMode="auto">
              <a:xfrm>
                <a:off x="3604084" y="855524"/>
                <a:ext cx="6220666" cy="4956673"/>
              </a:xfrm>
              <a:custGeom>
                <a:avLst/>
                <a:gdLst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5402317 w 7094483"/>
                  <a:gd name="connsiteY190" fmla="*/ 2322905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139559 w 7094483"/>
                  <a:gd name="connsiteY196" fmla="*/ 2575153 h 5234271"/>
                  <a:gd name="connsiteX197" fmla="*/ 5076497 w 7094483"/>
                  <a:gd name="connsiteY197" fmla="*/ 2617195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4908331 w 7094483"/>
                  <a:gd name="connsiteY200" fmla="*/ 2774850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5402317 w 7094483"/>
                  <a:gd name="connsiteY190" fmla="*/ 2322905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139559 w 7094483"/>
                  <a:gd name="connsiteY196" fmla="*/ 2575153 h 5234271"/>
                  <a:gd name="connsiteX197" fmla="*/ 5076497 w 7094483"/>
                  <a:gd name="connsiteY197" fmla="*/ 2617195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5219653 w 7094483"/>
                  <a:gd name="connsiteY200" fmla="*/ 2747483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5402317 w 7094483"/>
                  <a:gd name="connsiteY190" fmla="*/ 2322905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584304 w 7094483"/>
                  <a:gd name="connsiteY196" fmla="*/ 2588837 h 5234271"/>
                  <a:gd name="connsiteX197" fmla="*/ 5076497 w 7094483"/>
                  <a:gd name="connsiteY197" fmla="*/ 2617195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5219653 w 7094483"/>
                  <a:gd name="connsiteY200" fmla="*/ 2747483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5402317 w 7094483"/>
                  <a:gd name="connsiteY190" fmla="*/ 2322905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584304 w 7094483"/>
                  <a:gd name="connsiteY196" fmla="*/ 2588837 h 5234271"/>
                  <a:gd name="connsiteX197" fmla="*/ 5417469 w 7094483"/>
                  <a:gd name="connsiteY197" fmla="*/ 2726664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5219653 w 7094483"/>
                  <a:gd name="connsiteY200" fmla="*/ 2747483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339255 w 7094483"/>
                  <a:gd name="connsiteY191" fmla="*/ 2364947 h 5234271"/>
                  <a:gd name="connsiteX192" fmla="*/ 5255173 w 7094483"/>
                  <a:gd name="connsiteY192" fmla="*/ 2459540 h 5234271"/>
                  <a:gd name="connsiteX193" fmla="*/ 5223642 w 7094483"/>
                  <a:gd name="connsiteY193" fmla="*/ 2491071 h 5234271"/>
                  <a:gd name="connsiteX194" fmla="*/ 5192111 w 7094483"/>
                  <a:gd name="connsiteY194" fmla="*/ 2512091 h 5234271"/>
                  <a:gd name="connsiteX195" fmla="*/ 5160580 w 7094483"/>
                  <a:gd name="connsiteY195" fmla="*/ 2543622 h 5234271"/>
                  <a:gd name="connsiteX196" fmla="*/ 5584304 w 7094483"/>
                  <a:gd name="connsiteY196" fmla="*/ 2588837 h 5234271"/>
                  <a:gd name="connsiteX197" fmla="*/ 5417469 w 7094483"/>
                  <a:gd name="connsiteY197" fmla="*/ 2726664 h 5234271"/>
                  <a:gd name="connsiteX198" fmla="*/ 4981904 w 7094483"/>
                  <a:gd name="connsiteY198" fmla="*/ 2701278 h 5234271"/>
                  <a:gd name="connsiteX199" fmla="*/ 4929352 w 7094483"/>
                  <a:gd name="connsiteY199" fmla="*/ 2743319 h 5234271"/>
                  <a:gd name="connsiteX200" fmla="*/ 5219653 w 7094483"/>
                  <a:gd name="connsiteY200" fmla="*/ 2747483 h 5234271"/>
                  <a:gd name="connsiteX201" fmla="*/ 4845269 w 7094483"/>
                  <a:gd name="connsiteY201" fmla="*/ 2816891 h 5234271"/>
                  <a:gd name="connsiteX202" fmla="*/ 4771697 w 7094483"/>
                  <a:gd name="connsiteY202" fmla="*/ 2900974 h 5234271"/>
                  <a:gd name="connsiteX203" fmla="*/ 4508938 w 7094483"/>
                  <a:gd name="connsiteY203" fmla="*/ 2900974 h 5234271"/>
                  <a:gd name="connsiteX204" fmla="*/ 4477407 w 7094483"/>
                  <a:gd name="connsiteY204" fmla="*/ 2932505 h 5234271"/>
                  <a:gd name="connsiteX205" fmla="*/ 4445876 w 7094483"/>
                  <a:gd name="connsiteY205" fmla="*/ 2953526 h 5234271"/>
                  <a:gd name="connsiteX206" fmla="*/ 4340773 w 7094483"/>
                  <a:gd name="connsiteY206" fmla="*/ 2985057 h 5234271"/>
                  <a:gd name="connsiteX207" fmla="*/ 4309242 w 7094483"/>
                  <a:gd name="connsiteY207" fmla="*/ 2995567 h 5234271"/>
                  <a:gd name="connsiteX208" fmla="*/ 4277711 w 7094483"/>
                  <a:gd name="connsiteY208" fmla="*/ 3027098 h 5234271"/>
                  <a:gd name="connsiteX209" fmla="*/ 4246180 w 7094483"/>
                  <a:gd name="connsiteY209" fmla="*/ 3048119 h 5234271"/>
                  <a:gd name="connsiteX210" fmla="*/ 4225159 w 7094483"/>
                  <a:gd name="connsiteY210" fmla="*/ 3079650 h 5234271"/>
                  <a:gd name="connsiteX211" fmla="*/ 4193628 w 7094483"/>
                  <a:gd name="connsiteY211" fmla="*/ 3100671 h 5234271"/>
                  <a:gd name="connsiteX212" fmla="*/ 4099035 w 7094483"/>
                  <a:gd name="connsiteY212" fmla="*/ 3174243 h 5234271"/>
                  <a:gd name="connsiteX213" fmla="*/ 4067504 w 7094483"/>
                  <a:gd name="connsiteY213" fmla="*/ 3195264 h 5234271"/>
                  <a:gd name="connsiteX214" fmla="*/ 4004442 w 7094483"/>
                  <a:gd name="connsiteY214" fmla="*/ 3216284 h 5234271"/>
                  <a:gd name="connsiteX215" fmla="*/ 3972911 w 7094483"/>
                  <a:gd name="connsiteY215" fmla="*/ 3226795 h 5234271"/>
                  <a:gd name="connsiteX216" fmla="*/ 3909849 w 7094483"/>
                  <a:gd name="connsiteY216" fmla="*/ 3237305 h 5234271"/>
                  <a:gd name="connsiteX217" fmla="*/ 3815255 w 7094483"/>
                  <a:gd name="connsiteY217" fmla="*/ 3268836 h 5234271"/>
                  <a:gd name="connsiteX218" fmla="*/ 3783724 w 7094483"/>
                  <a:gd name="connsiteY218" fmla="*/ 3279347 h 5234271"/>
                  <a:gd name="connsiteX219" fmla="*/ 3752193 w 7094483"/>
                  <a:gd name="connsiteY219" fmla="*/ 3300367 h 5234271"/>
                  <a:gd name="connsiteX220" fmla="*/ 3731173 w 7094483"/>
                  <a:gd name="connsiteY220" fmla="*/ 3363429 h 5234271"/>
                  <a:gd name="connsiteX221" fmla="*/ 3636580 w 7094483"/>
                  <a:gd name="connsiteY221" fmla="*/ 3415981 h 5234271"/>
                  <a:gd name="connsiteX222" fmla="*/ 3584028 w 7094483"/>
                  <a:gd name="connsiteY222" fmla="*/ 3468533 h 5234271"/>
                  <a:gd name="connsiteX223" fmla="*/ 3541986 w 7094483"/>
                  <a:gd name="connsiteY223" fmla="*/ 3563126 h 5234271"/>
                  <a:gd name="connsiteX224" fmla="*/ 3478924 w 7094483"/>
                  <a:gd name="connsiteY224" fmla="*/ 3584147 h 5234271"/>
                  <a:gd name="connsiteX225" fmla="*/ 3447393 w 7094483"/>
                  <a:gd name="connsiteY225" fmla="*/ 3594657 h 5234271"/>
                  <a:gd name="connsiteX226" fmla="*/ 3415862 w 7094483"/>
                  <a:gd name="connsiteY226" fmla="*/ 3615678 h 5234271"/>
                  <a:gd name="connsiteX227" fmla="*/ 3384331 w 7094483"/>
                  <a:gd name="connsiteY227" fmla="*/ 3626188 h 5234271"/>
                  <a:gd name="connsiteX228" fmla="*/ 3373821 w 7094483"/>
                  <a:gd name="connsiteY228" fmla="*/ 3657719 h 5234271"/>
                  <a:gd name="connsiteX229" fmla="*/ 3363311 w 7094483"/>
                  <a:gd name="connsiteY229" fmla="*/ 3783843 h 5234271"/>
                  <a:gd name="connsiteX230" fmla="*/ 3331780 w 7094483"/>
                  <a:gd name="connsiteY230" fmla="*/ 3794353 h 5234271"/>
                  <a:gd name="connsiteX231" fmla="*/ 3300249 w 7094483"/>
                  <a:gd name="connsiteY231" fmla="*/ 3815374 h 5234271"/>
                  <a:gd name="connsiteX232" fmla="*/ 3153104 w 7094483"/>
                  <a:gd name="connsiteY232" fmla="*/ 3836395 h 5234271"/>
                  <a:gd name="connsiteX233" fmla="*/ 3090042 w 7094483"/>
                  <a:gd name="connsiteY233" fmla="*/ 3878436 h 5234271"/>
                  <a:gd name="connsiteX234" fmla="*/ 2995449 w 7094483"/>
                  <a:gd name="connsiteY234" fmla="*/ 3899457 h 5234271"/>
                  <a:gd name="connsiteX235" fmla="*/ 2932386 w 7094483"/>
                  <a:gd name="connsiteY235" fmla="*/ 3952009 h 5234271"/>
                  <a:gd name="connsiteX236" fmla="*/ 2869324 w 7094483"/>
                  <a:gd name="connsiteY236" fmla="*/ 3983540 h 5234271"/>
                  <a:gd name="connsiteX237" fmla="*/ 2806262 w 7094483"/>
                  <a:gd name="connsiteY237" fmla="*/ 4015071 h 5234271"/>
                  <a:gd name="connsiteX238" fmla="*/ 2764221 w 7094483"/>
                  <a:gd name="connsiteY238" fmla="*/ 4057112 h 5234271"/>
                  <a:gd name="connsiteX239" fmla="*/ 2743200 w 7094483"/>
                  <a:gd name="connsiteY239" fmla="*/ 4088643 h 5234271"/>
                  <a:gd name="connsiteX240" fmla="*/ 2711669 w 7094483"/>
                  <a:gd name="connsiteY240" fmla="*/ 4109664 h 5234271"/>
                  <a:gd name="connsiteX241" fmla="*/ 2617076 w 7094483"/>
                  <a:gd name="connsiteY241" fmla="*/ 4183236 h 5234271"/>
                  <a:gd name="connsiteX242" fmla="*/ 2585545 w 7094483"/>
                  <a:gd name="connsiteY242" fmla="*/ 4214767 h 5234271"/>
                  <a:gd name="connsiteX243" fmla="*/ 2522483 w 7094483"/>
                  <a:gd name="connsiteY243" fmla="*/ 4235788 h 5234271"/>
                  <a:gd name="connsiteX244" fmla="*/ 2459421 w 7094483"/>
                  <a:gd name="connsiteY244" fmla="*/ 4277829 h 5234271"/>
                  <a:gd name="connsiteX245" fmla="*/ 2396359 w 7094483"/>
                  <a:gd name="connsiteY245" fmla="*/ 4330381 h 5234271"/>
                  <a:gd name="connsiteX246" fmla="*/ 2375338 w 7094483"/>
                  <a:gd name="connsiteY246" fmla="*/ 4361912 h 5234271"/>
                  <a:gd name="connsiteX247" fmla="*/ 2270235 w 7094483"/>
                  <a:gd name="connsiteY247" fmla="*/ 4414464 h 5234271"/>
                  <a:gd name="connsiteX248" fmla="*/ 2217683 w 7094483"/>
                  <a:gd name="connsiteY248" fmla="*/ 4424974 h 5234271"/>
                  <a:gd name="connsiteX249" fmla="*/ 2154621 w 7094483"/>
                  <a:gd name="connsiteY249" fmla="*/ 4445995 h 5234271"/>
                  <a:gd name="connsiteX250" fmla="*/ 2091559 w 7094483"/>
                  <a:gd name="connsiteY250" fmla="*/ 4488036 h 5234271"/>
                  <a:gd name="connsiteX251" fmla="*/ 2028497 w 7094483"/>
                  <a:gd name="connsiteY251" fmla="*/ 4519567 h 5234271"/>
                  <a:gd name="connsiteX252" fmla="*/ 1933904 w 7094483"/>
                  <a:gd name="connsiteY252" fmla="*/ 4572119 h 5234271"/>
                  <a:gd name="connsiteX253" fmla="*/ 1723697 w 7094483"/>
                  <a:gd name="connsiteY253" fmla="*/ 4603650 h 5234271"/>
                  <a:gd name="connsiteX254" fmla="*/ 1713186 w 7094483"/>
                  <a:gd name="connsiteY254" fmla="*/ 4635181 h 5234271"/>
                  <a:gd name="connsiteX255" fmla="*/ 1650124 w 7094483"/>
                  <a:gd name="connsiteY255" fmla="*/ 4687733 h 5234271"/>
                  <a:gd name="connsiteX256" fmla="*/ 1618593 w 7094483"/>
                  <a:gd name="connsiteY256" fmla="*/ 4719264 h 5234271"/>
                  <a:gd name="connsiteX257" fmla="*/ 1555531 w 7094483"/>
                  <a:gd name="connsiteY257" fmla="*/ 4740284 h 5234271"/>
                  <a:gd name="connsiteX258" fmla="*/ 1524000 w 7094483"/>
                  <a:gd name="connsiteY258" fmla="*/ 4750795 h 5234271"/>
                  <a:gd name="connsiteX259" fmla="*/ 1460938 w 7094483"/>
                  <a:gd name="connsiteY259" fmla="*/ 4792836 h 5234271"/>
                  <a:gd name="connsiteX260" fmla="*/ 1397876 w 7094483"/>
                  <a:gd name="connsiteY260" fmla="*/ 4834878 h 5234271"/>
                  <a:gd name="connsiteX261" fmla="*/ 1366345 w 7094483"/>
                  <a:gd name="connsiteY261" fmla="*/ 4845388 h 5234271"/>
                  <a:gd name="connsiteX262" fmla="*/ 1271752 w 7094483"/>
                  <a:gd name="connsiteY262" fmla="*/ 4866409 h 5234271"/>
                  <a:gd name="connsiteX263" fmla="*/ 1208690 w 7094483"/>
                  <a:gd name="connsiteY263" fmla="*/ 4876919 h 5234271"/>
                  <a:gd name="connsiteX264" fmla="*/ 1093076 w 7094483"/>
                  <a:gd name="connsiteY264" fmla="*/ 4908450 h 5234271"/>
                  <a:gd name="connsiteX265" fmla="*/ 1061545 w 7094483"/>
                  <a:gd name="connsiteY265" fmla="*/ 4929471 h 5234271"/>
                  <a:gd name="connsiteX266" fmla="*/ 998483 w 7094483"/>
                  <a:gd name="connsiteY266" fmla="*/ 4950491 h 5234271"/>
                  <a:gd name="connsiteX267" fmla="*/ 935421 w 7094483"/>
                  <a:gd name="connsiteY267" fmla="*/ 4982022 h 5234271"/>
                  <a:gd name="connsiteX268" fmla="*/ 872359 w 7094483"/>
                  <a:gd name="connsiteY268" fmla="*/ 5024064 h 5234271"/>
                  <a:gd name="connsiteX269" fmla="*/ 777766 w 7094483"/>
                  <a:gd name="connsiteY269" fmla="*/ 5034574 h 5234271"/>
                  <a:gd name="connsiteX270" fmla="*/ 756745 w 7094483"/>
                  <a:gd name="connsiteY270" fmla="*/ 5066105 h 5234271"/>
                  <a:gd name="connsiteX271" fmla="*/ 693683 w 7094483"/>
                  <a:gd name="connsiteY271" fmla="*/ 5097636 h 5234271"/>
                  <a:gd name="connsiteX272" fmla="*/ 493986 w 7094483"/>
                  <a:gd name="connsiteY272" fmla="*/ 5087126 h 5234271"/>
                  <a:gd name="connsiteX273" fmla="*/ 388883 w 7094483"/>
                  <a:gd name="connsiteY273" fmla="*/ 5097636 h 5234271"/>
                  <a:gd name="connsiteX274" fmla="*/ 325821 w 7094483"/>
                  <a:gd name="connsiteY274" fmla="*/ 5118657 h 5234271"/>
                  <a:gd name="connsiteX275" fmla="*/ 294290 w 7094483"/>
                  <a:gd name="connsiteY275" fmla="*/ 5139678 h 5234271"/>
                  <a:gd name="connsiteX276" fmla="*/ 252249 w 7094483"/>
                  <a:gd name="connsiteY276" fmla="*/ 5181719 h 5234271"/>
                  <a:gd name="connsiteX277" fmla="*/ 220717 w 7094483"/>
                  <a:gd name="connsiteY277" fmla="*/ 5202740 h 5234271"/>
                  <a:gd name="connsiteX278" fmla="*/ 94593 w 7094483"/>
                  <a:gd name="connsiteY278" fmla="*/ 5234271 h 5234271"/>
                  <a:gd name="connsiteX279" fmla="*/ 52552 w 7094483"/>
                  <a:gd name="connsiteY279" fmla="*/ 5171209 h 5234271"/>
                  <a:gd name="connsiteX280" fmla="*/ 63062 w 7094483"/>
                  <a:gd name="connsiteY280" fmla="*/ 5139678 h 5234271"/>
                  <a:gd name="connsiteX281" fmla="*/ 94593 w 7094483"/>
                  <a:gd name="connsiteY281" fmla="*/ 5118657 h 5234271"/>
                  <a:gd name="connsiteX282" fmla="*/ 94593 w 7094483"/>
                  <a:gd name="connsiteY282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127531 w 7094483"/>
                  <a:gd name="connsiteY175" fmla="*/ 1786878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5875283 w 7094483"/>
                  <a:gd name="connsiteY182" fmla="*/ 2007595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5665076 w 7094483"/>
                  <a:gd name="connsiteY185" fmla="*/ 2070657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5549462 w 7094483"/>
                  <a:gd name="connsiteY187" fmla="*/ 2186271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5728138 w 7094483"/>
                  <a:gd name="connsiteY184" fmla="*/ 2049636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5927835 w 7094483"/>
                  <a:gd name="connsiteY180" fmla="*/ 1965553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6190593 w 7094483"/>
                  <a:gd name="connsiteY174" fmla="*/ 1744836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001407 w 7094483"/>
                  <a:gd name="connsiteY179" fmla="*/ 1881471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4981904 w 7094483"/>
                  <a:gd name="connsiteY199" fmla="*/ 2701278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4929352 w 7094483"/>
                  <a:gd name="connsiteY200" fmla="*/ 2743319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508938 w 7094483"/>
                  <a:gd name="connsiteY204" fmla="*/ 2900974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477407 w 7094483"/>
                  <a:gd name="connsiteY205" fmla="*/ 2932505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445876 w 7094483"/>
                  <a:gd name="connsiteY206" fmla="*/ 2953526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340773 w 7094483"/>
                  <a:gd name="connsiteY207" fmla="*/ 298505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309242 w 7094483"/>
                  <a:gd name="connsiteY208" fmla="*/ 2995567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219653 w 7094483"/>
                  <a:gd name="connsiteY201" fmla="*/ 2747483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845269 w 7094483"/>
                  <a:gd name="connsiteY202" fmla="*/ 2816891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277711 w 7094483"/>
                  <a:gd name="connsiteY209" fmla="*/ 3027098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246180 w 7094483"/>
                  <a:gd name="connsiteY210" fmla="*/ 3048119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25159 w 7094483"/>
                  <a:gd name="connsiteY211" fmla="*/ 3079650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193628 w 7094483"/>
                  <a:gd name="connsiteY212" fmla="*/ 310067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099035 w 7094483"/>
                  <a:gd name="connsiteY213" fmla="*/ 3174243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067504 w 7094483"/>
                  <a:gd name="connsiteY214" fmla="*/ 3195264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04442 w 7094483"/>
                  <a:gd name="connsiteY215" fmla="*/ 3216284 h 5234271"/>
                  <a:gd name="connsiteX216" fmla="*/ 3972911 w 7094483"/>
                  <a:gd name="connsiteY216" fmla="*/ 3226795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04442 w 7094483"/>
                  <a:gd name="connsiteY215" fmla="*/ 3216284 h 5234271"/>
                  <a:gd name="connsiteX216" fmla="*/ 4031027 w 7094483"/>
                  <a:gd name="connsiteY216" fmla="*/ 3320674 h 5234271"/>
                  <a:gd name="connsiteX217" fmla="*/ 3909849 w 7094483"/>
                  <a:gd name="connsiteY217" fmla="*/ 3237305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04442 w 7094483"/>
                  <a:gd name="connsiteY215" fmla="*/ 3216284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15255 w 7094483"/>
                  <a:gd name="connsiteY218" fmla="*/ 3268836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87899 w 7094483"/>
                  <a:gd name="connsiteY218" fmla="*/ 3382831 h 5234271"/>
                  <a:gd name="connsiteX219" fmla="*/ 3783724 w 7094483"/>
                  <a:gd name="connsiteY219" fmla="*/ 327934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87899 w 7094483"/>
                  <a:gd name="connsiteY218" fmla="*/ 3382831 h 5234271"/>
                  <a:gd name="connsiteX219" fmla="*/ 3834575 w 7094483"/>
                  <a:gd name="connsiteY219" fmla="*/ 3433577 h 5234271"/>
                  <a:gd name="connsiteX220" fmla="*/ 3752193 w 7094483"/>
                  <a:gd name="connsiteY220" fmla="*/ 3300367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87899 w 7094483"/>
                  <a:gd name="connsiteY218" fmla="*/ 3382831 h 5234271"/>
                  <a:gd name="connsiteX219" fmla="*/ 3834575 w 7094483"/>
                  <a:gd name="connsiteY219" fmla="*/ 3433577 h 5234271"/>
                  <a:gd name="connsiteX220" fmla="*/ 3773986 w 7094483"/>
                  <a:gd name="connsiteY220" fmla="*/ 3441185 h 5234271"/>
                  <a:gd name="connsiteX221" fmla="*/ 3731173 w 7094483"/>
                  <a:gd name="connsiteY221" fmla="*/ 3363429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87899 w 7094483"/>
                  <a:gd name="connsiteY218" fmla="*/ 3382831 h 5234271"/>
                  <a:gd name="connsiteX219" fmla="*/ 3834575 w 7094483"/>
                  <a:gd name="connsiteY219" fmla="*/ 3433577 h 5234271"/>
                  <a:gd name="connsiteX220" fmla="*/ 3773986 w 7094483"/>
                  <a:gd name="connsiteY220" fmla="*/ 3441185 h 5234271"/>
                  <a:gd name="connsiteX221" fmla="*/ 3738437 w 7094483"/>
                  <a:gd name="connsiteY221" fmla="*/ 3470720 h 5234271"/>
                  <a:gd name="connsiteX222" fmla="*/ 3636580 w 7094483"/>
                  <a:gd name="connsiteY222" fmla="*/ 3415981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87899 w 7094483"/>
                  <a:gd name="connsiteY218" fmla="*/ 3382831 h 5234271"/>
                  <a:gd name="connsiteX219" fmla="*/ 3834575 w 7094483"/>
                  <a:gd name="connsiteY219" fmla="*/ 3433577 h 5234271"/>
                  <a:gd name="connsiteX220" fmla="*/ 3773986 w 7094483"/>
                  <a:gd name="connsiteY220" fmla="*/ 3441185 h 5234271"/>
                  <a:gd name="connsiteX221" fmla="*/ 3738437 w 7094483"/>
                  <a:gd name="connsiteY221" fmla="*/ 3470720 h 5234271"/>
                  <a:gd name="connsiteX222" fmla="*/ 3665637 w 7094483"/>
                  <a:gd name="connsiteY222" fmla="*/ 3496449 h 5234271"/>
                  <a:gd name="connsiteX223" fmla="*/ 3584028 w 7094483"/>
                  <a:gd name="connsiteY223" fmla="*/ 3468533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160580 w 7094483"/>
                  <a:gd name="connsiteY196" fmla="*/ 2543622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87899 w 7094483"/>
                  <a:gd name="connsiteY218" fmla="*/ 3382831 h 5234271"/>
                  <a:gd name="connsiteX219" fmla="*/ 3834575 w 7094483"/>
                  <a:gd name="connsiteY219" fmla="*/ 3433577 h 5234271"/>
                  <a:gd name="connsiteX220" fmla="*/ 3773986 w 7094483"/>
                  <a:gd name="connsiteY220" fmla="*/ 3441185 h 5234271"/>
                  <a:gd name="connsiteX221" fmla="*/ 3738437 w 7094483"/>
                  <a:gd name="connsiteY221" fmla="*/ 3470720 h 5234271"/>
                  <a:gd name="connsiteX222" fmla="*/ 3665637 w 7094483"/>
                  <a:gd name="connsiteY222" fmla="*/ 3496449 h 5234271"/>
                  <a:gd name="connsiteX223" fmla="*/ 3584028 w 7094483"/>
                  <a:gd name="connsiteY223" fmla="*/ 3542295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192111 w 7094483"/>
                  <a:gd name="connsiteY195" fmla="*/ 2512091 h 5234271"/>
                  <a:gd name="connsiteX196" fmla="*/ 5683619 w 7094483"/>
                  <a:gd name="connsiteY196" fmla="*/ 2577150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87899 w 7094483"/>
                  <a:gd name="connsiteY218" fmla="*/ 3382831 h 5234271"/>
                  <a:gd name="connsiteX219" fmla="*/ 3834575 w 7094483"/>
                  <a:gd name="connsiteY219" fmla="*/ 3433577 h 5234271"/>
                  <a:gd name="connsiteX220" fmla="*/ 3773986 w 7094483"/>
                  <a:gd name="connsiteY220" fmla="*/ 3441185 h 5234271"/>
                  <a:gd name="connsiteX221" fmla="*/ 3738437 w 7094483"/>
                  <a:gd name="connsiteY221" fmla="*/ 3470720 h 5234271"/>
                  <a:gd name="connsiteX222" fmla="*/ 3665637 w 7094483"/>
                  <a:gd name="connsiteY222" fmla="*/ 3496449 h 5234271"/>
                  <a:gd name="connsiteX223" fmla="*/ 3584028 w 7094483"/>
                  <a:gd name="connsiteY223" fmla="*/ 3542295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642506 w 7094483"/>
                  <a:gd name="connsiteY195" fmla="*/ 2599264 h 5234271"/>
                  <a:gd name="connsiteX196" fmla="*/ 5683619 w 7094483"/>
                  <a:gd name="connsiteY196" fmla="*/ 2577150 h 5234271"/>
                  <a:gd name="connsiteX197" fmla="*/ 5584304 w 7094483"/>
                  <a:gd name="connsiteY197" fmla="*/ 2588837 h 5234271"/>
                  <a:gd name="connsiteX198" fmla="*/ 5417469 w 7094483"/>
                  <a:gd name="connsiteY198" fmla="*/ 2726664 h 5234271"/>
                  <a:gd name="connsiteX199" fmla="*/ 5308050 w 7094483"/>
                  <a:gd name="connsiteY199" fmla="*/ 2742330 h 5234271"/>
                  <a:gd name="connsiteX200" fmla="*/ 5211024 w 7094483"/>
                  <a:gd name="connsiteY200" fmla="*/ 2798054 h 5234271"/>
                  <a:gd name="connsiteX201" fmla="*/ 5132480 w 7094483"/>
                  <a:gd name="connsiteY201" fmla="*/ 2801128 h 5234271"/>
                  <a:gd name="connsiteX202" fmla="*/ 4961500 w 7094483"/>
                  <a:gd name="connsiteY202" fmla="*/ 2837008 h 5234271"/>
                  <a:gd name="connsiteX203" fmla="*/ 4771697 w 7094483"/>
                  <a:gd name="connsiteY203" fmla="*/ 2900974 h 5234271"/>
                  <a:gd name="connsiteX204" fmla="*/ 4683284 w 7094483"/>
                  <a:gd name="connsiteY204" fmla="*/ 2934502 h 5234271"/>
                  <a:gd name="connsiteX205" fmla="*/ 4629960 w 7094483"/>
                  <a:gd name="connsiteY205" fmla="*/ 2972739 h 5234271"/>
                  <a:gd name="connsiteX206" fmla="*/ 4576636 w 7094483"/>
                  <a:gd name="connsiteY206" fmla="*/ 2993760 h 5234271"/>
                  <a:gd name="connsiteX207" fmla="*/ 4536912 w 7094483"/>
                  <a:gd name="connsiteY207" fmla="*/ 3045407 h 5234271"/>
                  <a:gd name="connsiteX208" fmla="*/ 4512646 w 7094483"/>
                  <a:gd name="connsiteY208" fmla="*/ 3089446 h 5234271"/>
                  <a:gd name="connsiteX209" fmla="*/ 4401206 w 7094483"/>
                  <a:gd name="connsiteY209" fmla="*/ 3141094 h 5234271"/>
                  <a:gd name="connsiteX210" fmla="*/ 4333353 w 7094483"/>
                  <a:gd name="connsiteY210" fmla="*/ 3162115 h 5234271"/>
                  <a:gd name="connsiteX211" fmla="*/ 4261481 w 7094483"/>
                  <a:gd name="connsiteY211" fmla="*/ 3180235 h 5234271"/>
                  <a:gd name="connsiteX212" fmla="*/ 4200892 w 7094483"/>
                  <a:gd name="connsiteY212" fmla="*/ 3207961 h 5234271"/>
                  <a:gd name="connsiteX213" fmla="*/ 4157151 w 7094483"/>
                  <a:gd name="connsiteY213" fmla="*/ 3241299 h 5234271"/>
                  <a:gd name="connsiteX214" fmla="*/ 4118355 w 7094483"/>
                  <a:gd name="connsiteY214" fmla="*/ 3255615 h 5234271"/>
                  <a:gd name="connsiteX215" fmla="*/ 4077087 w 7094483"/>
                  <a:gd name="connsiteY215" fmla="*/ 3283340 h 5234271"/>
                  <a:gd name="connsiteX216" fmla="*/ 4031027 w 7094483"/>
                  <a:gd name="connsiteY216" fmla="*/ 3320674 h 5234271"/>
                  <a:gd name="connsiteX217" fmla="*/ 3924378 w 7094483"/>
                  <a:gd name="connsiteY217" fmla="*/ 3337890 h 5234271"/>
                  <a:gd name="connsiteX218" fmla="*/ 3887899 w 7094483"/>
                  <a:gd name="connsiteY218" fmla="*/ 3382831 h 5234271"/>
                  <a:gd name="connsiteX219" fmla="*/ 3834575 w 7094483"/>
                  <a:gd name="connsiteY219" fmla="*/ 3433577 h 5234271"/>
                  <a:gd name="connsiteX220" fmla="*/ 3773986 w 7094483"/>
                  <a:gd name="connsiteY220" fmla="*/ 3441185 h 5234271"/>
                  <a:gd name="connsiteX221" fmla="*/ 3738437 w 7094483"/>
                  <a:gd name="connsiteY221" fmla="*/ 3470720 h 5234271"/>
                  <a:gd name="connsiteX222" fmla="*/ 3665637 w 7094483"/>
                  <a:gd name="connsiteY222" fmla="*/ 3496449 h 5234271"/>
                  <a:gd name="connsiteX223" fmla="*/ 3584028 w 7094483"/>
                  <a:gd name="connsiteY223" fmla="*/ 3542295 h 5234271"/>
                  <a:gd name="connsiteX224" fmla="*/ 3541986 w 7094483"/>
                  <a:gd name="connsiteY224" fmla="*/ 3563126 h 5234271"/>
                  <a:gd name="connsiteX225" fmla="*/ 3478924 w 7094483"/>
                  <a:gd name="connsiteY225" fmla="*/ 3584147 h 5234271"/>
                  <a:gd name="connsiteX226" fmla="*/ 3447393 w 7094483"/>
                  <a:gd name="connsiteY226" fmla="*/ 3594657 h 5234271"/>
                  <a:gd name="connsiteX227" fmla="*/ 3415862 w 7094483"/>
                  <a:gd name="connsiteY227" fmla="*/ 3615678 h 5234271"/>
                  <a:gd name="connsiteX228" fmla="*/ 3384331 w 7094483"/>
                  <a:gd name="connsiteY228" fmla="*/ 3626188 h 5234271"/>
                  <a:gd name="connsiteX229" fmla="*/ 3373821 w 7094483"/>
                  <a:gd name="connsiteY229" fmla="*/ 3657719 h 5234271"/>
                  <a:gd name="connsiteX230" fmla="*/ 3363311 w 7094483"/>
                  <a:gd name="connsiteY230" fmla="*/ 3783843 h 5234271"/>
                  <a:gd name="connsiteX231" fmla="*/ 3331780 w 7094483"/>
                  <a:gd name="connsiteY231" fmla="*/ 3794353 h 5234271"/>
                  <a:gd name="connsiteX232" fmla="*/ 3300249 w 7094483"/>
                  <a:gd name="connsiteY232" fmla="*/ 3815374 h 5234271"/>
                  <a:gd name="connsiteX233" fmla="*/ 3153104 w 7094483"/>
                  <a:gd name="connsiteY233" fmla="*/ 3836395 h 5234271"/>
                  <a:gd name="connsiteX234" fmla="*/ 3090042 w 7094483"/>
                  <a:gd name="connsiteY234" fmla="*/ 3878436 h 5234271"/>
                  <a:gd name="connsiteX235" fmla="*/ 2995449 w 7094483"/>
                  <a:gd name="connsiteY235" fmla="*/ 3899457 h 5234271"/>
                  <a:gd name="connsiteX236" fmla="*/ 2932386 w 7094483"/>
                  <a:gd name="connsiteY236" fmla="*/ 3952009 h 5234271"/>
                  <a:gd name="connsiteX237" fmla="*/ 2869324 w 7094483"/>
                  <a:gd name="connsiteY237" fmla="*/ 3983540 h 5234271"/>
                  <a:gd name="connsiteX238" fmla="*/ 2806262 w 7094483"/>
                  <a:gd name="connsiteY238" fmla="*/ 4015071 h 5234271"/>
                  <a:gd name="connsiteX239" fmla="*/ 2764221 w 7094483"/>
                  <a:gd name="connsiteY239" fmla="*/ 4057112 h 5234271"/>
                  <a:gd name="connsiteX240" fmla="*/ 2743200 w 7094483"/>
                  <a:gd name="connsiteY240" fmla="*/ 4088643 h 5234271"/>
                  <a:gd name="connsiteX241" fmla="*/ 2711669 w 7094483"/>
                  <a:gd name="connsiteY241" fmla="*/ 4109664 h 5234271"/>
                  <a:gd name="connsiteX242" fmla="*/ 2617076 w 7094483"/>
                  <a:gd name="connsiteY242" fmla="*/ 4183236 h 5234271"/>
                  <a:gd name="connsiteX243" fmla="*/ 2585545 w 7094483"/>
                  <a:gd name="connsiteY243" fmla="*/ 4214767 h 5234271"/>
                  <a:gd name="connsiteX244" fmla="*/ 2522483 w 7094483"/>
                  <a:gd name="connsiteY244" fmla="*/ 4235788 h 5234271"/>
                  <a:gd name="connsiteX245" fmla="*/ 2459421 w 7094483"/>
                  <a:gd name="connsiteY245" fmla="*/ 4277829 h 5234271"/>
                  <a:gd name="connsiteX246" fmla="*/ 2396359 w 7094483"/>
                  <a:gd name="connsiteY246" fmla="*/ 4330381 h 5234271"/>
                  <a:gd name="connsiteX247" fmla="*/ 2375338 w 7094483"/>
                  <a:gd name="connsiteY247" fmla="*/ 4361912 h 5234271"/>
                  <a:gd name="connsiteX248" fmla="*/ 2270235 w 7094483"/>
                  <a:gd name="connsiteY248" fmla="*/ 4414464 h 5234271"/>
                  <a:gd name="connsiteX249" fmla="*/ 2217683 w 7094483"/>
                  <a:gd name="connsiteY249" fmla="*/ 4424974 h 5234271"/>
                  <a:gd name="connsiteX250" fmla="*/ 2154621 w 7094483"/>
                  <a:gd name="connsiteY250" fmla="*/ 4445995 h 5234271"/>
                  <a:gd name="connsiteX251" fmla="*/ 2091559 w 7094483"/>
                  <a:gd name="connsiteY251" fmla="*/ 4488036 h 5234271"/>
                  <a:gd name="connsiteX252" fmla="*/ 2028497 w 7094483"/>
                  <a:gd name="connsiteY252" fmla="*/ 4519567 h 5234271"/>
                  <a:gd name="connsiteX253" fmla="*/ 1933904 w 7094483"/>
                  <a:gd name="connsiteY253" fmla="*/ 4572119 h 5234271"/>
                  <a:gd name="connsiteX254" fmla="*/ 1723697 w 7094483"/>
                  <a:gd name="connsiteY254" fmla="*/ 4603650 h 5234271"/>
                  <a:gd name="connsiteX255" fmla="*/ 1713186 w 7094483"/>
                  <a:gd name="connsiteY255" fmla="*/ 4635181 h 5234271"/>
                  <a:gd name="connsiteX256" fmla="*/ 1650124 w 7094483"/>
                  <a:gd name="connsiteY256" fmla="*/ 4687733 h 5234271"/>
                  <a:gd name="connsiteX257" fmla="*/ 1618593 w 7094483"/>
                  <a:gd name="connsiteY257" fmla="*/ 4719264 h 5234271"/>
                  <a:gd name="connsiteX258" fmla="*/ 1555531 w 7094483"/>
                  <a:gd name="connsiteY258" fmla="*/ 4740284 h 5234271"/>
                  <a:gd name="connsiteX259" fmla="*/ 1524000 w 7094483"/>
                  <a:gd name="connsiteY259" fmla="*/ 4750795 h 5234271"/>
                  <a:gd name="connsiteX260" fmla="*/ 1460938 w 7094483"/>
                  <a:gd name="connsiteY260" fmla="*/ 4792836 h 5234271"/>
                  <a:gd name="connsiteX261" fmla="*/ 1397876 w 7094483"/>
                  <a:gd name="connsiteY261" fmla="*/ 4834878 h 5234271"/>
                  <a:gd name="connsiteX262" fmla="*/ 1366345 w 7094483"/>
                  <a:gd name="connsiteY262" fmla="*/ 4845388 h 5234271"/>
                  <a:gd name="connsiteX263" fmla="*/ 1271752 w 7094483"/>
                  <a:gd name="connsiteY263" fmla="*/ 4866409 h 5234271"/>
                  <a:gd name="connsiteX264" fmla="*/ 1208690 w 7094483"/>
                  <a:gd name="connsiteY264" fmla="*/ 4876919 h 5234271"/>
                  <a:gd name="connsiteX265" fmla="*/ 1093076 w 7094483"/>
                  <a:gd name="connsiteY265" fmla="*/ 4908450 h 5234271"/>
                  <a:gd name="connsiteX266" fmla="*/ 1061545 w 7094483"/>
                  <a:gd name="connsiteY266" fmla="*/ 4929471 h 5234271"/>
                  <a:gd name="connsiteX267" fmla="*/ 998483 w 7094483"/>
                  <a:gd name="connsiteY267" fmla="*/ 4950491 h 5234271"/>
                  <a:gd name="connsiteX268" fmla="*/ 935421 w 7094483"/>
                  <a:gd name="connsiteY268" fmla="*/ 4982022 h 5234271"/>
                  <a:gd name="connsiteX269" fmla="*/ 872359 w 7094483"/>
                  <a:gd name="connsiteY269" fmla="*/ 5024064 h 5234271"/>
                  <a:gd name="connsiteX270" fmla="*/ 777766 w 7094483"/>
                  <a:gd name="connsiteY270" fmla="*/ 5034574 h 5234271"/>
                  <a:gd name="connsiteX271" fmla="*/ 756745 w 7094483"/>
                  <a:gd name="connsiteY271" fmla="*/ 5066105 h 5234271"/>
                  <a:gd name="connsiteX272" fmla="*/ 693683 w 7094483"/>
                  <a:gd name="connsiteY272" fmla="*/ 5097636 h 5234271"/>
                  <a:gd name="connsiteX273" fmla="*/ 493986 w 7094483"/>
                  <a:gd name="connsiteY273" fmla="*/ 5087126 h 5234271"/>
                  <a:gd name="connsiteX274" fmla="*/ 388883 w 7094483"/>
                  <a:gd name="connsiteY274" fmla="*/ 5097636 h 5234271"/>
                  <a:gd name="connsiteX275" fmla="*/ 325821 w 7094483"/>
                  <a:gd name="connsiteY275" fmla="*/ 5118657 h 5234271"/>
                  <a:gd name="connsiteX276" fmla="*/ 294290 w 7094483"/>
                  <a:gd name="connsiteY276" fmla="*/ 5139678 h 5234271"/>
                  <a:gd name="connsiteX277" fmla="*/ 252249 w 7094483"/>
                  <a:gd name="connsiteY277" fmla="*/ 5181719 h 5234271"/>
                  <a:gd name="connsiteX278" fmla="*/ 220717 w 7094483"/>
                  <a:gd name="connsiteY278" fmla="*/ 5202740 h 5234271"/>
                  <a:gd name="connsiteX279" fmla="*/ 94593 w 7094483"/>
                  <a:gd name="connsiteY279" fmla="*/ 5234271 h 5234271"/>
                  <a:gd name="connsiteX280" fmla="*/ 52552 w 7094483"/>
                  <a:gd name="connsiteY280" fmla="*/ 5171209 h 5234271"/>
                  <a:gd name="connsiteX281" fmla="*/ 63062 w 7094483"/>
                  <a:gd name="connsiteY281" fmla="*/ 5139678 h 5234271"/>
                  <a:gd name="connsiteX282" fmla="*/ 94593 w 7094483"/>
                  <a:gd name="connsiteY282" fmla="*/ 5118657 h 5234271"/>
                  <a:gd name="connsiteX283" fmla="*/ 94593 w 7094483"/>
                  <a:gd name="connsiteY283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223642 w 7094483"/>
                  <a:gd name="connsiteY194" fmla="*/ 2491071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255173 w 7094483"/>
                  <a:gd name="connsiteY193" fmla="*/ 2459540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339255 w 7094483"/>
                  <a:gd name="connsiteY192" fmla="*/ 2364947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5433849 w 7094483"/>
                  <a:gd name="connsiteY189" fmla="*/ 2291374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5496911 w 7094483"/>
                  <a:gd name="connsiteY188" fmla="*/ 224933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5602014 w 7094483"/>
                  <a:gd name="connsiteY186" fmla="*/ 2133719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5843752 w 7094483"/>
                  <a:gd name="connsiteY183" fmla="*/ 2028616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5906814 w 7094483"/>
                  <a:gd name="connsiteY181" fmla="*/ 1997084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043449 w 7094483"/>
                  <a:gd name="connsiteY178" fmla="*/ 1870960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784421 w 7094483"/>
                  <a:gd name="connsiteY178" fmla="*/ 2038601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064469 w 7094483"/>
                  <a:gd name="connsiteY177" fmla="*/ 1839429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096000 w 7094483"/>
                  <a:gd name="connsiteY176" fmla="*/ 1807898 h 5234271"/>
                  <a:gd name="connsiteX177" fmla="*/ 6885350 w 7094483"/>
                  <a:gd name="connsiteY177" fmla="*/ 2033892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6274676 w 7094483"/>
                  <a:gd name="connsiteY172" fmla="*/ 1671264 h 5234271"/>
                  <a:gd name="connsiteX173" fmla="*/ 6253655 w 7094483"/>
                  <a:gd name="connsiteY173" fmla="*/ 1702795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938674 w 7094483"/>
                  <a:gd name="connsiteY176" fmla="*/ 2042595 h 5234271"/>
                  <a:gd name="connsiteX177" fmla="*/ 6885350 w 7094483"/>
                  <a:gd name="connsiteY177" fmla="*/ 2033892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110349"/>
                  <a:gd name="connsiteY0" fmla="*/ 5181719 h 5234271"/>
                  <a:gd name="connsiteX1" fmla="*/ 0 w 7110349"/>
                  <a:gd name="connsiteY1" fmla="*/ 5181719 h 5234271"/>
                  <a:gd name="connsiteX2" fmla="*/ 73573 w 7110349"/>
                  <a:gd name="connsiteY2" fmla="*/ 5118657 h 5234271"/>
                  <a:gd name="connsiteX3" fmla="*/ 136635 w 7110349"/>
                  <a:gd name="connsiteY3" fmla="*/ 5066105 h 5234271"/>
                  <a:gd name="connsiteX4" fmla="*/ 199697 w 7110349"/>
                  <a:gd name="connsiteY4" fmla="*/ 5045084 h 5234271"/>
                  <a:gd name="connsiteX5" fmla="*/ 220717 w 7110349"/>
                  <a:gd name="connsiteY5" fmla="*/ 5013553 h 5234271"/>
                  <a:gd name="connsiteX6" fmla="*/ 283780 w 7110349"/>
                  <a:gd name="connsiteY6" fmla="*/ 4982022 h 5234271"/>
                  <a:gd name="connsiteX7" fmla="*/ 304800 w 7110349"/>
                  <a:gd name="connsiteY7" fmla="*/ 4950491 h 5234271"/>
                  <a:gd name="connsiteX8" fmla="*/ 367862 w 7110349"/>
                  <a:gd name="connsiteY8" fmla="*/ 4918960 h 5234271"/>
                  <a:gd name="connsiteX9" fmla="*/ 399393 w 7110349"/>
                  <a:gd name="connsiteY9" fmla="*/ 4887429 h 5234271"/>
                  <a:gd name="connsiteX10" fmla="*/ 430924 w 7110349"/>
                  <a:gd name="connsiteY10" fmla="*/ 4866409 h 5234271"/>
                  <a:gd name="connsiteX11" fmla="*/ 483476 w 7110349"/>
                  <a:gd name="connsiteY11" fmla="*/ 4813857 h 5234271"/>
                  <a:gd name="connsiteX12" fmla="*/ 504497 w 7110349"/>
                  <a:gd name="connsiteY12" fmla="*/ 4782326 h 5234271"/>
                  <a:gd name="connsiteX13" fmla="*/ 536028 w 7110349"/>
                  <a:gd name="connsiteY13" fmla="*/ 4761305 h 5234271"/>
                  <a:gd name="connsiteX14" fmla="*/ 546538 w 7110349"/>
                  <a:gd name="connsiteY14" fmla="*/ 4729774 h 5234271"/>
                  <a:gd name="connsiteX15" fmla="*/ 567559 w 7110349"/>
                  <a:gd name="connsiteY15" fmla="*/ 4698243 h 5234271"/>
                  <a:gd name="connsiteX16" fmla="*/ 578069 w 7110349"/>
                  <a:gd name="connsiteY16" fmla="*/ 4666712 h 5234271"/>
                  <a:gd name="connsiteX17" fmla="*/ 609600 w 7110349"/>
                  <a:gd name="connsiteY17" fmla="*/ 4635181 h 5234271"/>
                  <a:gd name="connsiteX18" fmla="*/ 683173 w 7110349"/>
                  <a:gd name="connsiteY18" fmla="*/ 4593140 h 5234271"/>
                  <a:gd name="connsiteX19" fmla="*/ 777766 w 7110349"/>
                  <a:gd name="connsiteY19" fmla="*/ 4519567 h 5234271"/>
                  <a:gd name="connsiteX20" fmla="*/ 819807 w 7110349"/>
                  <a:gd name="connsiteY20" fmla="*/ 4498547 h 5234271"/>
                  <a:gd name="connsiteX21" fmla="*/ 882869 w 7110349"/>
                  <a:gd name="connsiteY21" fmla="*/ 4456505 h 5234271"/>
                  <a:gd name="connsiteX22" fmla="*/ 914400 w 7110349"/>
                  <a:gd name="connsiteY22" fmla="*/ 4435484 h 5234271"/>
                  <a:gd name="connsiteX23" fmla="*/ 1008993 w 7110349"/>
                  <a:gd name="connsiteY23" fmla="*/ 4403953 h 5234271"/>
                  <a:gd name="connsiteX24" fmla="*/ 1040524 w 7110349"/>
                  <a:gd name="connsiteY24" fmla="*/ 4393443 h 5234271"/>
                  <a:gd name="connsiteX25" fmla="*/ 1072055 w 7110349"/>
                  <a:gd name="connsiteY25" fmla="*/ 4382933 h 5234271"/>
                  <a:gd name="connsiteX26" fmla="*/ 1135117 w 7110349"/>
                  <a:gd name="connsiteY26" fmla="*/ 4340891 h 5234271"/>
                  <a:gd name="connsiteX27" fmla="*/ 1229711 w 7110349"/>
                  <a:gd name="connsiteY27" fmla="*/ 4267319 h 5234271"/>
                  <a:gd name="connsiteX28" fmla="*/ 1345324 w 7110349"/>
                  <a:gd name="connsiteY28" fmla="*/ 4235788 h 5234271"/>
                  <a:gd name="connsiteX29" fmla="*/ 1408386 w 7110349"/>
                  <a:gd name="connsiteY29" fmla="*/ 4204257 h 5234271"/>
                  <a:gd name="connsiteX30" fmla="*/ 1439917 w 7110349"/>
                  <a:gd name="connsiteY30" fmla="*/ 4183236 h 5234271"/>
                  <a:gd name="connsiteX31" fmla="*/ 1502980 w 7110349"/>
                  <a:gd name="connsiteY31" fmla="*/ 4162216 h 5234271"/>
                  <a:gd name="connsiteX32" fmla="*/ 1534511 w 7110349"/>
                  <a:gd name="connsiteY32" fmla="*/ 4151705 h 5234271"/>
                  <a:gd name="connsiteX33" fmla="*/ 1629104 w 7110349"/>
                  <a:gd name="connsiteY33" fmla="*/ 4078133 h 5234271"/>
                  <a:gd name="connsiteX34" fmla="*/ 1660635 w 7110349"/>
                  <a:gd name="connsiteY34" fmla="*/ 4057112 h 5234271"/>
                  <a:gd name="connsiteX35" fmla="*/ 1692166 w 7110349"/>
                  <a:gd name="connsiteY35" fmla="*/ 4025581 h 5234271"/>
                  <a:gd name="connsiteX36" fmla="*/ 1723697 w 7110349"/>
                  <a:gd name="connsiteY36" fmla="*/ 4004560 h 5234271"/>
                  <a:gd name="connsiteX37" fmla="*/ 1786759 w 7110349"/>
                  <a:gd name="connsiteY37" fmla="*/ 3952009 h 5234271"/>
                  <a:gd name="connsiteX38" fmla="*/ 1849821 w 7110349"/>
                  <a:gd name="connsiteY38" fmla="*/ 3930988 h 5234271"/>
                  <a:gd name="connsiteX39" fmla="*/ 1881352 w 7110349"/>
                  <a:gd name="connsiteY39" fmla="*/ 3909967 h 5234271"/>
                  <a:gd name="connsiteX40" fmla="*/ 1912883 w 7110349"/>
                  <a:gd name="connsiteY40" fmla="*/ 3899457 h 5234271"/>
                  <a:gd name="connsiteX41" fmla="*/ 1965435 w 7110349"/>
                  <a:gd name="connsiteY41" fmla="*/ 3857416 h 5234271"/>
                  <a:gd name="connsiteX42" fmla="*/ 2028497 w 7110349"/>
                  <a:gd name="connsiteY42" fmla="*/ 3804864 h 5234271"/>
                  <a:gd name="connsiteX43" fmla="*/ 2091559 w 7110349"/>
                  <a:gd name="connsiteY43" fmla="*/ 3783843 h 5234271"/>
                  <a:gd name="connsiteX44" fmla="*/ 2154621 w 7110349"/>
                  <a:gd name="connsiteY44" fmla="*/ 3741802 h 5234271"/>
                  <a:gd name="connsiteX45" fmla="*/ 2186152 w 7110349"/>
                  <a:gd name="connsiteY45" fmla="*/ 3710271 h 5234271"/>
                  <a:gd name="connsiteX46" fmla="*/ 2249214 w 7110349"/>
                  <a:gd name="connsiteY46" fmla="*/ 3689250 h 5234271"/>
                  <a:gd name="connsiteX47" fmla="*/ 2301766 w 7110349"/>
                  <a:gd name="connsiteY47" fmla="*/ 3636698 h 5234271"/>
                  <a:gd name="connsiteX48" fmla="*/ 2333297 w 7110349"/>
                  <a:gd name="connsiteY48" fmla="*/ 3615678 h 5234271"/>
                  <a:gd name="connsiteX49" fmla="*/ 2385849 w 7110349"/>
                  <a:gd name="connsiteY49" fmla="*/ 3552616 h 5234271"/>
                  <a:gd name="connsiteX50" fmla="*/ 2417380 w 7110349"/>
                  <a:gd name="connsiteY50" fmla="*/ 3531595 h 5234271"/>
                  <a:gd name="connsiteX51" fmla="*/ 2448911 w 7110349"/>
                  <a:gd name="connsiteY51" fmla="*/ 3500064 h 5234271"/>
                  <a:gd name="connsiteX52" fmla="*/ 2511973 w 7110349"/>
                  <a:gd name="connsiteY52" fmla="*/ 3479043 h 5234271"/>
                  <a:gd name="connsiteX53" fmla="*/ 2543504 w 7110349"/>
                  <a:gd name="connsiteY53" fmla="*/ 3447512 h 5234271"/>
                  <a:gd name="connsiteX54" fmla="*/ 2575035 w 7110349"/>
                  <a:gd name="connsiteY54" fmla="*/ 3437002 h 5234271"/>
                  <a:gd name="connsiteX55" fmla="*/ 2606566 w 7110349"/>
                  <a:gd name="connsiteY55" fmla="*/ 3415981 h 5234271"/>
                  <a:gd name="connsiteX56" fmla="*/ 2659117 w 7110349"/>
                  <a:gd name="connsiteY56" fmla="*/ 3363429 h 5234271"/>
                  <a:gd name="connsiteX57" fmla="*/ 2690649 w 7110349"/>
                  <a:gd name="connsiteY57" fmla="*/ 3331898 h 5234271"/>
                  <a:gd name="connsiteX58" fmla="*/ 2795752 w 7110349"/>
                  <a:gd name="connsiteY58" fmla="*/ 3258326 h 5234271"/>
                  <a:gd name="connsiteX59" fmla="*/ 2827283 w 7110349"/>
                  <a:gd name="connsiteY59" fmla="*/ 3237305 h 5234271"/>
                  <a:gd name="connsiteX60" fmla="*/ 2858814 w 7110349"/>
                  <a:gd name="connsiteY60" fmla="*/ 3205774 h 5234271"/>
                  <a:gd name="connsiteX61" fmla="*/ 2890345 w 7110349"/>
                  <a:gd name="connsiteY61" fmla="*/ 3195264 h 5234271"/>
                  <a:gd name="connsiteX62" fmla="*/ 2921876 w 7110349"/>
                  <a:gd name="connsiteY62" fmla="*/ 3163733 h 5234271"/>
                  <a:gd name="connsiteX63" fmla="*/ 2984938 w 7110349"/>
                  <a:gd name="connsiteY63" fmla="*/ 3121691 h 5234271"/>
                  <a:gd name="connsiteX64" fmla="*/ 3048000 w 7110349"/>
                  <a:gd name="connsiteY64" fmla="*/ 3058629 h 5234271"/>
                  <a:gd name="connsiteX65" fmla="*/ 3111062 w 7110349"/>
                  <a:gd name="connsiteY65" fmla="*/ 3016588 h 5234271"/>
                  <a:gd name="connsiteX66" fmla="*/ 3174124 w 7110349"/>
                  <a:gd name="connsiteY66" fmla="*/ 2974547 h 5234271"/>
                  <a:gd name="connsiteX67" fmla="*/ 3205655 w 7110349"/>
                  <a:gd name="connsiteY67" fmla="*/ 2953526 h 5234271"/>
                  <a:gd name="connsiteX68" fmla="*/ 3237186 w 7110349"/>
                  <a:gd name="connsiteY68" fmla="*/ 2943016 h 5234271"/>
                  <a:gd name="connsiteX69" fmla="*/ 3289738 w 7110349"/>
                  <a:gd name="connsiteY69" fmla="*/ 2879953 h 5234271"/>
                  <a:gd name="connsiteX70" fmla="*/ 3321269 w 7110349"/>
                  <a:gd name="connsiteY70" fmla="*/ 2858933 h 5234271"/>
                  <a:gd name="connsiteX71" fmla="*/ 3331780 w 7110349"/>
                  <a:gd name="connsiteY71" fmla="*/ 2827402 h 5234271"/>
                  <a:gd name="connsiteX72" fmla="*/ 3363311 w 7110349"/>
                  <a:gd name="connsiteY72" fmla="*/ 2806381 h 5234271"/>
                  <a:gd name="connsiteX73" fmla="*/ 3426373 w 7110349"/>
                  <a:gd name="connsiteY73" fmla="*/ 2753829 h 5234271"/>
                  <a:gd name="connsiteX74" fmla="*/ 3531476 w 7110349"/>
                  <a:gd name="connsiteY74" fmla="*/ 2596174 h 5234271"/>
                  <a:gd name="connsiteX75" fmla="*/ 3552497 w 7110349"/>
                  <a:gd name="connsiteY75" fmla="*/ 2564643 h 5234271"/>
                  <a:gd name="connsiteX76" fmla="*/ 3573517 w 7110349"/>
                  <a:gd name="connsiteY76" fmla="*/ 2533112 h 5234271"/>
                  <a:gd name="connsiteX77" fmla="*/ 3636580 w 7110349"/>
                  <a:gd name="connsiteY77" fmla="*/ 2480560 h 5234271"/>
                  <a:gd name="connsiteX78" fmla="*/ 3657600 w 7110349"/>
                  <a:gd name="connsiteY78" fmla="*/ 2449029 h 5234271"/>
                  <a:gd name="connsiteX79" fmla="*/ 3720662 w 7110349"/>
                  <a:gd name="connsiteY79" fmla="*/ 2406988 h 5234271"/>
                  <a:gd name="connsiteX80" fmla="*/ 3752193 w 7110349"/>
                  <a:gd name="connsiteY80" fmla="*/ 2385967 h 5234271"/>
                  <a:gd name="connsiteX81" fmla="*/ 3815255 w 7110349"/>
                  <a:gd name="connsiteY81" fmla="*/ 2364947 h 5234271"/>
                  <a:gd name="connsiteX82" fmla="*/ 3878317 w 7110349"/>
                  <a:gd name="connsiteY82" fmla="*/ 2322905 h 5234271"/>
                  <a:gd name="connsiteX83" fmla="*/ 3909849 w 7110349"/>
                  <a:gd name="connsiteY83" fmla="*/ 2301884 h 5234271"/>
                  <a:gd name="connsiteX84" fmla="*/ 3941380 w 7110349"/>
                  <a:gd name="connsiteY84" fmla="*/ 2291374 h 5234271"/>
                  <a:gd name="connsiteX85" fmla="*/ 3972911 w 7110349"/>
                  <a:gd name="connsiteY85" fmla="*/ 2270353 h 5234271"/>
                  <a:gd name="connsiteX86" fmla="*/ 4025462 w 7110349"/>
                  <a:gd name="connsiteY86" fmla="*/ 2259843 h 5234271"/>
                  <a:gd name="connsiteX87" fmla="*/ 4056993 w 7110349"/>
                  <a:gd name="connsiteY87" fmla="*/ 2249333 h 5234271"/>
                  <a:gd name="connsiteX88" fmla="*/ 4120055 w 7110349"/>
                  <a:gd name="connsiteY88" fmla="*/ 2196781 h 5234271"/>
                  <a:gd name="connsiteX89" fmla="*/ 4151586 w 7110349"/>
                  <a:gd name="connsiteY89" fmla="*/ 2175760 h 5234271"/>
                  <a:gd name="connsiteX90" fmla="*/ 4214649 w 7110349"/>
                  <a:gd name="connsiteY90" fmla="*/ 2133719 h 5234271"/>
                  <a:gd name="connsiteX91" fmla="*/ 4309242 w 7110349"/>
                  <a:gd name="connsiteY91" fmla="*/ 2091678 h 5234271"/>
                  <a:gd name="connsiteX92" fmla="*/ 4340773 w 7110349"/>
                  <a:gd name="connsiteY92" fmla="*/ 2081167 h 5234271"/>
                  <a:gd name="connsiteX93" fmla="*/ 4372304 w 7110349"/>
                  <a:gd name="connsiteY93" fmla="*/ 2070657 h 5234271"/>
                  <a:gd name="connsiteX94" fmla="*/ 4403835 w 7110349"/>
                  <a:gd name="connsiteY94" fmla="*/ 2039126 h 5234271"/>
                  <a:gd name="connsiteX95" fmla="*/ 4435366 w 7110349"/>
                  <a:gd name="connsiteY95" fmla="*/ 2018105 h 5234271"/>
                  <a:gd name="connsiteX96" fmla="*/ 4466897 w 7110349"/>
                  <a:gd name="connsiteY96" fmla="*/ 1955043 h 5234271"/>
                  <a:gd name="connsiteX97" fmla="*/ 4529959 w 7110349"/>
                  <a:gd name="connsiteY97" fmla="*/ 1913002 h 5234271"/>
                  <a:gd name="connsiteX98" fmla="*/ 4656083 w 7110349"/>
                  <a:gd name="connsiteY98" fmla="*/ 1913002 h 5234271"/>
                  <a:gd name="connsiteX99" fmla="*/ 4687614 w 7110349"/>
                  <a:gd name="connsiteY99" fmla="*/ 1902491 h 5234271"/>
                  <a:gd name="connsiteX100" fmla="*/ 4750676 w 7110349"/>
                  <a:gd name="connsiteY100" fmla="*/ 1860450 h 5234271"/>
                  <a:gd name="connsiteX101" fmla="*/ 4876800 w 7110349"/>
                  <a:gd name="connsiteY101" fmla="*/ 1818409 h 5234271"/>
                  <a:gd name="connsiteX102" fmla="*/ 4908331 w 7110349"/>
                  <a:gd name="connsiteY102" fmla="*/ 1807898 h 5234271"/>
                  <a:gd name="connsiteX103" fmla="*/ 4971393 w 7110349"/>
                  <a:gd name="connsiteY103" fmla="*/ 1765857 h 5234271"/>
                  <a:gd name="connsiteX104" fmla="*/ 5002924 w 7110349"/>
                  <a:gd name="connsiteY104" fmla="*/ 1744836 h 5234271"/>
                  <a:gd name="connsiteX105" fmla="*/ 5034455 w 7110349"/>
                  <a:gd name="connsiteY105" fmla="*/ 1713305 h 5234271"/>
                  <a:gd name="connsiteX106" fmla="*/ 5065986 w 7110349"/>
                  <a:gd name="connsiteY106" fmla="*/ 1702795 h 5234271"/>
                  <a:gd name="connsiteX107" fmla="*/ 5171090 w 7110349"/>
                  <a:gd name="connsiteY107" fmla="*/ 1671264 h 5234271"/>
                  <a:gd name="connsiteX108" fmla="*/ 5202621 w 7110349"/>
                  <a:gd name="connsiteY108" fmla="*/ 1660753 h 5234271"/>
                  <a:gd name="connsiteX109" fmla="*/ 5276193 w 7110349"/>
                  <a:gd name="connsiteY109" fmla="*/ 1608202 h 5234271"/>
                  <a:gd name="connsiteX110" fmla="*/ 5349766 w 7110349"/>
                  <a:gd name="connsiteY110" fmla="*/ 1555650 h 5234271"/>
                  <a:gd name="connsiteX111" fmla="*/ 5391807 w 7110349"/>
                  <a:gd name="connsiteY111" fmla="*/ 1524119 h 5234271"/>
                  <a:gd name="connsiteX112" fmla="*/ 5391807 w 7110349"/>
                  <a:gd name="connsiteY112" fmla="*/ 1471567 h 5234271"/>
                  <a:gd name="connsiteX113" fmla="*/ 5465380 w 7110349"/>
                  <a:gd name="connsiteY113" fmla="*/ 1408505 h 5234271"/>
                  <a:gd name="connsiteX114" fmla="*/ 5475890 w 7110349"/>
                  <a:gd name="connsiteY114" fmla="*/ 1376974 h 5234271"/>
                  <a:gd name="connsiteX115" fmla="*/ 5538952 w 7110349"/>
                  <a:gd name="connsiteY115" fmla="*/ 1345443 h 5234271"/>
                  <a:gd name="connsiteX116" fmla="*/ 5602014 w 7110349"/>
                  <a:gd name="connsiteY116" fmla="*/ 1282381 h 5234271"/>
                  <a:gd name="connsiteX117" fmla="*/ 5654566 w 7110349"/>
                  <a:gd name="connsiteY117" fmla="*/ 1229829 h 5234271"/>
                  <a:gd name="connsiteX118" fmla="*/ 5707117 w 7110349"/>
                  <a:gd name="connsiteY118" fmla="*/ 1135236 h 5234271"/>
                  <a:gd name="connsiteX119" fmla="*/ 5728138 w 7110349"/>
                  <a:gd name="connsiteY119" fmla="*/ 1103705 h 5234271"/>
                  <a:gd name="connsiteX120" fmla="*/ 5791200 w 7110349"/>
                  <a:gd name="connsiteY120" fmla="*/ 1061664 h 5234271"/>
                  <a:gd name="connsiteX121" fmla="*/ 5822731 w 7110349"/>
                  <a:gd name="connsiteY121" fmla="*/ 1040643 h 5234271"/>
                  <a:gd name="connsiteX122" fmla="*/ 5854262 w 7110349"/>
                  <a:gd name="connsiteY122" fmla="*/ 1009112 h 5234271"/>
                  <a:gd name="connsiteX123" fmla="*/ 5917324 w 7110349"/>
                  <a:gd name="connsiteY123" fmla="*/ 967071 h 5234271"/>
                  <a:gd name="connsiteX124" fmla="*/ 5969876 w 7110349"/>
                  <a:gd name="connsiteY124" fmla="*/ 904009 h 5234271"/>
                  <a:gd name="connsiteX125" fmla="*/ 6032938 w 7110349"/>
                  <a:gd name="connsiteY125" fmla="*/ 851457 h 5234271"/>
                  <a:gd name="connsiteX126" fmla="*/ 6074980 w 7110349"/>
                  <a:gd name="connsiteY126" fmla="*/ 809416 h 5234271"/>
                  <a:gd name="connsiteX127" fmla="*/ 6138042 w 7110349"/>
                  <a:gd name="connsiteY127" fmla="*/ 767374 h 5234271"/>
                  <a:gd name="connsiteX128" fmla="*/ 6222124 w 7110349"/>
                  <a:gd name="connsiteY128" fmla="*/ 693802 h 5234271"/>
                  <a:gd name="connsiteX129" fmla="*/ 6253655 w 7110349"/>
                  <a:gd name="connsiteY129" fmla="*/ 662271 h 5234271"/>
                  <a:gd name="connsiteX130" fmla="*/ 6274676 w 7110349"/>
                  <a:gd name="connsiteY130" fmla="*/ 630740 h 5234271"/>
                  <a:gd name="connsiteX131" fmla="*/ 6306207 w 7110349"/>
                  <a:gd name="connsiteY131" fmla="*/ 620229 h 5234271"/>
                  <a:gd name="connsiteX132" fmla="*/ 6358759 w 7110349"/>
                  <a:gd name="connsiteY132" fmla="*/ 557167 h 5234271"/>
                  <a:gd name="connsiteX133" fmla="*/ 6379780 w 7110349"/>
                  <a:gd name="connsiteY133" fmla="*/ 525636 h 5234271"/>
                  <a:gd name="connsiteX134" fmla="*/ 6442842 w 7110349"/>
                  <a:gd name="connsiteY134" fmla="*/ 473084 h 5234271"/>
                  <a:gd name="connsiteX135" fmla="*/ 6453352 w 7110349"/>
                  <a:gd name="connsiteY135" fmla="*/ 441553 h 5234271"/>
                  <a:gd name="connsiteX136" fmla="*/ 6484883 w 7110349"/>
                  <a:gd name="connsiteY136" fmla="*/ 420533 h 5234271"/>
                  <a:gd name="connsiteX137" fmla="*/ 6516414 w 7110349"/>
                  <a:gd name="connsiteY137" fmla="*/ 389002 h 5234271"/>
                  <a:gd name="connsiteX138" fmla="*/ 6547945 w 7110349"/>
                  <a:gd name="connsiteY138" fmla="*/ 367981 h 5234271"/>
                  <a:gd name="connsiteX139" fmla="*/ 6579476 w 7110349"/>
                  <a:gd name="connsiteY139" fmla="*/ 336450 h 5234271"/>
                  <a:gd name="connsiteX140" fmla="*/ 6611007 w 7110349"/>
                  <a:gd name="connsiteY140" fmla="*/ 315429 h 5234271"/>
                  <a:gd name="connsiteX141" fmla="*/ 6695090 w 7110349"/>
                  <a:gd name="connsiteY141" fmla="*/ 220836 h 5234271"/>
                  <a:gd name="connsiteX142" fmla="*/ 6726621 w 7110349"/>
                  <a:gd name="connsiteY142" fmla="*/ 157774 h 5234271"/>
                  <a:gd name="connsiteX143" fmla="*/ 6737131 w 7110349"/>
                  <a:gd name="connsiteY143" fmla="*/ 126243 h 5234271"/>
                  <a:gd name="connsiteX144" fmla="*/ 6747642 w 7110349"/>
                  <a:gd name="connsiteY144" fmla="*/ 42160 h 5234271"/>
                  <a:gd name="connsiteX145" fmla="*/ 6768662 w 7110349"/>
                  <a:gd name="connsiteY145" fmla="*/ 10629 h 5234271"/>
                  <a:gd name="connsiteX146" fmla="*/ 6873766 w 7110349"/>
                  <a:gd name="connsiteY146" fmla="*/ 10629 h 5234271"/>
                  <a:gd name="connsiteX147" fmla="*/ 7020911 w 7110349"/>
                  <a:gd name="connsiteY147" fmla="*/ 21140 h 5234271"/>
                  <a:gd name="connsiteX148" fmla="*/ 7062952 w 7110349"/>
                  <a:gd name="connsiteY148" fmla="*/ 147264 h 5234271"/>
                  <a:gd name="connsiteX149" fmla="*/ 7073462 w 7110349"/>
                  <a:gd name="connsiteY149" fmla="*/ 178795 h 5234271"/>
                  <a:gd name="connsiteX150" fmla="*/ 7094483 w 7110349"/>
                  <a:gd name="connsiteY150" fmla="*/ 210326 h 5234271"/>
                  <a:gd name="connsiteX151" fmla="*/ 7083973 w 7110349"/>
                  <a:gd name="connsiteY151" fmla="*/ 410022 h 5234271"/>
                  <a:gd name="connsiteX152" fmla="*/ 7052442 w 7110349"/>
                  <a:gd name="connsiteY152" fmla="*/ 473084 h 5234271"/>
                  <a:gd name="connsiteX153" fmla="*/ 7020911 w 7110349"/>
                  <a:gd name="connsiteY153" fmla="*/ 578188 h 5234271"/>
                  <a:gd name="connsiteX154" fmla="*/ 7010400 w 7110349"/>
                  <a:gd name="connsiteY154" fmla="*/ 714822 h 5234271"/>
                  <a:gd name="connsiteX155" fmla="*/ 6989380 w 7110349"/>
                  <a:gd name="connsiteY155" fmla="*/ 777884 h 5234271"/>
                  <a:gd name="connsiteX156" fmla="*/ 6968359 w 7110349"/>
                  <a:gd name="connsiteY156" fmla="*/ 840947 h 5234271"/>
                  <a:gd name="connsiteX157" fmla="*/ 6957849 w 7110349"/>
                  <a:gd name="connsiteY157" fmla="*/ 872478 h 5234271"/>
                  <a:gd name="connsiteX158" fmla="*/ 6947338 w 7110349"/>
                  <a:gd name="connsiteY158" fmla="*/ 914519 h 5234271"/>
                  <a:gd name="connsiteX159" fmla="*/ 6936828 w 7110349"/>
                  <a:gd name="connsiteY159" fmla="*/ 977581 h 5234271"/>
                  <a:gd name="connsiteX160" fmla="*/ 6915807 w 7110349"/>
                  <a:gd name="connsiteY160" fmla="*/ 1009112 h 5234271"/>
                  <a:gd name="connsiteX161" fmla="*/ 6884276 w 7110349"/>
                  <a:gd name="connsiteY161" fmla="*/ 1072174 h 5234271"/>
                  <a:gd name="connsiteX162" fmla="*/ 6842235 w 7110349"/>
                  <a:gd name="connsiteY162" fmla="*/ 1135236 h 5234271"/>
                  <a:gd name="connsiteX163" fmla="*/ 6800193 w 7110349"/>
                  <a:gd name="connsiteY163" fmla="*/ 1229829 h 5234271"/>
                  <a:gd name="connsiteX164" fmla="*/ 6768662 w 7110349"/>
                  <a:gd name="connsiteY164" fmla="*/ 1261360 h 5234271"/>
                  <a:gd name="connsiteX165" fmla="*/ 6695090 w 7110349"/>
                  <a:gd name="connsiteY165" fmla="*/ 1345443 h 5234271"/>
                  <a:gd name="connsiteX166" fmla="*/ 6621517 w 7110349"/>
                  <a:gd name="connsiteY166" fmla="*/ 1419016 h 5234271"/>
                  <a:gd name="connsiteX167" fmla="*/ 6589986 w 7110349"/>
                  <a:gd name="connsiteY167" fmla="*/ 1440036 h 5234271"/>
                  <a:gd name="connsiteX168" fmla="*/ 6537435 w 7110349"/>
                  <a:gd name="connsiteY168" fmla="*/ 1503098 h 5234271"/>
                  <a:gd name="connsiteX169" fmla="*/ 6474373 w 7110349"/>
                  <a:gd name="connsiteY169" fmla="*/ 1545140 h 5234271"/>
                  <a:gd name="connsiteX170" fmla="*/ 6442842 w 7110349"/>
                  <a:gd name="connsiteY170" fmla="*/ 1576671 h 5234271"/>
                  <a:gd name="connsiteX171" fmla="*/ 6337738 w 7110349"/>
                  <a:gd name="connsiteY171" fmla="*/ 1639733 h 5234271"/>
                  <a:gd name="connsiteX172" fmla="*/ 6274676 w 7110349"/>
                  <a:gd name="connsiteY172" fmla="*/ 1671264 h 5234271"/>
                  <a:gd name="connsiteX173" fmla="*/ 7060006 w 7110349"/>
                  <a:gd name="connsiteY173" fmla="*/ 1870436 h 5234271"/>
                  <a:gd name="connsiteX174" fmla="*/ 7020785 w 7110349"/>
                  <a:gd name="connsiteY174" fmla="*/ 1922724 h 5234271"/>
                  <a:gd name="connsiteX175" fmla="*/ 6972547 w 7110349"/>
                  <a:gd name="connsiteY175" fmla="*/ 2019500 h 5234271"/>
                  <a:gd name="connsiteX176" fmla="*/ 6938674 w 7110349"/>
                  <a:gd name="connsiteY176" fmla="*/ 2042595 h 5234271"/>
                  <a:gd name="connsiteX177" fmla="*/ 6885350 w 7110349"/>
                  <a:gd name="connsiteY177" fmla="*/ 2033892 h 5234271"/>
                  <a:gd name="connsiteX178" fmla="*/ 6878859 w 7110349"/>
                  <a:gd name="connsiteY178" fmla="*/ 2078834 h 5234271"/>
                  <a:gd name="connsiteX179" fmla="*/ 6801948 w 7110349"/>
                  <a:gd name="connsiteY179" fmla="*/ 2100410 h 5234271"/>
                  <a:gd name="connsiteX180" fmla="*/ 6669077 w 7110349"/>
                  <a:gd name="connsiteY180" fmla="*/ 2157124 h 5234271"/>
                  <a:gd name="connsiteX181" fmla="*/ 6575142 w 7110349"/>
                  <a:gd name="connsiteY181" fmla="*/ 2218370 h 5234271"/>
                  <a:gd name="connsiteX182" fmla="*/ 6542401 w 7110349"/>
                  <a:gd name="connsiteY182" fmla="*/ 2240218 h 5234271"/>
                  <a:gd name="connsiteX183" fmla="*/ 6468493 w 7110349"/>
                  <a:gd name="connsiteY183" fmla="*/ 2276724 h 5234271"/>
                  <a:gd name="connsiteX184" fmla="*/ 6454556 w 7110349"/>
                  <a:gd name="connsiteY184" fmla="*/ 2295943 h 5234271"/>
                  <a:gd name="connsiteX185" fmla="*/ 6376668 w 7110349"/>
                  <a:gd name="connsiteY185" fmla="*/ 2316962 h 5234271"/>
                  <a:gd name="connsiteX186" fmla="*/ 6234019 w 7110349"/>
                  <a:gd name="connsiteY186" fmla="*/ 2368416 h 5234271"/>
                  <a:gd name="connsiteX187" fmla="*/ 6186931 w 7110349"/>
                  <a:gd name="connsiteY187" fmla="*/ 2391526 h 5234271"/>
                  <a:gd name="connsiteX188" fmla="*/ 6063537 w 7110349"/>
                  <a:gd name="connsiteY188" fmla="*/ 2416973 h 5234271"/>
                  <a:gd name="connsiteX189" fmla="*/ 6029533 w 7110349"/>
                  <a:gd name="connsiteY189" fmla="*/ 2432193 h 5234271"/>
                  <a:gd name="connsiteX190" fmla="*/ 6084260 w 7110349"/>
                  <a:gd name="connsiteY190" fmla="*/ 2405007 h 5234271"/>
                  <a:gd name="connsiteX191" fmla="*/ 5819399 w 7110349"/>
                  <a:gd name="connsiteY191" fmla="*/ 2546595 h 5234271"/>
                  <a:gd name="connsiteX192" fmla="*/ 5833236 w 7110349"/>
                  <a:gd name="connsiteY192" fmla="*/ 2552705 h 5234271"/>
                  <a:gd name="connsiteX193" fmla="*/ 5756419 w 7110349"/>
                  <a:gd name="connsiteY193" fmla="*/ 2546713 h 5234271"/>
                  <a:gd name="connsiteX194" fmla="*/ 5753945 w 7110349"/>
                  <a:gd name="connsiteY194" fmla="*/ 2564833 h 5234271"/>
                  <a:gd name="connsiteX195" fmla="*/ 5734741 w 7110349"/>
                  <a:gd name="connsiteY195" fmla="*/ 2579623 h 5234271"/>
                  <a:gd name="connsiteX196" fmla="*/ 5642506 w 7110349"/>
                  <a:gd name="connsiteY196" fmla="*/ 2599264 h 5234271"/>
                  <a:gd name="connsiteX197" fmla="*/ 5683619 w 7110349"/>
                  <a:gd name="connsiteY197" fmla="*/ 2577150 h 5234271"/>
                  <a:gd name="connsiteX198" fmla="*/ 5584304 w 7110349"/>
                  <a:gd name="connsiteY198" fmla="*/ 2588837 h 5234271"/>
                  <a:gd name="connsiteX199" fmla="*/ 5417469 w 7110349"/>
                  <a:gd name="connsiteY199" fmla="*/ 2726664 h 5234271"/>
                  <a:gd name="connsiteX200" fmla="*/ 5308050 w 7110349"/>
                  <a:gd name="connsiteY200" fmla="*/ 2742330 h 5234271"/>
                  <a:gd name="connsiteX201" fmla="*/ 5211024 w 7110349"/>
                  <a:gd name="connsiteY201" fmla="*/ 2798054 h 5234271"/>
                  <a:gd name="connsiteX202" fmla="*/ 5132480 w 7110349"/>
                  <a:gd name="connsiteY202" fmla="*/ 2801128 h 5234271"/>
                  <a:gd name="connsiteX203" fmla="*/ 4961500 w 7110349"/>
                  <a:gd name="connsiteY203" fmla="*/ 2837008 h 5234271"/>
                  <a:gd name="connsiteX204" fmla="*/ 4771697 w 7110349"/>
                  <a:gd name="connsiteY204" fmla="*/ 2900974 h 5234271"/>
                  <a:gd name="connsiteX205" fmla="*/ 4683284 w 7110349"/>
                  <a:gd name="connsiteY205" fmla="*/ 2934502 h 5234271"/>
                  <a:gd name="connsiteX206" fmla="*/ 4629960 w 7110349"/>
                  <a:gd name="connsiteY206" fmla="*/ 2972739 h 5234271"/>
                  <a:gd name="connsiteX207" fmla="*/ 4576636 w 7110349"/>
                  <a:gd name="connsiteY207" fmla="*/ 2993760 h 5234271"/>
                  <a:gd name="connsiteX208" fmla="*/ 4536912 w 7110349"/>
                  <a:gd name="connsiteY208" fmla="*/ 3045407 h 5234271"/>
                  <a:gd name="connsiteX209" fmla="*/ 4512646 w 7110349"/>
                  <a:gd name="connsiteY209" fmla="*/ 3089446 h 5234271"/>
                  <a:gd name="connsiteX210" fmla="*/ 4401206 w 7110349"/>
                  <a:gd name="connsiteY210" fmla="*/ 3141094 h 5234271"/>
                  <a:gd name="connsiteX211" fmla="*/ 4333353 w 7110349"/>
                  <a:gd name="connsiteY211" fmla="*/ 3162115 h 5234271"/>
                  <a:gd name="connsiteX212" fmla="*/ 4261481 w 7110349"/>
                  <a:gd name="connsiteY212" fmla="*/ 3180235 h 5234271"/>
                  <a:gd name="connsiteX213" fmla="*/ 4200892 w 7110349"/>
                  <a:gd name="connsiteY213" fmla="*/ 3207961 h 5234271"/>
                  <a:gd name="connsiteX214" fmla="*/ 4157151 w 7110349"/>
                  <a:gd name="connsiteY214" fmla="*/ 3241299 h 5234271"/>
                  <a:gd name="connsiteX215" fmla="*/ 4118355 w 7110349"/>
                  <a:gd name="connsiteY215" fmla="*/ 3255615 h 5234271"/>
                  <a:gd name="connsiteX216" fmla="*/ 4077087 w 7110349"/>
                  <a:gd name="connsiteY216" fmla="*/ 3283340 h 5234271"/>
                  <a:gd name="connsiteX217" fmla="*/ 4031027 w 7110349"/>
                  <a:gd name="connsiteY217" fmla="*/ 3320674 h 5234271"/>
                  <a:gd name="connsiteX218" fmla="*/ 3924378 w 7110349"/>
                  <a:gd name="connsiteY218" fmla="*/ 3337890 h 5234271"/>
                  <a:gd name="connsiteX219" fmla="*/ 3887899 w 7110349"/>
                  <a:gd name="connsiteY219" fmla="*/ 3382831 h 5234271"/>
                  <a:gd name="connsiteX220" fmla="*/ 3834575 w 7110349"/>
                  <a:gd name="connsiteY220" fmla="*/ 3433577 h 5234271"/>
                  <a:gd name="connsiteX221" fmla="*/ 3773986 w 7110349"/>
                  <a:gd name="connsiteY221" fmla="*/ 3441185 h 5234271"/>
                  <a:gd name="connsiteX222" fmla="*/ 3738437 w 7110349"/>
                  <a:gd name="connsiteY222" fmla="*/ 3470720 h 5234271"/>
                  <a:gd name="connsiteX223" fmla="*/ 3665637 w 7110349"/>
                  <a:gd name="connsiteY223" fmla="*/ 3496449 h 5234271"/>
                  <a:gd name="connsiteX224" fmla="*/ 3584028 w 7110349"/>
                  <a:gd name="connsiteY224" fmla="*/ 3542295 h 5234271"/>
                  <a:gd name="connsiteX225" fmla="*/ 3541986 w 7110349"/>
                  <a:gd name="connsiteY225" fmla="*/ 3563126 h 5234271"/>
                  <a:gd name="connsiteX226" fmla="*/ 3478924 w 7110349"/>
                  <a:gd name="connsiteY226" fmla="*/ 3584147 h 5234271"/>
                  <a:gd name="connsiteX227" fmla="*/ 3447393 w 7110349"/>
                  <a:gd name="connsiteY227" fmla="*/ 3594657 h 5234271"/>
                  <a:gd name="connsiteX228" fmla="*/ 3415862 w 7110349"/>
                  <a:gd name="connsiteY228" fmla="*/ 3615678 h 5234271"/>
                  <a:gd name="connsiteX229" fmla="*/ 3384331 w 7110349"/>
                  <a:gd name="connsiteY229" fmla="*/ 3626188 h 5234271"/>
                  <a:gd name="connsiteX230" fmla="*/ 3373821 w 7110349"/>
                  <a:gd name="connsiteY230" fmla="*/ 3657719 h 5234271"/>
                  <a:gd name="connsiteX231" fmla="*/ 3363311 w 7110349"/>
                  <a:gd name="connsiteY231" fmla="*/ 3783843 h 5234271"/>
                  <a:gd name="connsiteX232" fmla="*/ 3331780 w 7110349"/>
                  <a:gd name="connsiteY232" fmla="*/ 3794353 h 5234271"/>
                  <a:gd name="connsiteX233" fmla="*/ 3300249 w 7110349"/>
                  <a:gd name="connsiteY233" fmla="*/ 3815374 h 5234271"/>
                  <a:gd name="connsiteX234" fmla="*/ 3153104 w 7110349"/>
                  <a:gd name="connsiteY234" fmla="*/ 3836395 h 5234271"/>
                  <a:gd name="connsiteX235" fmla="*/ 3090042 w 7110349"/>
                  <a:gd name="connsiteY235" fmla="*/ 3878436 h 5234271"/>
                  <a:gd name="connsiteX236" fmla="*/ 2995449 w 7110349"/>
                  <a:gd name="connsiteY236" fmla="*/ 3899457 h 5234271"/>
                  <a:gd name="connsiteX237" fmla="*/ 2932386 w 7110349"/>
                  <a:gd name="connsiteY237" fmla="*/ 3952009 h 5234271"/>
                  <a:gd name="connsiteX238" fmla="*/ 2869324 w 7110349"/>
                  <a:gd name="connsiteY238" fmla="*/ 3983540 h 5234271"/>
                  <a:gd name="connsiteX239" fmla="*/ 2806262 w 7110349"/>
                  <a:gd name="connsiteY239" fmla="*/ 4015071 h 5234271"/>
                  <a:gd name="connsiteX240" fmla="*/ 2764221 w 7110349"/>
                  <a:gd name="connsiteY240" fmla="*/ 4057112 h 5234271"/>
                  <a:gd name="connsiteX241" fmla="*/ 2743200 w 7110349"/>
                  <a:gd name="connsiteY241" fmla="*/ 4088643 h 5234271"/>
                  <a:gd name="connsiteX242" fmla="*/ 2711669 w 7110349"/>
                  <a:gd name="connsiteY242" fmla="*/ 4109664 h 5234271"/>
                  <a:gd name="connsiteX243" fmla="*/ 2617076 w 7110349"/>
                  <a:gd name="connsiteY243" fmla="*/ 4183236 h 5234271"/>
                  <a:gd name="connsiteX244" fmla="*/ 2585545 w 7110349"/>
                  <a:gd name="connsiteY244" fmla="*/ 4214767 h 5234271"/>
                  <a:gd name="connsiteX245" fmla="*/ 2522483 w 7110349"/>
                  <a:gd name="connsiteY245" fmla="*/ 4235788 h 5234271"/>
                  <a:gd name="connsiteX246" fmla="*/ 2459421 w 7110349"/>
                  <a:gd name="connsiteY246" fmla="*/ 4277829 h 5234271"/>
                  <a:gd name="connsiteX247" fmla="*/ 2396359 w 7110349"/>
                  <a:gd name="connsiteY247" fmla="*/ 4330381 h 5234271"/>
                  <a:gd name="connsiteX248" fmla="*/ 2375338 w 7110349"/>
                  <a:gd name="connsiteY248" fmla="*/ 4361912 h 5234271"/>
                  <a:gd name="connsiteX249" fmla="*/ 2270235 w 7110349"/>
                  <a:gd name="connsiteY249" fmla="*/ 4414464 h 5234271"/>
                  <a:gd name="connsiteX250" fmla="*/ 2217683 w 7110349"/>
                  <a:gd name="connsiteY250" fmla="*/ 4424974 h 5234271"/>
                  <a:gd name="connsiteX251" fmla="*/ 2154621 w 7110349"/>
                  <a:gd name="connsiteY251" fmla="*/ 4445995 h 5234271"/>
                  <a:gd name="connsiteX252" fmla="*/ 2091559 w 7110349"/>
                  <a:gd name="connsiteY252" fmla="*/ 4488036 h 5234271"/>
                  <a:gd name="connsiteX253" fmla="*/ 2028497 w 7110349"/>
                  <a:gd name="connsiteY253" fmla="*/ 4519567 h 5234271"/>
                  <a:gd name="connsiteX254" fmla="*/ 1933904 w 7110349"/>
                  <a:gd name="connsiteY254" fmla="*/ 4572119 h 5234271"/>
                  <a:gd name="connsiteX255" fmla="*/ 1723697 w 7110349"/>
                  <a:gd name="connsiteY255" fmla="*/ 4603650 h 5234271"/>
                  <a:gd name="connsiteX256" fmla="*/ 1713186 w 7110349"/>
                  <a:gd name="connsiteY256" fmla="*/ 4635181 h 5234271"/>
                  <a:gd name="connsiteX257" fmla="*/ 1650124 w 7110349"/>
                  <a:gd name="connsiteY257" fmla="*/ 4687733 h 5234271"/>
                  <a:gd name="connsiteX258" fmla="*/ 1618593 w 7110349"/>
                  <a:gd name="connsiteY258" fmla="*/ 4719264 h 5234271"/>
                  <a:gd name="connsiteX259" fmla="*/ 1555531 w 7110349"/>
                  <a:gd name="connsiteY259" fmla="*/ 4740284 h 5234271"/>
                  <a:gd name="connsiteX260" fmla="*/ 1524000 w 7110349"/>
                  <a:gd name="connsiteY260" fmla="*/ 4750795 h 5234271"/>
                  <a:gd name="connsiteX261" fmla="*/ 1460938 w 7110349"/>
                  <a:gd name="connsiteY261" fmla="*/ 4792836 h 5234271"/>
                  <a:gd name="connsiteX262" fmla="*/ 1397876 w 7110349"/>
                  <a:gd name="connsiteY262" fmla="*/ 4834878 h 5234271"/>
                  <a:gd name="connsiteX263" fmla="*/ 1366345 w 7110349"/>
                  <a:gd name="connsiteY263" fmla="*/ 4845388 h 5234271"/>
                  <a:gd name="connsiteX264" fmla="*/ 1271752 w 7110349"/>
                  <a:gd name="connsiteY264" fmla="*/ 4866409 h 5234271"/>
                  <a:gd name="connsiteX265" fmla="*/ 1208690 w 7110349"/>
                  <a:gd name="connsiteY265" fmla="*/ 4876919 h 5234271"/>
                  <a:gd name="connsiteX266" fmla="*/ 1093076 w 7110349"/>
                  <a:gd name="connsiteY266" fmla="*/ 4908450 h 5234271"/>
                  <a:gd name="connsiteX267" fmla="*/ 1061545 w 7110349"/>
                  <a:gd name="connsiteY267" fmla="*/ 4929471 h 5234271"/>
                  <a:gd name="connsiteX268" fmla="*/ 998483 w 7110349"/>
                  <a:gd name="connsiteY268" fmla="*/ 4950491 h 5234271"/>
                  <a:gd name="connsiteX269" fmla="*/ 935421 w 7110349"/>
                  <a:gd name="connsiteY269" fmla="*/ 4982022 h 5234271"/>
                  <a:gd name="connsiteX270" fmla="*/ 872359 w 7110349"/>
                  <a:gd name="connsiteY270" fmla="*/ 5024064 h 5234271"/>
                  <a:gd name="connsiteX271" fmla="*/ 777766 w 7110349"/>
                  <a:gd name="connsiteY271" fmla="*/ 5034574 h 5234271"/>
                  <a:gd name="connsiteX272" fmla="*/ 756745 w 7110349"/>
                  <a:gd name="connsiteY272" fmla="*/ 5066105 h 5234271"/>
                  <a:gd name="connsiteX273" fmla="*/ 693683 w 7110349"/>
                  <a:gd name="connsiteY273" fmla="*/ 5097636 h 5234271"/>
                  <a:gd name="connsiteX274" fmla="*/ 493986 w 7110349"/>
                  <a:gd name="connsiteY274" fmla="*/ 5087126 h 5234271"/>
                  <a:gd name="connsiteX275" fmla="*/ 388883 w 7110349"/>
                  <a:gd name="connsiteY275" fmla="*/ 5097636 h 5234271"/>
                  <a:gd name="connsiteX276" fmla="*/ 325821 w 7110349"/>
                  <a:gd name="connsiteY276" fmla="*/ 5118657 h 5234271"/>
                  <a:gd name="connsiteX277" fmla="*/ 294290 w 7110349"/>
                  <a:gd name="connsiteY277" fmla="*/ 5139678 h 5234271"/>
                  <a:gd name="connsiteX278" fmla="*/ 252249 w 7110349"/>
                  <a:gd name="connsiteY278" fmla="*/ 5181719 h 5234271"/>
                  <a:gd name="connsiteX279" fmla="*/ 220717 w 7110349"/>
                  <a:gd name="connsiteY279" fmla="*/ 5202740 h 5234271"/>
                  <a:gd name="connsiteX280" fmla="*/ 94593 w 7110349"/>
                  <a:gd name="connsiteY280" fmla="*/ 5234271 h 5234271"/>
                  <a:gd name="connsiteX281" fmla="*/ 52552 w 7110349"/>
                  <a:gd name="connsiteY281" fmla="*/ 5171209 h 5234271"/>
                  <a:gd name="connsiteX282" fmla="*/ 63062 w 7110349"/>
                  <a:gd name="connsiteY282" fmla="*/ 5139678 h 5234271"/>
                  <a:gd name="connsiteX283" fmla="*/ 94593 w 7110349"/>
                  <a:gd name="connsiteY283" fmla="*/ 5118657 h 5234271"/>
                  <a:gd name="connsiteX284" fmla="*/ 94593 w 7110349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6442842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7051970 w 7094483"/>
                  <a:gd name="connsiteY172" fmla="*/ 1724909 h 5234271"/>
                  <a:gd name="connsiteX173" fmla="*/ 7060006 w 7094483"/>
                  <a:gd name="connsiteY173" fmla="*/ 1870436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938674 w 7094483"/>
                  <a:gd name="connsiteY176" fmla="*/ 2042595 h 5234271"/>
                  <a:gd name="connsiteX177" fmla="*/ 6885350 w 7094483"/>
                  <a:gd name="connsiteY177" fmla="*/ 2033892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6474373 w 7094483"/>
                  <a:gd name="connsiteY169" fmla="*/ 1545140 h 5234271"/>
                  <a:gd name="connsiteX170" fmla="*/ 7074847 w 7094483"/>
                  <a:gd name="connsiteY170" fmla="*/ 1576671 h 5234271"/>
                  <a:gd name="connsiteX171" fmla="*/ 6337738 w 7094483"/>
                  <a:gd name="connsiteY171" fmla="*/ 1639733 h 5234271"/>
                  <a:gd name="connsiteX172" fmla="*/ 7051970 w 7094483"/>
                  <a:gd name="connsiteY172" fmla="*/ 1724909 h 5234271"/>
                  <a:gd name="connsiteX173" fmla="*/ 7060006 w 7094483"/>
                  <a:gd name="connsiteY173" fmla="*/ 1870436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938674 w 7094483"/>
                  <a:gd name="connsiteY176" fmla="*/ 2042595 h 5234271"/>
                  <a:gd name="connsiteX177" fmla="*/ 6885350 w 7094483"/>
                  <a:gd name="connsiteY177" fmla="*/ 2033892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121530"/>
                  <a:gd name="connsiteY0" fmla="*/ 5181719 h 5234271"/>
                  <a:gd name="connsiteX1" fmla="*/ 0 w 7121530"/>
                  <a:gd name="connsiteY1" fmla="*/ 5181719 h 5234271"/>
                  <a:gd name="connsiteX2" fmla="*/ 73573 w 7121530"/>
                  <a:gd name="connsiteY2" fmla="*/ 5118657 h 5234271"/>
                  <a:gd name="connsiteX3" fmla="*/ 136635 w 7121530"/>
                  <a:gd name="connsiteY3" fmla="*/ 5066105 h 5234271"/>
                  <a:gd name="connsiteX4" fmla="*/ 199697 w 7121530"/>
                  <a:gd name="connsiteY4" fmla="*/ 5045084 h 5234271"/>
                  <a:gd name="connsiteX5" fmla="*/ 220717 w 7121530"/>
                  <a:gd name="connsiteY5" fmla="*/ 5013553 h 5234271"/>
                  <a:gd name="connsiteX6" fmla="*/ 283780 w 7121530"/>
                  <a:gd name="connsiteY6" fmla="*/ 4982022 h 5234271"/>
                  <a:gd name="connsiteX7" fmla="*/ 304800 w 7121530"/>
                  <a:gd name="connsiteY7" fmla="*/ 4950491 h 5234271"/>
                  <a:gd name="connsiteX8" fmla="*/ 367862 w 7121530"/>
                  <a:gd name="connsiteY8" fmla="*/ 4918960 h 5234271"/>
                  <a:gd name="connsiteX9" fmla="*/ 399393 w 7121530"/>
                  <a:gd name="connsiteY9" fmla="*/ 4887429 h 5234271"/>
                  <a:gd name="connsiteX10" fmla="*/ 430924 w 7121530"/>
                  <a:gd name="connsiteY10" fmla="*/ 4866409 h 5234271"/>
                  <a:gd name="connsiteX11" fmla="*/ 483476 w 7121530"/>
                  <a:gd name="connsiteY11" fmla="*/ 4813857 h 5234271"/>
                  <a:gd name="connsiteX12" fmla="*/ 504497 w 7121530"/>
                  <a:gd name="connsiteY12" fmla="*/ 4782326 h 5234271"/>
                  <a:gd name="connsiteX13" fmla="*/ 536028 w 7121530"/>
                  <a:gd name="connsiteY13" fmla="*/ 4761305 h 5234271"/>
                  <a:gd name="connsiteX14" fmla="*/ 546538 w 7121530"/>
                  <a:gd name="connsiteY14" fmla="*/ 4729774 h 5234271"/>
                  <a:gd name="connsiteX15" fmla="*/ 567559 w 7121530"/>
                  <a:gd name="connsiteY15" fmla="*/ 4698243 h 5234271"/>
                  <a:gd name="connsiteX16" fmla="*/ 578069 w 7121530"/>
                  <a:gd name="connsiteY16" fmla="*/ 4666712 h 5234271"/>
                  <a:gd name="connsiteX17" fmla="*/ 609600 w 7121530"/>
                  <a:gd name="connsiteY17" fmla="*/ 4635181 h 5234271"/>
                  <a:gd name="connsiteX18" fmla="*/ 683173 w 7121530"/>
                  <a:gd name="connsiteY18" fmla="*/ 4593140 h 5234271"/>
                  <a:gd name="connsiteX19" fmla="*/ 777766 w 7121530"/>
                  <a:gd name="connsiteY19" fmla="*/ 4519567 h 5234271"/>
                  <a:gd name="connsiteX20" fmla="*/ 819807 w 7121530"/>
                  <a:gd name="connsiteY20" fmla="*/ 4498547 h 5234271"/>
                  <a:gd name="connsiteX21" fmla="*/ 882869 w 7121530"/>
                  <a:gd name="connsiteY21" fmla="*/ 4456505 h 5234271"/>
                  <a:gd name="connsiteX22" fmla="*/ 914400 w 7121530"/>
                  <a:gd name="connsiteY22" fmla="*/ 4435484 h 5234271"/>
                  <a:gd name="connsiteX23" fmla="*/ 1008993 w 7121530"/>
                  <a:gd name="connsiteY23" fmla="*/ 4403953 h 5234271"/>
                  <a:gd name="connsiteX24" fmla="*/ 1040524 w 7121530"/>
                  <a:gd name="connsiteY24" fmla="*/ 4393443 h 5234271"/>
                  <a:gd name="connsiteX25" fmla="*/ 1072055 w 7121530"/>
                  <a:gd name="connsiteY25" fmla="*/ 4382933 h 5234271"/>
                  <a:gd name="connsiteX26" fmla="*/ 1135117 w 7121530"/>
                  <a:gd name="connsiteY26" fmla="*/ 4340891 h 5234271"/>
                  <a:gd name="connsiteX27" fmla="*/ 1229711 w 7121530"/>
                  <a:gd name="connsiteY27" fmla="*/ 4267319 h 5234271"/>
                  <a:gd name="connsiteX28" fmla="*/ 1345324 w 7121530"/>
                  <a:gd name="connsiteY28" fmla="*/ 4235788 h 5234271"/>
                  <a:gd name="connsiteX29" fmla="*/ 1408386 w 7121530"/>
                  <a:gd name="connsiteY29" fmla="*/ 4204257 h 5234271"/>
                  <a:gd name="connsiteX30" fmla="*/ 1439917 w 7121530"/>
                  <a:gd name="connsiteY30" fmla="*/ 4183236 h 5234271"/>
                  <a:gd name="connsiteX31" fmla="*/ 1502980 w 7121530"/>
                  <a:gd name="connsiteY31" fmla="*/ 4162216 h 5234271"/>
                  <a:gd name="connsiteX32" fmla="*/ 1534511 w 7121530"/>
                  <a:gd name="connsiteY32" fmla="*/ 4151705 h 5234271"/>
                  <a:gd name="connsiteX33" fmla="*/ 1629104 w 7121530"/>
                  <a:gd name="connsiteY33" fmla="*/ 4078133 h 5234271"/>
                  <a:gd name="connsiteX34" fmla="*/ 1660635 w 7121530"/>
                  <a:gd name="connsiteY34" fmla="*/ 4057112 h 5234271"/>
                  <a:gd name="connsiteX35" fmla="*/ 1692166 w 7121530"/>
                  <a:gd name="connsiteY35" fmla="*/ 4025581 h 5234271"/>
                  <a:gd name="connsiteX36" fmla="*/ 1723697 w 7121530"/>
                  <a:gd name="connsiteY36" fmla="*/ 4004560 h 5234271"/>
                  <a:gd name="connsiteX37" fmla="*/ 1786759 w 7121530"/>
                  <a:gd name="connsiteY37" fmla="*/ 3952009 h 5234271"/>
                  <a:gd name="connsiteX38" fmla="*/ 1849821 w 7121530"/>
                  <a:gd name="connsiteY38" fmla="*/ 3930988 h 5234271"/>
                  <a:gd name="connsiteX39" fmla="*/ 1881352 w 7121530"/>
                  <a:gd name="connsiteY39" fmla="*/ 3909967 h 5234271"/>
                  <a:gd name="connsiteX40" fmla="*/ 1912883 w 7121530"/>
                  <a:gd name="connsiteY40" fmla="*/ 3899457 h 5234271"/>
                  <a:gd name="connsiteX41" fmla="*/ 1965435 w 7121530"/>
                  <a:gd name="connsiteY41" fmla="*/ 3857416 h 5234271"/>
                  <a:gd name="connsiteX42" fmla="*/ 2028497 w 7121530"/>
                  <a:gd name="connsiteY42" fmla="*/ 3804864 h 5234271"/>
                  <a:gd name="connsiteX43" fmla="*/ 2091559 w 7121530"/>
                  <a:gd name="connsiteY43" fmla="*/ 3783843 h 5234271"/>
                  <a:gd name="connsiteX44" fmla="*/ 2154621 w 7121530"/>
                  <a:gd name="connsiteY44" fmla="*/ 3741802 h 5234271"/>
                  <a:gd name="connsiteX45" fmla="*/ 2186152 w 7121530"/>
                  <a:gd name="connsiteY45" fmla="*/ 3710271 h 5234271"/>
                  <a:gd name="connsiteX46" fmla="*/ 2249214 w 7121530"/>
                  <a:gd name="connsiteY46" fmla="*/ 3689250 h 5234271"/>
                  <a:gd name="connsiteX47" fmla="*/ 2301766 w 7121530"/>
                  <a:gd name="connsiteY47" fmla="*/ 3636698 h 5234271"/>
                  <a:gd name="connsiteX48" fmla="*/ 2333297 w 7121530"/>
                  <a:gd name="connsiteY48" fmla="*/ 3615678 h 5234271"/>
                  <a:gd name="connsiteX49" fmla="*/ 2385849 w 7121530"/>
                  <a:gd name="connsiteY49" fmla="*/ 3552616 h 5234271"/>
                  <a:gd name="connsiteX50" fmla="*/ 2417380 w 7121530"/>
                  <a:gd name="connsiteY50" fmla="*/ 3531595 h 5234271"/>
                  <a:gd name="connsiteX51" fmla="*/ 2448911 w 7121530"/>
                  <a:gd name="connsiteY51" fmla="*/ 3500064 h 5234271"/>
                  <a:gd name="connsiteX52" fmla="*/ 2511973 w 7121530"/>
                  <a:gd name="connsiteY52" fmla="*/ 3479043 h 5234271"/>
                  <a:gd name="connsiteX53" fmla="*/ 2543504 w 7121530"/>
                  <a:gd name="connsiteY53" fmla="*/ 3447512 h 5234271"/>
                  <a:gd name="connsiteX54" fmla="*/ 2575035 w 7121530"/>
                  <a:gd name="connsiteY54" fmla="*/ 3437002 h 5234271"/>
                  <a:gd name="connsiteX55" fmla="*/ 2606566 w 7121530"/>
                  <a:gd name="connsiteY55" fmla="*/ 3415981 h 5234271"/>
                  <a:gd name="connsiteX56" fmla="*/ 2659117 w 7121530"/>
                  <a:gd name="connsiteY56" fmla="*/ 3363429 h 5234271"/>
                  <a:gd name="connsiteX57" fmla="*/ 2690649 w 7121530"/>
                  <a:gd name="connsiteY57" fmla="*/ 3331898 h 5234271"/>
                  <a:gd name="connsiteX58" fmla="*/ 2795752 w 7121530"/>
                  <a:gd name="connsiteY58" fmla="*/ 3258326 h 5234271"/>
                  <a:gd name="connsiteX59" fmla="*/ 2827283 w 7121530"/>
                  <a:gd name="connsiteY59" fmla="*/ 3237305 h 5234271"/>
                  <a:gd name="connsiteX60" fmla="*/ 2858814 w 7121530"/>
                  <a:gd name="connsiteY60" fmla="*/ 3205774 h 5234271"/>
                  <a:gd name="connsiteX61" fmla="*/ 2890345 w 7121530"/>
                  <a:gd name="connsiteY61" fmla="*/ 3195264 h 5234271"/>
                  <a:gd name="connsiteX62" fmla="*/ 2921876 w 7121530"/>
                  <a:gd name="connsiteY62" fmla="*/ 3163733 h 5234271"/>
                  <a:gd name="connsiteX63" fmla="*/ 2984938 w 7121530"/>
                  <a:gd name="connsiteY63" fmla="*/ 3121691 h 5234271"/>
                  <a:gd name="connsiteX64" fmla="*/ 3048000 w 7121530"/>
                  <a:gd name="connsiteY64" fmla="*/ 3058629 h 5234271"/>
                  <a:gd name="connsiteX65" fmla="*/ 3111062 w 7121530"/>
                  <a:gd name="connsiteY65" fmla="*/ 3016588 h 5234271"/>
                  <a:gd name="connsiteX66" fmla="*/ 3174124 w 7121530"/>
                  <a:gd name="connsiteY66" fmla="*/ 2974547 h 5234271"/>
                  <a:gd name="connsiteX67" fmla="*/ 3205655 w 7121530"/>
                  <a:gd name="connsiteY67" fmla="*/ 2953526 h 5234271"/>
                  <a:gd name="connsiteX68" fmla="*/ 3237186 w 7121530"/>
                  <a:gd name="connsiteY68" fmla="*/ 2943016 h 5234271"/>
                  <a:gd name="connsiteX69" fmla="*/ 3289738 w 7121530"/>
                  <a:gd name="connsiteY69" fmla="*/ 2879953 h 5234271"/>
                  <a:gd name="connsiteX70" fmla="*/ 3321269 w 7121530"/>
                  <a:gd name="connsiteY70" fmla="*/ 2858933 h 5234271"/>
                  <a:gd name="connsiteX71" fmla="*/ 3331780 w 7121530"/>
                  <a:gd name="connsiteY71" fmla="*/ 2827402 h 5234271"/>
                  <a:gd name="connsiteX72" fmla="*/ 3363311 w 7121530"/>
                  <a:gd name="connsiteY72" fmla="*/ 2806381 h 5234271"/>
                  <a:gd name="connsiteX73" fmla="*/ 3426373 w 7121530"/>
                  <a:gd name="connsiteY73" fmla="*/ 2753829 h 5234271"/>
                  <a:gd name="connsiteX74" fmla="*/ 3531476 w 7121530"/>
                  <a:gd name="connsiteY74" fmla="*/ 2596174 h 5234271"/>
                  <a:gd name="connsiteX75" fmla="*/ 3552497 w 7121530"/>
                  <a:gd name="connsiteY75" fmla="*/ 2564643 h 5234271"/>
                  <a:gd name="connsiteX76" fmla="*/ 3573517 w 7121530"/>
                  <a:gd name="connsiteY76" fmla="*/ 2533112 h 5234271"/>
                  <a:gd name="connsiteX77" fmla="*/ 3636580 w 7121530"/>
                  <a:gd name="connsiteY77" fmla="*/ 2480560 h 5234271"/>
                  <a:gd name="connsiteX78" fmla="*/ 3657600 w 7121530"/>
                  <a:gd name="connsiteY78" fmla="*/ 2449029 h 5234271"/>
                  <a:gd name="connsiteX79" fmla="*/ 3720662 w 7121530"/>
                  <a:gd name="connsiteY79" fmla="*/ 2406988 h 5234271"/>
                  <a:gd name="connsiteX80" fmla="*/ 3752193 w 7121530"/>
                  <a:gd name="connsiteY80" fmla="*/ 2385967 h 5234271"/>
                  <a:gd name="connsiteX81" fmla="*/ 3815255 w 7121530"/>
                  <a:gd name="connsiteY81" fmla="*/ 2364947 h 5234271"/>
                  <a:gd name="connsiteX82" fmla="*/ 3878317 w 7121530"/>
                  <a:gd name="connsiteY82" fmla="*/ 2322905 h 5234271"/>
                  <a:gd name="connsiteX83" fmla="*/ 3909849 w 7121530"/>
                  <a:gd name="connsiteY83" fmla="*/ 2301884 h 5234271"/>
                  <a:gd name="connsiteX84" fmla="*/ 3941380 w 7121530"/>
                  <a:gd name="connsiteY84" fmla="*/ 2291374 h 5234271"/>
                  <a:gd name="connsiteX85" fmla="*/ 3972911 w 7121530"/>
                  <a:gd name="connsiteY85" fmla="*/ 2270353 h 5234271"/>
                  <a:gd name="connsiteX86" fmla="*/ 4025462 w 7121530"/>
                  <a:gd name="connsiteY86" fmla="*/ 2259843 h 5234271"/>
                  <a:gd name="connsiteX87" fmla="*/ 4056993 w 7121530"/>
                  <a:gd name="connsiteY87" fmla="*/ 2249333 h 5234271"/>
                  <a:gd name="connsiteX88" fmla="*/ 4120055 w 7121530"/>
                  <a:gd name="connsiteY88" fmla="*/ 2196781 h 5234271"/>
                  <a:gd name="connsiteX89" fmla="*/ 4151586 w 7121530"/>
                  <a:gd name="connsiteY89" fmla="*/ 2175760 h 5234271"/>
                  <a:gd name="connsiteX90" fmla="*/ 4214649 w 7121530"/>
                  <a:gd name="connsiteY90" fmla="*/ 2133719 h 5234271"/>
                  <a:gd name="connsiteX91" fmla="*/ 4309242 w 7121530"/>
                  <a:gd name="connsiteY91" fmla="*/ 2091678 h 5234271"/>
                  <a:gd name="connsiteX92" fmla="*/ 4340773 w 7121530"/>
                  <a:gd name="connsiteY92" fmla="*/ 2081167 h 5234271"/>
                  <a:gd name="connsiteX93" fmla="*/ 4372304 w 7121530"/>
                  <a:gd name="connsiteY93" fmla="*/ 2070657 h 5234271"/>
                  <a:gd name="connsiteX94" fmla="*/ 4403835 w 7121530"/>
                  <a:gd name="connsiteY94" fmla="*/ 2039126 h 5234271"/>
                  <a:gd name="connsiteX95" fmla="*/ 4435366 w 7121530"/>
                  <a:gd name="connsiteY95" fmla="*/ 2018105 h 5234271"/>
                  <a:gd name="connsiteX96" fmla="*/ 4466897 w 7121530"/>
                  <a:gd name="connsiteY96" fmla="*/ 1955043 h 5234271"/>
                  <a:gd name="connsiteX97" fmla="*/ 4529959 w 7121530"/>
                  <a:gd name="connsiteY97" fmla="*/ 1913002 h 5234271"/>
                  <a:gd name="connsiteX98" fmla="*/ 4656083 w 7121530"/>
                  <a:gd name="connsiteY98" fmla="*/ 1913002 h 5234271"/>
                  <a:gd name="connsiteX99" fmla="*/ 4687614 w 7121530"/>
                  <a:gd name="connsiteY99" fmla="*/ 1902491 h 5234271"/>
                  <a:gd name="connsiteX100" fmla="*/ 4750676 w 7121530"/>
                  <a:gd name="connsiteY100" fmla="*/ 1860450 h 5234271"/>
                  <a:gd name="connsiteX101" fmla="*/ 4876800 w 7121530"/>
                  <a:gd name="connsiteY101" fmla="*/ 1818409 h 5234271"/>
                  <a:gd name="connsiteX102" fmla="*/ 4908331 w 7121530"/>
                  <a:gd name="connsiteY102" fmla="*/ 1807898 h 5234271"/>
                  <a:gd name="connsiteX103" fmla="*/ 4971393 w 7121530"/>
                  <a:gd name="connsiteY103" fmla="*/ 1765857 h 5234271"/>
                  <a:gd name="connsiteX104" fmla="*/ 5002924 w 7121530"/>
                  <a:gd name="connsiteY104" fmla="*/ 1744836 h 5234271"/>
                  <a:gd name="connsiteX105" fmla="*/ 5034455 w 7121530"/>
                  <a:gd name="connsiteY105" fmla="*/ 1713305 h 5234271"/>
                  <a:gd name="connsiteX106" fmla="*/ 5065986 w 7121530"/>
                  <a:gd name="connsiteY106" fmla="*/ 1702795 h 5234271"/>
                  <a:gd name="connsiteX107" fmla="*/ 5171090 w 7121530"/>
                  <a:gd name="connsiteY107" fmla="*/ 1671264 h 5234271"/>
                  <a:gd name="connsiteX108" fmla="*/ 5202621 w 7121530"/>
                  <a:gd name="connsiteY108" fmla="*/ 1660753 h 5234271"/>
                  <a:gd name="connsiteX109" fmla="*/ 5276193 w 7121530"/>
                  <a:gd name="connsiteY109" fmla="*/ 1608202 h 5234271"/>
                  <a:gd name="connsiteX110" fmla="*/ 5349766 w 7121530"/>
                  <a:gd name="connsiteY110" fmla="*/ 1555650 h 5234271"/>
                  <a:gd name="connsiteX111" fmla="*/ 5391807 w 7121530"/>
                  <a:gd name="connsiteY111" fmla="*/ 1524119 h 5234271"/>
                  <a:gd name="connsiteX112" fmla="*/ 5391807 w 7121530"/>
                  <a:gd name="connsiteY112" fmla="*/ 1471567 h 5234271"/>
                  <a:gd name="connsiteX113" fmla="*/ 5465380 w 7121530"/>
                  <a:gd name="connsiteY113" fmla="*/ 1408505 h 5234271"/>
                  <a:gd name="connsiteX114" fmla="*/ 5475890 w 7121530"/>
                  <a:gd name="connsiteY114" fmla="*/ 1376974 h 5234271"/>
                  <a:gd name="connsiteX115" fmla="*/ 5538952 w 7121530"/>
                  <a:gd name="connsiteY115" fmla="*/ 1345443 h 5234271"/>
                  <a:gd name="connsiteX116" fmla="*/ 5602014 w 7121530"/>
                  <a:gd name="connsiteY116" fmla="*/ 1282381 h 5234271"/>
                  <a:gd name="connsiteX117" fmla="*/ 5654566 w 7121530"/>
                  <a:gd name="connsiteY117" fmla="*/ 1229829 h 5234271"/>
                  <a:gd name="connsiteX118" fmla="*/ 5707117 w 7121530"/>
                  <a:gd name="connsiteY118" fmla="*/ 1135236 h 5234271"/>
                  <a:gd name="connsiteX119" fmla="*/ 5728138 w 7121530"/>
                  <a:gd name="connsiteY119" fmla="*/ 1103705 h 5234271"/>
                  <a:gd name="connsiteX120" fmla="*/ 5791200 w 7121530"/>
                  <a:gd name="connsiteY120" fmla="*/ 1061664 h 5234271"/>
                  <a:gd name="connsiteX121" fmla="*/ 5822731 w 7121530"/>
                  <a:gd name="connsiteY121" fmla="*/ 1040643 h 5234271"/>
                  <a:gd name="connsiteX122" fmla="*/ 5854262 w 7121530"/>
                  <a:gd name="connsiteY122" fmla="*/ 1009112 h 5234271"/>
                  <a:gd name="connsiteX123" fmla="*/ 5917324 w 7121530"/>
                  <a:gd name="connsiteY123" fmla="*/ 967071 h 5234271"/>
                  <a:gd name="connsiteX124" fmla="*/ 5969876 w 7121530"/>
                  <a:gd name="connsiteY124" fmla="*/ 904009 h 5234271"/>
                  <a:gd name="connsiteX125" fmla="*/ 6032938 w 7121530"/>
                  <a:gd name="connsiteY125" fmla="*/ 851457 h 5234271"/>
                  <a:gd name="connsiteX126" fmla="*/ 6074980 w 7121530"/>
                  <a:gd name="connsiteY126" fmla="*/ 809416 h 5234271"/>
                  <a:gd name="connsiteX127" fmla="*/ 6138042 w 7121530"/>
                  <a:gd name="connsiteY127" fmla="*/ 767374 h 5234271"/>
                  <a:gd name="connsiteX128" fmla="*/ 6222124 w 7121530"/>
                  <a:gd name="connsiteY128" fmla="*/ 693802 h 5234271"/>
                  <a:gd name="connsiteX129" fmla="*/ 6253655 w 7121530"/>
                  <a:gd name="connsiteY129" fmla="*/ 662271 h 5234271"/>
                  <a:gd name="connsiteX130" fmla="*/ 6274676 w 7121530"/>
                  <a:gd name="connsiteY130" fmla="*/ 630740 h 5234271"/>
                  <a:gd name="connsiteX131" fmla="*/ 6306207 w 7121530"/>
                  <a:gd name="connsiteY131" fmla="*/ 620229 h 5234271"/>
                  <a:gd name="connsiteX132" fmla="*/ 6358759 w 7121530"/>
                  <a:gd name="connsiteY132" fmla="*/ 557167 h 5234271"/>
                  <a:gd name="connsiteX133" fmla="*/ 6379780 w 7121530"/>
                  <a:gd name="connsiteY133" fmla="*/ 525636 h 5234271"/>
                  <a:gd name="connsiteX134" fmla="*/ 6442842 w 7121530"/>
                  <a:gd name="connsiteY134" fmla="*/ 473084 h 5234271"/>
                  <a:gd name="connsiteX135" fmla="*/ 6453352 w 7121530"/>
                  <a:gd name="connsiteY135" fmla="*/ 441553 h 5234271"/>
                  <a:gd name="connsiteX136" fmla="*/ 6484883 w 7121530"/>
                  <a:gd name="connsiteY136" fmla="*/ 420533 h 5234271"/>
                  <a:gd name="connsiteX137" fmla="*/ 6516414 w 7121530"/>
                  <a:gd name="connsiteY137" fmla="*/ 389002 h 5234271"/>
                  <a:gd name="connsiteX138" fmla="*/ 6547945 w 7121530"/>
                  <a:gd name="connsiteY138" fmla="*/ 367981 h 5234271"/>
                  <a:gd name="connsiteX139" fmla="*/ 6579476 w 7121530"/>
                  <a:gd name="connsiteY139" fmla="*/ 336450 h 5234271"/>
                  <a:gd name="connsiteX140" fmla="*/ 6611007 w 7121530"/>
                  <a:gd name="connsiteY140" fmla="*/ 315429 h 5234271"/>
                  <a:gd name="connsiteX141" fmla="*/ 6695090 w 7121530"/>
                  <a:gd name="connsiteY141" fmla="*/ 220836 h 5234271"/>
                  <a:gd name="connsiteX142" fmla="*/ 6726621 w 7121530"/>
                  <a:gd name="connsiteY142" fmla="*/ 157774 h 5234271"/>
                  <a:gd name="connsiteX143" fmla="*/ 6737131 w 7121530"/>
                  <a:gd name="connsiteY143" fmla="*/ 126243 h 5234271"/>
                  <a:gd name="connsiteX144" fmla="*/ 6747642 w 7121530"/>
                  <a:gd name="connsiteY144" fmla="*/ 42160 h 5234271"/>
                  <a:gd name="connsiteX145" fmla="*/ 6768662 w 7121530"/>
                  <a:gd name="connsiteY145" fmla="*/ 10629 h 5234271"/>
                  <a:gd name="connsiteX146" fmla="*/ 6873766 w 7121530"/>
                  <a:gd name="connsiteY146" fmla="*/ 10629 h 5234271"/>
                  <a:gd name="connsiteX147" fmla="*/ 7020911 w 7121530"/>
                  <a:gd name="connsiteY147" fmla="*/ 21140 h 5234271"/>
                  <a:gd name="connsiteX148" fmla="*/ 7062952 w 7121530"/>
                  <a:gd name="connsiteY148" fmla="*/ 147264 h 5234271"/>
                  <a:gd name="connsiteX149" fmla="*/ 7073462 w 7121530"/>
                  <a:gd name="connsiteY149" fmla="*/ 178795 h 5234271"/>
                  <a:gd name="connsiteX150" fmla="*/ 7094483 w 7121530"/>
                  <a:gd name="connsiteY150" fmla="*/ 210326 h 5234271"/>
                  <a:gd name="connsiteX151" fmla="*/ 7083973 w 7121530"/>
                  <a:gd name="connsiteY151" fmla="*/ 410022 h 5234271"/>
                  <a:gd name="connsiteX152" fmla="*/ 7052442 w 7121530"/>
                  <a:gd name="connsiteY152" fmla="*/ 473084 h 5234271"/>
                  <a:gd name="connsiteX153" fmla="*/ 7020911 w 7121530"/>
                  <a:gd name="connsiteY153" fmla="*/ 578188 h 5234271"/>
                  <a:gd name="connsiteX154" fmla="*/ 7010400 w 7121530"/>
                  <a:gd name="connsiteY154" fmla="*/ 714822 h 5234271"/>
                  <a:gd name="connsiteX155" fmla="*/ 6989380 w 7121530"/>
                  <a:gd name="connsiteY155" fmla="*/ 777884 h 5234271"/>
                  <a:gd name="connsiteX156" fmla="*/ 6968359 w 7121530"/>
                  <a:gd name="connsiteY156" fmla="*/ 840947 h 5234271"/>
                  <a:gd name="connsiteX157" fmla="*/ 6957849 w 7121530"/>
                  <a:gd name="connsiteY157" fmla="*/ 872478 h 5234271"/>
                  <a:gd name="connsiteX158" fmla="*/ 6947338 w 7121530"/>
                  <a:gd name="connsiteY158" fmla="*/ 914519 h 5234271"/>
                  <a:gd name="connsiteX159" fmla="*/ 6936828 w 7121530"/>
                  <a:gd name="connsiteY159" fmla="*/ 977581 h 5234271"/>
                  <a:gd name="connsiteX160" fmla="*/ 6915807 w 7121530"/>
                  <a:gd name="connsiteY160" fmla="*/ 1009112 h 5234271"/>
                  <a:gd name="connsiteX161" fmla="*/ 6884276 w 7121530"/>
                  <a:gd name="connsiteY161" fmla="*/ 1072174 h 5234271"/>
                  <a:gd name="connsiteX162" fmla="*/ 6842235 w 7121530"/>
                  <a:gd name="connsiteY162" fmla="*/ 1135236 h 5234271"/>
                  <a:gd name="connsiteX163" fmla="*/ 6800193 w 7121530"/>
                  <a:gd name="connsiteY163" fmla="*/ 1229829 h 5234271"/>
                  <a:gd name="connsiteX164" fmla="*/ 6768662 w 7121530"/>
                  <a:gd name="connsiteY164" fmla="*/ 1261360 h 5234271"/>
                  <a:gd name="connsiteX165" fmla="*/ 6695090 w 7121530"/>
                  <a:gd name="connsiteY165" fmla="*/ 1345443 h 5234271"/>
                  <a:gd name="connsiteX166" fmla="*/ 6621517 w 7121530"/>
                  <a:gd name="connsiteY166" fmla="*/ 1419016 h 5234271"/>
                  <a:gd name="connsiteX167" fmla="*/ 6589986 w 7121530"/>
                  <a:gd name="connsiteY167" fmla="*/ 1440036 h 5234271"/>
                  <a:gd name="connsiteX168" fmla="*/ 6537435 w 7121530"/>
                  <a:gd name="connsiteY168" fmla="*/ 1503098 h 5234271"/>
                  <a:gd name="connsiteX169" fmla="*/ 6474373 w 7121530"/>
                  <a:gd name="connsiteY169" fmla="*/ 1545140 h 5234271"/>
                  <a:gd name="connsiteX170" fmla="*/ 7074847 w 7121530"/>
                  <a:gd name="connsiteY170" fmla="*/ 1576671 h 5234271"/>
                  <a:gd name="connsiteX171" fmla="*/ 7078709 w 7121530"/>
                  <a:gd name="connsiteY171" fmla="*/ 1612910 h 5234271"/>
                  <a:gd name="connsiteX172" fmla="*/ 7051970 w 7121530"/>
                  <a:gd name="connsiteY172" fmla="*/ 1724909 h 5234271"/>
                  <a:gd name="connsiteX173" fmla="*/ 7060006 w 7121530"/>
                  <a:gd name="connsiteY173" fmla="*/ 1870436 h 5234271"/>
                  <a:gd name="connsiteX174" fmla="*/ 7020785 w 7121530"/>
                  <a:gd name="connsiteY174" fmla="*/ 1922724 h 5234271"/>
                  <a:gd name="connsiteX175" fmla="*/ 6972547 w 7121530"/>
                  <a:gd name="connsiteY175" fmla="*/ 2019500 h 5234271"/>
                  <a:gd name="connsiteX176" fmla="*/ 6938674 w 7121530"/>
                  <a:gd name="connsiteY176" fmla="*/ 2042595 h 5234271"/>
                  <a:gd name="connsiteX177" fmla="*/ 6885350 w 7121530"/>
                  <a:gd name="connsiteY177" fmla="*/ 2033892 h 5234271"/>
                  <a:gd name="connsiteX178" fmla="*/ 6878859 w 7121530"/>
                  <a:gd name="connsiteY178" fmla="*/ 2078834 h 5234271"/>
                  <a:gd name="connsiteX179" fmla="*/ 6801948 w 7121530"/>
                  <a:gd name="connsiteY179" fmla="*/ 2100410 h 5234271"/>
                  <a:gd name="connsiteX180" fmla="*/ 6669077 w 7121530"/>
                  <a:gd name="connsiteY180" fmla="*/ 2157124 h 5234271"/>
                  <a:gd name="connsiteX181" fmla="*/ 6575142 w 7121530"/>
                  <a:gd name="connsiteY181" fmla="*/ 2218370 h 5234271"/>
                  <a:gd name="connsiteX182" fmla="*/ 6542401 w 7121530"/>
                  <a:gd name="connsiteY182" fmla="*/ 2240218 h 5234271"/>
                  <a:gd name="connsiteX183" fmla="*/ 6468493 w 7121530"/>
                  <a:gd name="connsiteY183" fmla="*/ 2276724 h 5234271"/>
                  <a:gd name="connsiteX184" fmla="*/ 6454556 w 7121530"/>
                  <a:gd name="connsiteY184" fmla="*/ 2295943 h 5234271"/>
                  <a:gd name="connsiteX185" fmla="*/ 6376668 w 7121530"/>
                  <a:gd name="connsiteY185" fmla="*/ 2316962 h 5234271"/>
                  <a:gd name="connsiteX186" fmla="*/ 6234019 w 7121530"/>
                  <a:gd name="connsiteY186" fmla="*/ 2368416 h 5234271"/>
                  <a:gd name="connsiteX187" fmla="*/ 6186931 w 7121530"/>
                  <a:gd name="connsiteY187" fmla="*/ 2391526 h 5234271"/>
                  <a:gd name="connsiteX188" fmla="*/ 6063537 w 7121530"/>
                  <a:gd name="connsiteY188" fmla="*/ 2416973 h 5234271"/>
                  <a:gd name="connsiteX189" fmla="*/ 6029533 w 7121530"/>
                  <a:gd name="connsiteY189" fmla="*/ 2432193 h 5234271"/>
                  <a:gd name="connsiteX190" fmla="*/ 6084260 w 7121530"/>
                  <a:gd name="connsiteY190" fmla="*/ 2405007 h 5234271"/>
                  <a:gd name="connsiteX191" fmla="*/ 5819399 w 7121530"/>
                  <a:gd name="connsiteY191" fmla="*/ 2546595 h 5234271"/>
                  <a:gd name="connsiteX192" fmla="*/ 5833236 w 7121530"/>
                  <a:gd name="connsiteY192" fmla="*/ 2552705 h 5234271"/>
                  <a:gd name="connsiteX193" fmla="*/ 5756419 w 7121530"/>
                  <a:gd name="connsiteY193" fmla="*/ 2546713 h 5234271"/>
                  <a:gd name="connsiteX194" fmla="*/ 5753945 w 7121530"/>
                  <a:gd name="connsiteY194" fmla="*/ 2564833 h 5234271"/>
                  <a:gd name="connsiteX195" fmla="*/ 5734741 w 7121530"/>
                  <a:gd name="connsiteY195" fmla="*/ 2579623 h 5234271"/>
                  <a:gd name="connsiteX196" fmla="*/ 5642506 w 7121530"/>
                  <a:gd name="connsiteY196" fmla="*/ 2599264 h 5234271"/>
                  <a:gd name="connsiteX197" fmla="*/ 5683619 w 7121530"/>
                  <a:gd name="connsiteY197" fmla="*/ 2577150 h 5234271"/>
                  <a:gd name="connsiteX198" fmla="*/ 5584304 w 7121530"/>
                  <a:gd name="connsiteY198" fmla="*/ 2588837 h 5234271"/>
                  <a:gd name="connsiteX199" fmla="*/ 5417469 w 7121530"/>
                  <a:gd name="connsiteY199" fmla="*/ 2726664 h 5234271"/>
                  <a:gd name="connsiteX200" fmla="*/ 5308050 w 7121530"/>
                  <a:gd name="connsiteY200" fmla="*/ 2742330 h 5234271"/>
                  <a:gd name="connsiteX201" fmla="*/ 5211024 w 7121530"/>
                  <a:gd name="connsiteY201" fmla="*/ 2798054 h 5234271"/>
                  <a:gd name="connsiteX202" fmla="*/ 5132480 w 7121530"/>
                  <a:gd name="connsiteY202" fmla="*/ 2801128 h 5234271"/>
                  <a:gd name="connsiteX203" fmla="*/ 4961500 w 7121530"/>
                  <a:gd name="connsiteY203" fmla="*/ 2837008 h 5234271"/>
                  <a:gd name="connsiteX204" fmla="*/ 4771697 w 7121530"/>
                  <a:gd name="connsiteY204" fmla="*/ 2900974 h 5234271"/>
                  <a:gd name="connsiteX205" fmla="*/ 4683284 w 7121530"/>
                  <a:gd name="connsiteY205" fmla="*/ 2934502 h 5234271"/>
                  <a:gd name="connsiteX206" fmla="*/ 4629960 w 7121530"/>
                  <a:gd name="connsiteY206" fmla="*/ 2972739 h 5234271"/>
                  <a:gd name="connsiteX207" fmla="*/ 4576636 w 7121530"/>
                  <a:gd name="connsiteY207" fmla="*/ 2993760 h 5234271"/>
                  <a:gd name="connsiteX208" fmla="*/ 4536912 w 7121530"/>
                  <a:gd name="connsiteY208" fmla="*/ 3045407 h 5234271"/>
                  <a:gd name="connsiteX209" fmla="*/ 4512646 w 7121530"/>
                  <a:gd name="connsiteY209" fmla="*/ 3089446 h 5234271"/>
                  <a:gd name="connsiteX210" fmla="*/ 4401206 w 7121530"/>
                  <a:gd name="connsiteY210" fmla="*/ 3141094 h 5234271"/>
                  <a:gd name="connsiteX211" fmla="*/ 4333353 w 7121530"/>
                  <a:gd name="connsiteY211" fmla="*/ 3162115 h 5234271"/>
                  <a:gd name="connsiteX212" fmla="*/ 4261481 w 7121530"/>
                  <a:gd name="connsiteY212" fmla="*/ 3180235 h 5234271"/>
                  <a:gd name="connsiteX213" fmla="*/ 4200892 w 7121530"/>
                  <a:gd name="connsiteY213" fmla="*/ 3207961 h 5234271"/>
                  <a:gd name="connsiteX214" fmla="*/ 4157151 w 7121530"/>
                  <a:gd name="connsiteY214" fmla="*/ 3241299 h 5234271"/>
                  <a:gd name="connsiteX215" fmla="*/ 4118355 w 7121530"/>
                  <a:gd name="connsiteY215" fmla="*/ 3255615 h 5234271"/>
                  <a:gd name="connsiteX216" fmla="*/ 4077087 w 7121530"/>
                  <a:gd name="connsiteY216" fmla="*/ 3283340 h 5234271"/>
                  <a:gd name="connsiteX217" fmla="*/ 4031027 w 7121530"/>
                  <a:gd name="connsiteY217" fmla="*/ 3320674 h 5234271"/>
                  <a:gd name="connsiteX218" fmla="*/ 3924378 w 7121530"/>
                  <a:gd name="connsiteY218" fmla="*/ 3337890 h 5234271"/>
                  <a:gd name="connsiteX219" fmla="*/ 3887899 w 7121530"/>
                  <a:gd name="connsiteY219" fmla="*/ 3382831 h 5234271"/>
                  <a:gd name="connsiteX220" fmla="*/ 3834575 w 7121530"/>
                  <a:gd name="connsiteY220" fmla="*/ 3433577 h 5234271"/>
                  <a:gd name="connsiteX221" fmla="*/ 3773986 w 7121530"/>
                  <a:gd name="connsiteY221" fmla="*/ 3441185 h 5234271"/>
                  <a:gd name="connsiteX222" fmla="*/ 3738437 w 7121530"/>
                  <a:gd name="connsiteY222" fmla="*/ 3470720 h 5234271"/>
                  <a:gd name="connsiteX223" fmla="*/ 3665637 w 7121530"/>
                  <a:gd name="connsiteY223" fmla="*/ 3496449 h 5234271"/>
                  <a:gd name="connsiteX224" fmla="*/ 3584028 w 7121530"/>
                  <a:gd name="connsiteY224" fmla="*/ 3542295 h 5234271"/>
                  <a:gd name="connsiteX225" fmla="*/ 3541986 w 7121530"/>
                  <a:gd name="connsiteY225" fmla="*/ 3563126 h 5234271"/>
                  <a:gd name="connsiteX226" fmla="*/ 3478924 w 7121530"/>
                  <a:gd name="connsiteY226" fmla="*/ 3584147 h 5234271"/>
                  <a:gd name="connsiteX227" fmla="*/ 3447393 w 7121530"/>
                  <a:gd name="connsiteY227" fmla="*/ 3594657 h 5234271"/>
                  <a:gd name="connsiteX228" fmla="*/ 3415862 w 7121530"/>
                  <a:gd name="connsiteY228" fmla="*/ 3615678 h 5234271"/>
                  <a:gd name="connsiteX229" fmla="*/ 3384331 w 7121530"/>
                  <a:gd name="connsiteY229" fmla="*/ 3626188 h 5234271"/>
                  <a:gd name="connsiteX230" fmla="*/ 3373821 w 7121530"/>
                  <a:gd name="connsiteY230" fmla="*/ 3657719 h 5234271"/>
                  <a:gd name="connsiteX231" fmla="*/ 3363311 w 7121530"/>
                  <a:gd name="connsiteY231" fmla="*/ 3783843 h 5234271"/>
                  <a:gd name="connsiteX232" fmla="*/ 3331780 w 7121530"/>
                  <a:gd name="connsiteY232" fmla="*/ 3794353 h 5234271"/>
                  <a:gd name="connsiteX233" fmla="*/ 3300249 w 7121530"/>
                  <a:gd name="connsiteY233" fmla="*/ 3815374 h 5234271"/>
                  <a:gd name="connsiteX234" fmla="*/ 3153104 w 7121530"/>
                  <a:gd name="connsiteY234" fmla="*/ 3836395 h 5234271"/>
                  <a:gd name="connsiteX235" fmla="*/ 3090042 w 7121530"/>
                  <a:gd name="connsiteY235" fmla="*/ 3878436 h 5234271"/>
                  <a:gd name="connsiteX236" fmla="*/ 2995449 w 7121530"/>
                  <a:gd name="connsiteY236" fmla="*/ 3899457 h 5234271"/>
                  <a:gd name="connsiteX237" fmla="*/ 2932386 w 7121530"/>
                  <a:gd name="connsiteY237" fmla="*/ 3952009 h 5234271"/>
                  <a:gd name="connsiteX238" fmla="*/ 2869324 w 7121530"/>
                  <a:gd name="connsiteY238" fmla="*/ 3983540 h 5234271"/>
                  <a:gd name="connsiteX239" fmla="*/ 2806262 w 7121530"/>
                  <a:gd name="connsiteY239" fmla="*/ 4015071 h 5234271"/>
                  <a:gd name="connsiteX240" fmla="*/ 2764221 w 7121530"/>
                  <a:gd name="connsiteY240" fmla="*/ 4057112 h 5234271"/>
                  <a:gd name="connsiteX241" fmla="*/ 2743200 w 7121530"/>
                  <a:gd name="connsiteY241" fmla="*/ 4088643 h 5234271"/>
                  <a:gd name="connsiteX242" fmla="*/ 2711669 w 7121530"/>
                  <a:gd name="connsiteY242" fmla="*/ 4109664 h 5234271"/>
                  <a:gd name="connsiteX243" fmla="*/ 2617076 w 7121530"/>
                  <a:gd name="connsiteY243" fmla="*/ 4183236 h 5234271"/>
                  <a:gd name="connsiteX244" fmla="*/ 2585545 w 7121530"/>
                  <a:gd name="connsiteY244" fmla="*/ 4214767 h 5234271"/>
                  <a:gd name="connsiteX245" fmla="*/ 2522483 w 7121530"/>
                  <a:gd name="connsiteY245" fmla="*/ 4235788 h 5234271"/>
                  <a:gd name="connsiteX246" fmla="*/ 2459421 w 7121530"/>
                  <a:gd name="connsiteY246" fmla="*/ 4277829 h 5234271"/>
                  <a:gd name="connsiteX247" fmla="*/ 2396359 w 7121530"/>
                  <a:gd name="connsiteY247" fmla="*/ 4330381 h 5234271"/>
                  <a:gd name="connsiteX248" fmla="*/ 2375338 w 7121530"/>
                  <a:gd name="connsiteY248" fmla="*/ 4361912 h 5234271"/>
                  <a:gd name="connsiteX249" fmla="*/ 2270235 w 7121530"/>
                  <a:gd name="connsiteY249" fmla="*/ 4414464 h 5234271"/>
                  <a:gd name="connsiteX250" fmla="*/ 2217683 w 7121530"/>
                  <a:gd name="connsiteY250" fmla="*/ 4424974 h 5234271"/>
                  <a:gd name="connsiteX251" fmla="*/ 2154621 w 7121530"/>
                  <a:gd name="connsiteY251" fmla="*/ 4445995 h 5234271"/>
                  <a:gd name="connsiteX252" fmla="*/ 2091559 w 7121530"/>
                  <a:gd name="connsiteY252" fmla="*/ 4488036 h 5234271"/>
                  <a:gd name="connsiteX253" fmla="*/ 2028497 w 7121530"/>
                  <a:gd name="connsiteY253" fmla="*/ 4519567 h 5234271"/>
                  <a:gd name="connsiteX254" fmla="*/ 1933904 w 7121530"/>
                  <a:gd name="connsiteY254" fmla="*/ 4572119 h 5234271"/>
                  <a:gd name="connsiteX255" fmla="*/ 1723697 w 7121530"/>
                  <a:gd name="connsiteY255" fmla="*/ 4603650 h 5234271"/>
                  <a:gd name="connsiteX256" fmla="*/ 1713186 w 7121530"/>
                  <a:gd name="connsiteY256" fmla="*/ 4635181 h 5234271"/>
                  <a:gd name="connsiteX257" fmla="*/ 1650124 w 7121530"/>
                  <a:gd name="connsiteY257" fmla="*/ 4687733 h 5234271"/>
                  <a:gd name="connsiteX258" fmla="*/ 1618593 w 7121530"/>
                  <a:gd name="connsiteY258" fmla="*/ 4719264 h 5234271"/>
                  <a:gd name="connsiteX259" fmla="*/ 1555531 w 7121530"/>
                  <a:gd name="connsiteY259" fmla="*/ 4740284 h 5234271"/>
                  <a:gd name="connsiteX260" fmla="*/ 1524000 w 7121530"/>
                  <a:gd name="connsiteY260" fmla="*/ 4750795 h 5234271"/>
                  <a:gd name="connsiteX261" fmla="*/ 1460938 w 7121530"/>
                  <a:gd name="connsiteY261" fmla="*/ 4792836 h 5234271"/>
                  <a:gd name="connsiteX262" fmla="*/ 1397876 w 7121530"/>
                  <a:gd name="connsiteY262" fmla="*/ 4834878 h 5234271"/>
                  <a:gd name="connsiteX263" fmla="*/ 1366345 w 7121530"/>
                  <a:gd name="connsiteY263" fmla="*/ 4845388 h 5234271"/>
                  <a:gd name="connsiteX264" fmla="*/ 1271752 w 7121530"/>
                  <a:gd name="connsiteY264" fmla="*/ 4866409 h 5234271"/>
                  <a:gd name="connsiteX265" fmla="*/ 1208690 w 7121530"/>
                  <a:gd name="connsiteY265" fmla="*/ 4876919 h 5234271"/>
                  <a:gd name="connsiteX266" fmla="*/ 1093076 w 7121530"/>
                  <a:gd name="connsiteY266" fmla="*/ 4908450 h 5234271"/>
                  <a:gd name="connsiteX267" fmla="*/ 1061545 w 7121530"/>
                  <a:gd name="connsiteY267" fmla="*/ 4929471 h 5234271"/>
                  <a:gd name="connsiteX268" fmla="*/ 998483 w 7121530"/>
                  <a:gd name="connsiteY268" fmla="*/ 4950491 h 5234271"/>
                  <a:gd name="connsiteX269" fmla="*/ 935421 w 7121530"/>
                  <a:gd name="connsiteY269" fmla="*/ 4982022 h 5234271"/>
                  <a:gd name="connsiteX270" fmla="*/ 872359 w 7121530"/>
                  <a:gd name="connsiteY270" fmla="*/ 5024064 h 5234271"/>
                  <a:gd name="connsiteX271" fmla="*/ 777766 w 7121530"/>
                  <a:gd name="connsiteY271" fmla="*/ 5034574 h 5234271"/>
                  <a:gd name="connsiteX272" fmla="*/ 756745 w 7121530"/>
                  <a:gd name="connsiteY272" fmla="*/ 5066105 h 5234271"/>
                  <a:gd name="connsiteX273" fmla="*/ 693683 w 7121530"/>
                  <a:gd name="connsiteY273" fmla="*/ 5097636 h 5234271"/>
                  <a:gd name="connsiteX274" fmla="*/ 493986 w 7121530"/>
                  <a:gd name="connsiteY274" fmla="*/ 5087126 h 5234271"/>
                  <a:gd name="connsiteX275" fmla="*/ 388883 w 7121530"/>
                  <a:gd name="connsiteY275" fmla="*/ 5097636 h 5234271"/>
                  <a:gd name="connsiteX276" fmla="*/ 325821 w 7121530"/>
                  <a:gd name="connsiteY276" fmla="*/ 5118657 h 5234271"/>
                  <a:gd name="connsiteX277" fmla="*/ 294290 w 7121530"/>
                  <a:gd name="connsiteY277" fmla="*/ 5139678 h 5234271"/>
                  <a:gd name="connsiteX278" fmla="*/ 252249 w 7121530"/>
                  <a:gd name="connsiteY278" fmla="*/ 5181719 h 5234271"/>
                  <a:gd name="connsiteX279" fmla="*/ 220717 w 7121530"/>
                  <a:gd name="connsiteY279" fmla="*/ 5202740 h 5234271"/>
                  <a:gd name="connsiteX280" fmla="*/ 94593 w 7121530"/>
                  <a:gd name="connsiteY280" fmla="*/ 5234271 h 5234271"/>
                  <a:gd name="connsiteX281" fmla="*/ 52552 w 7121530"/>
                  <a:gd name="connsiteY281" fmla="*/ 5171209 h 5234271"/>
                  <a:gd name="connsiteX282" fmla="*/ 63062 w 7121530"/>
                  <a:gd name="connsiteY282" fmla="*/ 5139678 h 5234271"/>
                  <a:gd name="connsiteX283" fmla="*/ 94593 w 7121530"/>
                  <a:gd name="connsiteY283" fmla="*/ 5118657 h 5234271"/>
                  <a:gd name="connsiteX284" fmla="*/ 94593 w 7121530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6537435 w 7094483"/>
                  <a:gd name="connsiteY168" fmla="*/ 1503098 h 5234271"/>
                  <a:gd name="connsiteX169" fmla="*/ 7040999 w 7094483"/>
                  <a:gd name="connsiteY169" fmla="*/ 1484789 h 5234271"/>
                  <a:gd name="connsiteX170" fmla="*/ 7074847 w 7094483"/>
                  <a:gd name="connsiteY170" fmla="*/ 1576671 h 5234271"/>
                  <a:gd name="connsiteX171" fmla="*/ 7078709 w 7094483"/>
                  <a:gd name="connsiteY171" fmla="*/ 1612910 h 5234271"/>
                  <a:gd name="connsiteX172" fmla="*/ 7051970 w 7094483"/>
                  <a:gd name="connsiteY172" fmla="*/ 1724909 h 5234271"/>
                  <a:gd name="connsiteX173" fmla="*/ 7060006 w 7094483"/>
                  <a:gd name="connsiteY173" fmla="*/ 1870436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938674 w 7094483"/>
                  <a:gd name="connsiteY176" fmla="*/ 2042595 h 5234271"/>
                  <a:gd name="connsiteX177" fmla="*/ 6885350 w 7094483"/>
                  <a:gd name="connsiteY177" fmla="*/ 2033892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6589986 w 7094483"/>
                  <a:gd name="connsiteY167" fmla="*/ 1440036 h 5234271"/>
                  <a:gd name="connsiteX168" fmla="*/ 7045945 w 7094483"/>
                  <a:gd name="connsiteY168" fmla="*/ 1389103 h 5234271"/>
                  <a:gd name="connsiteX169" fmla="*/ 7040999 w 7094483"/>
                  <a:gd name="connsiteY169" fmla="*/ 1484789 h 5234271"/>
                  <a:gd name="connsiteX170" fmla="*/ 7074847 w 7094483"/>
                  <a:gd name="connsiteY170" fmla="*/ 1576671 h 5234271"/>
                  <a:gd name="connsiteX171" fmla="*/ 7078709 w 7094483"/>
                  <a:gd name="connsiteY171" fmla="*/ 1612910 h 5234271"/>
                  <a:gd name="connsiteX172" fmla="*/ 7051970 w 7094483"/>
                  <a:gd name="connsiteY172" fmla="*/ 1724909 h 5234271"/>
                  <a:gd name="connsiteX173" fmla="*/ 7060006 w 7094483"/>
                  <a:gd name="connsiteY173" fmla="*/ 1870436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938674 w 7094483"/>
                  <a:gd name="connsiteY176" fmla="*/ 2042595 h 5234271"/>
                  <a:gd name="connsiteX177" fmla="*/ 6885350 w 7094483"/>
                  <a:gd name="connsiteY177" fmla="*/ 2033892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6695090 w 7094483"/>
                  <a:gd name="connsiteY165" fmla="*/ 1345443 h 5234271"/>
                  <a:gd name="connsiteX166" fmla="*/ 6621517 w 7094483"/>
                  <a:gd name="connsiteY166" fmla="*/ 1419016 h 5234271"/>
                  <a:gd name="connsiteX167" fmla="*/ 7047645 w 7094483"/>
                  <a:gd name="connsiteY167" fmla="*/ 1238867 h 5234271"/>
                  <a:gd name="connsiteX168" fmla="*/ 7045945 w 7094483"/>
                  <a:gd name="connsiteY168" fmla="*/ 1389103 h 5234271"/>
                  <a:gd name="connsiteX169" fmla="*/ 7040999 w 7094483"/>
                  <a:gd name="connsiteY169" fmla="*/ 1484789 h 5234271"/>
                  <a:gd name="connsiteX170" fmla="*/ 7074847 w 7094483"/>
                  <a:gd name="connsiteY170" fmla="*/ 1576671 h 5234271"/>
                  <a:gd name="connsiteX171" fmla="*/ 7078709 w 7094483"/>
                  <a:gd name="connsiteY171" fmla="*/ 1612910 h 5234271"/>
                  <a:gd name="connsiteX172" fmla="*/ 7051970 w 7094483"/>
                  <a:gd name="connsiteY172" fmla="*/ 1724909 h 5234271"/>
                  <a:gd name="connsiteX173" fmla="*/ 7060006 w 7094483"/>
                  <a:gd name="connsiteY173" fmla="*/ 1870436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938674 w 7094483"/>
                  <a:gd name="connsiteY176" fmla="*/ 2042595 h 5234271"/>
                  <a:gd name="connsiteX177" fmla="*/ 6885350 w 7094483"/>
                  <a:gd name="connsiteY177" fmla="*/ 2033892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094483"/>
                  <a:gd name="connsiteY0" fmla="*/ 5181719 h 5234271"/>
                  <a:gd name="connsiteX1" fmla="*/ 0 w 7094483"/>
                  <a:gd name="connsiteY1" fmla="*/ 5181719 h 5234271"/>
                  <a:gd name="connsiteX2" fmla="*/ 73573 w 7094483"/>
                  <a:gd name="connsiteY2" fmla="*/ 5118657 h 5234271"/>
                  <a:gd name="connsiteX3" fmla="*/ 136635 w 7094483"/>
                  <a:gd name="connsiteY3" fmla="*/ 5066105 h 5234271"/>
                  <a:gd name="connsiteX4" fmla="*/ 199697 w 7094483"/>
                  <a:gd name="connsiteY4" fmla="*/ 5045084 h 5234271"/>
                  <a:gd name="connsiteX5" fmla="*/ 220717 w 7094483"/>
                  <a:gd name="connsiteY5" fmla="*/ 5013553 h 5234271"/>
                  <a:gd name="connsiteX6" fmla="*/ 283780 w 7094483"/>
                  <a:gd name="connsiteY6" fmla="*/ 4982022 h 5234271"/>
                  <a:gd name="connsiteX7" fmla="*/ 304800 w 7094483"/>
                  <a:gd name="connsiteY7" fmla="*/ 4950491 h 5234271"/>
                  <a:gd name="connsiteX8" fmla="*/ 367862 w 7094483"/>
                  <a:gd name="connsiteY8" fmla="*/ 4918960 h 5234271"/>
                  <a:gd name="connsiteX9" fmla="*/ 399393 w 7094483"/>
                  <a:gd name="connsiteY9" fmla="*/ 4887429 h 5234271"/>
                  <a:gd name="connsiteX10" fmla="*/ 430924 w 7094483"/>
                  <a:gd name="connsiteY10" fmla="*/ 4866409 h 5234271"/>
                  <a:gd name="connsiteX11" fmla="*/ 483476 w 7094483"/>
                  <a:gd name="connsiteY11" fmla="*/ 4813857 h 5234271"/>
                  <a:gd name="connsiteX12" fmla="*/ 504497 w 7094483"/>
                  <a:gd name="connsiteY12" fmla="*/ 4782326 h 5234271"/>
                  <a:gd name="connsiteX13" fmla="*/ 536028 w 7094483"/>
                  <a:gd name="connsiteY13" fmla="*/ 4761305 h 5234271"/>
                  <a:gd name="connsiteX14" fmla="*/ 546538 w 7094483"/>
                  <a:gd name="connsiteY14" fmla="*/ 4729774 h 5234271"/>
                  <a:gd name="connsiteX15" fmla="*/ 567559 w 7094483"/>
                  <a:gd name="connsiteY15" fmla="*/ 4698243 h 5234271"/>
                  <a:gd name="connsiteX16" fmla="*/ 578069 w 7094483"/>
                  <a:gd name="connsiteY16" fmla="*/ 4666712 h 5234271"/>
                  <a:gd name="connsiteX17" fmla="*/ 609600 w 7094483"/>
                  <a:gd name="connsiteY17" fmla="*/ 4635181 h 5234271"/>
                  <a:gd name="connsiteX18" fmla="*/ 683173 w 7094483"/>
                  <a:gd name="connsiteY18" fmla="*/ 4593140 h 5234271"/>
                  <a:gd name="connsiteX19" fmla="*/ 777766 w 7094483"/>
                  <a:gd name="connsiteY19" fmla="*/ 4519567 h 5234271"/>
                  <a:gd name="connsiteX20" fmla="*/ 819807 w 7094483"/>
                  <a:gd name="connsiteY20" fmla="*/ 4498547 h 5234271"/>
                  <a:gd name="connsiteX21" fmla="*/ 882869 w 7094483"/>
                  <a:gd name="connsiteY21" fmla="*/ 4456505 h 5234271"/>
                  <a:gd name="connsiteX22" fmla="*/ 914400 w 7094483"/>
                  <a:gd name="connsiteY22" fmla="*/ 4435484 h 5234271"/>
                  <a:gd name="connsiteX23" fmla="*/ 1008993 w 7094483"/>
                  <a:gd name="connsiteY23" fmla="*/ 4403953 h 5234271"/>
                  <a:gd name="connsiteX24" fmla="*/ 1040524 w 7094483"/>
                  <a:gd name="connsiteY24" fmla="*/ 4393443 h 5234271"/>
                  <a:gd name="connsiteX25" fmla="*/ 1072055 w 7094483"/>
                  <a:gd name="connsiteY25" fmla="*/ 4382933 h 5234271"/>
                  <a:gd name="connsiteX26" fmla="*/ 1135117 w 7094483"/>
                  <a:gd name="connsiteY26" fmla="*/ 4340891 h 5234271"/>
                  <a:gd name="connsiteX27" fmla="*/ 1229711 w 7094483"/>
                  <a:gd name="connsiteY27" fmla="*/ 4267319 h 5234271"/>
                  <a:gd name="connsiteX28" fmla="*/ 1345324 w 7094483"/>
                  <a:gd name="connsiteY28" fmla="*/ 4235788 h 5234271"/>
                  <a:gd name="connsiteX29" fmla="*/ 1408386 w 7094483"/>
                  <a:gd name="connsiteY29" fmla="*/ 4204257 h 5234271"/>
                  <a:gd name="connsiteX30" fmla="*/ 1439917 w 7094483"/>
                  <a:gd name="connsiteY30" fmla="*/ 4183236 h 5234271"/>
                  <a:gd name="connsiteX31" fmla="*/ 1502980 w 7094483"/>
                  <a:gd name="connsiteY31" fmla="*/ 4162216 h 5234271"/>
                  <a:gd name="connsiteX32" fmla="*/ 1534511 w 7094483"/>
                  <a:gd name="connsiteY32" fmla="*/ 4151705 h 5234271"/>
                  <a:gd name="connsiteX33" fmla="*/ 1629104 w 7094483"/>
                  <a:gd name="connsiteY33" fmla="*/ 4078133 h 5234271"/>
                  <a:gd name="connsiteX34" fmla="*/ 1660635 w 7094483"/>
                  <a:gd name="connsiteY34" fmla="*/ 4057112 h 5234271"/>
                  <a:gd name="connsiteX35" fmla="*/ 1692166 w 7094483"/>
                  <a:gd name="connsiteY35" fmla="*/ 4025581 h 5234271"/>
                  <a:gd name="connsiteX36" fmla="*/ 1723697 w 7094483"/>
                  <a:gd name="connsiteY36" fmla="*/ 4004560 h 5234271"/>
                  <a:gd name="connsiteX37" fmla="*/ 1786759 w 7094483"/>
                  <a:gd name="connsiteY37" fmla="*/ 3952009 h 5234271"/>
                  <a:gd name="connsiteX38" fmla="*/ 1849821 w 7094483"/>
                  <a:gd name="connsiteY38" fmla="*/ 3930988 h 5234271"/>
                  <a:gd name="connsiteX39" fmla="*/ 1881352 w 7094483"/>
                  <a:gd name="connsiteY39" fmla="*/ 3909967 h 5234271"/>
                  <a:gd name="connsiteX40" fmla="*/ 1912883 w 7094483"/>
                  <a:gd name="connsiteY40" fmla="*/ 3899457 h 5234271"/>
                  <a:gd name="connsiteX41" fmla="*/ 1965435 w 7094483"/>
                  <a:gd name="connsiteY41" fmla="*/ 3857416 h 5234271"/>
                  <a:gd name="connsiteX42" fmla="*/ 2028497 w 7094483"/>
                  <a:gd name="connsiteY42" fmla="*/ 3804864 h 5234271"/>
                  <a:gd name="connsiteX43" fmla="*/ 2091559 w 7094483"/>
                  <a:gd name="connsiteY43" fmla="*/ 3783843 h 5234271"/>
                  <a:gd name="connsiteX44" fmla="*/ 2154621 w 7094483"/>
                  <a:gd name="connsiteY44" fmla="*/ 3741802 h 5234271"/>
                  <a:gd name="connsiteX45" fmla="*/ 2186152 w 7094483"/>
                  <a:gd name="connsiteY45" fmla="*/ 3710271 h 5234271"/>
                  <a:gd name="connsiteX46" fmla="*/ 2249214 w 7094483"/>
                  <a:gd name="connsiteY46" fmla="*/ 3689250 h 5234271"/>
                  <a:gd name="connsiteX47" fmla="*/ 2301766 w 7094483"/>
                  <a:gd name="connsiteY47" fmla="*/ 3636698 h 5234271"/>
                  <a:gd name="connsiteX48" fmla="*/ 2333297 w 7094483"/>
                  <a:gd name="connsiteY48" fmla="*/ 3615678 h 5234271"/>
                  <a:gd name="connsiteX49" fmla="*/ 2385849 w 7094483"/>
                  <a:gd name="connsiteY49" fmla="*/ 3552616 h 5234271"/>
                  <a:gd name="connsiteX50" fmla="*/ 2417380 w 7094483"/>
                  <a:gd name="connsiteY50" fmla="*/ 3531595 h 5234271"/>
                  <a:gd name="connsiteX51" fmla="*/ 2448911 w 7094483"/>
                  <a:gd name="connsiteY51" fmla="*/ 3500064 h 5234271"/>
                  <a:gd name="connsiteX52" fmla="*/ 2511973 w 7094483"/>
                  <a:gd name="connsiteY52" fmla="*/ 3479043 h 5234271"/>
                  <a:gd name="connsiteX53" fmla="*/ 2543504 w 7094483"/>
                  <a:gd name="connsiteY53" fmla="*/ 3447512 h 5234271"/>
                  <a:gd name="connsiteX54" fmla="*/ 2575035 w 7094483"/>
                  <a:gd name="connsiteY54" fmla="*/ 3437002 h 5234271"/>
                  <a:gd name="connsiteX55" fmla="*/ 2606566 w 7094483"/>
                  <a:gd name="connsiteY55" fmla="*/ 3415981 h 5234271"/>
                  <a:gd name="connsiteX56" fmla="*/ 2659117 w 7094483"/>
                  <a:gd name="connsiteY56" fmla="*/ 3363429 h 5234271"/>
                  <a:gd name="connsiteX57" fmla="*/ 2690649 w 7094483"/>
                  <a:gd name="connsiteY57" fmla="*/ 3331898 h 5234271"/>
                  <a:gd name="connsiteX58" fmla="*/ 2795752 w 7094483"/>
                  <a:gd name="connsiteY58" fmla="*/ 3258326 h 5234271"/>
                  <a:gd name="connsiteX59" fmla="*/ 2827283 w 7094483"/>
                  <a:gd name="connsiteY59" fmla="*/ 3237305 h 5234271"/>
                  <a:gd name="connsiteX60" fmla="*/ 2858814 w 7094483"/>
                  <a:gd name="connsiteY60" fmla="*/ 3205774 h 5234271"/>
                  <a:gd name="connsiteX61" fmla="*/ 2890345 w 7094483"/>
                  <a:gd name="connsiteY61" fmla="*/ 3195264 h 5234271"/>
                  <a:gd name="connsiteX62" fmla="*/ 2921876 w 7094483"/>
                  <a:gd name="connsiteY62" fmla="*/ 3163733 h 5234271"/>
                  <a:gd name="connsiteX63" fmla="*/ 2984938 w 7094483"/>
                  <a:gd name="connsiteY63" fmla="*/ 3121691 h 5234271"/>
                  <a:gd name="connsiteX64" fmla="*/ 3048000 w 7094483"/>
                  <a:gd name="connsiteY64" fmla="*/ 3058629 h 5234271"/>
                  <a:gd name="connsiteX65" fmla="*/ 3111062 w 7094483"/>
                  <a:gd name="connsiteY65" fmla="*/ 3016588 h 5234271"/>
                  <a:gd name="connsiteX66" fmla="*/ 3174124 w 7094483"/>
                  <a:gd name="connsiteY66" fmla="*/ 2974547 h 5234271"/>
                  <a:gd name="connsiteX67" fmla="*/ 3205655 w 7094483"/>
                  <a:gd name="connsiteY67" fmla="*/ 2953526 h 5234271"/>
                  <a:gd name="connsiteX68" fmla="*/ 3237186 w 7094483"/>
                  <a:gd name="connsiteY68" fmla="*/ 2943016 h 5234271"/>
                  <a:gd name="connsiteX69" fmla="*/ 3289738 w 7094483"/>
                  <a:gd name="connsiteY69" fmla="*/ 2879953 h 5234271"/>
                  <a:gd name="connsiteX70" fmla="*/ 3321269 w 7094483"/>
                  <a:gd name="connsiteY70" fmla="*/ 2858933 h 5234271"/>
                  <a:gd name="connsiteX71" fmla="*/ 3331780 w 7094483"/>
                  <a:gd name="connsiteY71" fmla="*/ 2827402 h 5234271"/>
                  <a:gd name="connsiteX72" fmla="*/ 3363311 w 7094483"/>
                  <a:gd name="connsiteY72" fmla="*/ 2806381 h 5234271"/>
                  <a:gd name="connsiteX73" fmla="*/ 3426373 w 7094483"/>
                  <a:gd name="connsiteY73" fmla="*/ 2753829 h 5234271"/>
                  <a:gd name="connsiteX74" fmla="*/ 3531476 w 7094483"/>
                  <a:gd name="connsiteY74" fmla="*/ 2596174 h 5234271"/>
                  <a:gd name="connsiteX75" fmla="*/ 3552497 w 7094483"/>
                  <a:gd name="connsiteY75" fmla="*/ 2564643 h 5234271"/>
                  <a:gd name="connsiteX76" fmla="*/ 3573517 w 7094483"/>
                  <a:gd name="connsiteY76" fmla="*/ 2533112 h 5234271"/>
                  <a:gd name="connsiteX77" fmla="*/ 3636580 w 7094483"/>
                  <a:gd name="connsiteY77" fmla="*/ 2480560 h 5234271"/>
                  <a:gd name="connsiteX78" fmla="*/ 3657600 w 7094483"/>
                  <a:gd name="connsiteY78" fmla="*/ 2449029 h 5234271"/>
                  <a:gd name="connsiteX79" fmla="*/ 3720662 w 7094483"/>
                  <a:gd name="connsiteY79" fmla="*/ 2406988 h 5234271"/>
                  <a:gd name="connsiteX80" fmla="*/ 3752193 w 7094483"/>
                  <a:gd name="connsiteY80" fmla="*/ 2385967 h 5234271"/>
                  <a:gd name="connsiteX81" fmla="*/ 3815255 w 7094483"/>
                  <a:gd name="connsiteY81" fmla="*/ 2364947 h 5234271"/>
                  <a:gd name="connsiteX82" fmla="*/ 3878317 w 7094483"/>
                  <a:gd name="connsiteY82" fmla="*/ 2322905 h 5234271"/>
                  <a:gd name="connsiteX83" fmla="*/ 3909849 w 7094483"/>
                  <a:gd name="connsiteY83" fmla="*/ 2301884 h 5234271"/>
                  <a:gd name="connsiteX84" fmla="*/ 3941380 w 7094483"/>
                  <a:gd name="connsiteY84" fmla="*/ 2291374 h 5234271"/>
                  <a:gd name="connsiteX85" fmla="*/ 3972911 w 7094483"/>
                  <a:gd name="connsiteY85" fmla="*/ 2270353 h 5234271"/>
                  <a:gd name="connsiteX86" fmla="*/ 4025462 w 7094483"/>
                  <a:gd name="connsiteY86" fmla="*/ 2259843 h 5234271"/>
                  <a:gd name="connsiteX87" fmla="*/ 4056993 w 7094483"/>
                  <a:gd name="connsiteY87" fmla="*/ 2249333 h 5234271"/>
                  <a:gd name="connsiteX88" fmla="*/ 4120055 w 7094483"/>
                  <a:gd name="connsiteY88" fmla="*/ 2196781 h 5234271"/>
                  <a:gd name="connsiteX89" fmla="*/ 4151586 w 7094483"/>
                  <a:gd name="connsiteY89" fmla="*/ 2175760 h 5234271"/>
                  <a:gd name="connsiteX90" fmla="*/ 4214649 w 7094483"/>
                  <a:gd name="connsiteY90" fmla="*/ 2133719 h 5234271"/>
                  <a:gd name="connsiteX91" fmla="*/ 4309242 w 7094483"/>
                  <a:gd name="connsiteY91" fmla="*/ 2091678 h 5234271"/>
                  <a:gd name="connsiteX92" fmla="*/ 4340773 w 7094483"/>
                  <a:gd name="connsiteY92" fmla="*/ 2081167 h 5234271"/>
                  <a:gd name="connsiteX93" fmla="*/ 4372304 w 7094483"/>
                  <a:gd name="connsiteY93" fmla="*/ 2070657 h 5234271"/>
                  <a:gd name="connsiteX94" fmla="*/ 4403835 w 7094483"/>
                  <a:gd name="connsiteY94" fmla="*/ 2039126 h 5234271"/>
                  <a:gd name="connsiteX95" fmla="*/ 4435366 w 7094483"/>
                  <a:gd name="connsiteY95" fmla="*/ 2018105 h 5234271"/>
                  <a:gd name="connsiteX96" fmla="*/ 4466897 w 7094483"/>
                  <a:gd name="connsiteY96" fmla="*/ 1955043 h 5234271"/>
                  <a:gd name="connsiteX97" fmla="*/ 4529959 w 7094483"/>
                  <a:gd name="connsiteY97" fmla="*/ 1913002 h 5234271"/>
                  <a:gd name="connsiteX98" fmla="*/ 4656083 w 7094483"/>
                  <a:gd name="connsiteY98" fmla="*/ 1913002 h 5234271"/>
                  <a:gd name="connsiteX99" fmla="*/ 4687614 w 7094483"/>
                  <a:gd name="connsiteY99" fmla="*/ 1902491 h 5234271"/>
                  <a:gd name="connsiteX100" fmla="*/ 4750676 w 7094483"/>
                  <a:gd name="connsiteY100" fmla="*/ 1860450 h 5234271"/>
                  <a:gd name="connsiteX101" fmla="*/ 4876800 w 7094483"/>
                  <a:gd name="connsiteY101" fmla="*/ 1818409 h 5234271"/>
                  <a:gd name="connsiteX102" fmla="*/ 4908331 w 7094483"/>
                  <a:gd name="connsiteY102" fmla="*/ 1807898 h 5234271"/>
                  <a:gd name="connsiteX103" fmla="*/ 4971393 w 7094483"/>
                  <a:gd name="connsiteY103" fmla="*/ 1765857 h 5234271"/>
                  <a:gd name="connsiteX104" fmla="*/ 5002924 w 7094483"/>
                  <a:gd name="connsiteY104" fmla="*/ 1744836 h 5234271"/>
                  <a:gd name="connsiteX105" fmla="*/ 5034455 w 7094483"/>
                  <a:gd name="connsiteY105" fmla="*/ 1713305 h 5234271"/>
                  <a:gd name="connsiteX106" fmla="*/ 5065986 w 7094483"/>
                  <a:gd name="connsiteY106" fmla="*/ 1702795 h 5234271"/>
                  <a:gd name="connsiteX107" fmla="*/ 5171090 w 7094483"/>
                  <a:gd name="connsiteY107" fmla="*/ 1671264 h 5234271"/>
                  <a:gd name="connsiteX108" fmla="*/ 5202621 w 7094483"/>
                  <a:gd name="connsiteY108" fmla="*/ 1660753 h 5234271"/>
                  <a:gd name="connsiteX109" fmla="*/ 5276193 w 7094483"/>
                  <a:gd name="connsiteY109" fmla="*/ 1608202 h 5234271"/>
                  <a:gd name="connsiteX110" fmla="*/ 5349766 w 7094483"/>
                  <a:gd name="connsiteY110" fmla="*/ 1555650 h 5234271"/>
                  <a:gd name="connsiteX111" fmla="*/ 5391807 w 7094483"/>
                  <a:gd name="connsiteY111" fmla="*/ 1524119 h 5234271"/>
                  <a:gd name="connsiteX112" fmla="*/ 5391807 w 7094483"/>
                  <a:gd name="connsiteY112" fmla="*/ 1471567 h 5234271"/>
                  <a:gd name="connsiteX113" fmla="*/ 5465380 w 7094483"/>
                  <a:gd name="connsiteY113" fmla="*/ 1408505 h 5234271"/>
                  <a:gd name="connsiteX114" fmla="*/ 5475890 w 7094483"/>
                  <a:gd name="connsiteY114" fmla="*/ 1376974 h 5234271"/>
                  <a:gd name="connsiteX115" fmla="*/ 5538952 w 7094483"/>
                  <a:gd name="connsiteY115" fmla="*/ 1345443 h 5234271"/>
                  <a:gd name="connsiteX116" fmla="*/ 5602014 w 7094483"/>
                  <a:gd name="connsiteY116" fmla="*/ 1282381 h 5234271"/>
                  <a:gd name="connsiteX117" fmla="*/ 5654566 w 7094483"/>
                  <a:gd name="connsiteY117" fmla="*/ 1229829 h 5234271"/>
                  <a:gd name="connsiteX118" fmla="*/ 5707117 w 7094483"/>
                  <a:gd name="connsiteY118" fmla="*/ 1135236 h 5234271"/>
                  <a:gd name="connsiteX119" fmla="*/ 5728138 w 7094483"/>
                  <a:gd name="connsiteY119" fmla="*/ 1103705 h 5234271"/>
                  <a:gd name="connsiteX120" fmla="*/ 5791200 w 7094483"/>
                  <a:gd name="connsiteY120" fmla="*/ 1061664 h 5234271"/>
                  <a:gd name="connsiteX121" fmla="*/ 5822731 w 7094483"/>
                  <a:gd name="connsiteY121" fmla="*/ 1040643 h 5234271"/>
                  <a:gd name="connsiteX122" fmla="*/ 5854262 w 7094483"/>
                  <a:gd name="connsiteY122" fmla="*/ 1009112 h 5234271"/>
                  <a:gd name="connsiteX123" fmla="*/ 5917324 w 7094483"/>
                  <a:gd name="connsiteY123" fmla="*/ 967071 h 5234271"/>
                  <a:gd name="connsiteX124" fmla="*/ 5969876 w 7094483"/>
                  <a:gd name="connsiteY124" fmla="*/ 904009 h 5234271"/>
                  <a:gd name="connsiteX125" fmla="*/ 6032938 w 7094483"/>
                  <a:gd name="connsiteY125" fmla="*/ 851457 h 5234271"/>
                  <a:gd name="connsiteX126" fmla="*/ 6074980 w 7094483"/>
                  <a:gd name="connsiteY126" fmla="*/ 809416 h 5234271"/>
                  <a:gd name="connsiteX127" fmla="*/ 6138042 w 7094483"/>
                  <a:gd name="connsiteY127" fmla="*/ 767374 h 5234271"/>
                  <a:gd name="connsiteX128" fmla="*/ 6222124 w 7094483"/>
                  <a:gd name="connsiteY128" fmla="*/ 693802 h 5234271"/>
                  <a:gd name="connsiteX129" fmla="*/ 6253655 w 7094483"/>
                  <a:gd name="connsiteY129" fmla="*/ 662271 h 5234271"/>
                  <a:gd name="connsiteX130" fmla="*/ 6274676 w 7094483"/>
                  <a:gd name="connsiteY130" fmla="*/ 630740 h 5234271"/>
                  <a:gd name="connsiteX131" fmla="*/ 6306207 w 7094483"/>
                  <a:gd name="connsiteY131" fmla="*/ 620229 h 5234271"/>
                  <a:gd name="connsiteX132" fmla="*/ 6358759 w 7094483"/>
                  <a:gd name="connsiteY132" fmla="*/ 557167 h 5234271"/>
                  <a:gd name="connsiteX133" fmla="*/ 6379780 w 7094483"/>
                  <a:gd name="connsiteY133" fmla="*/ 525636 h 5234271"/>
                  <a:gd name="connsiteX134" fmla="*/ 6442842 w 7094483"/>
                  <a:gd name="connsiteY134" fmla="*/ 473084 h 5234271"/>
                  <a:gd name="connsiteX135" fmla="*/ 6453352 w 7094483"/>
                  <a:gd name="connsiteY135" fmla="*/ 441553 h 5234271"/>
                  <a:gd name="connsiteX136" fmla="*/ 6484883 w 7094483"/>
                  <a:gd name="connsiteY136" fmla="*/ 420533 h 5234271"/>
                  <a:gd name="connsiteX137" fmla="*/ 6516414 w 7094483"/>
                  <a:gd name="connsiteY137" fmla="*/ 389002 h 5234271"/>
                  <a:gd name="connsiteX138" fmla="*/ 6547945 w 7094483"/>
                  <a:gd name="connsiteY138" fmla="*/ 367981 h 5234271"/>
                  <a:gd name="connsiteX139" fmla="*/ 6579476 w 7094483"/>
                  <a:gd name="connsiteY139" fmla="*/ 336450 h 5234271"/>
                  <a:gd name="connsiteX140" fmla="*/ 6611007 w 7094483"/>
                  <a:gd name="connsiteY140" fmla="*/ 315429 h 5234271"/>
                  <a:gd name="connsiteX141" fmla="*/ 6695090 w 7094483"/>
                  <a:gd name="connsiteY141" fmla="*/ 220836 h 5234271"/>
                  <a:gd name="connsiteX142" fmla="*/ 6726621 w 7094483"/>
                  <a:gd name="connsiteY142" fmla="*/ 157774 h 5234271"/>
                  <a:gd name="connsiteX143" fmla="*/ 6737131 w 7094483"/>
                  <a:gd name="connsiteY143" fmla="*/ 126243 h 5234271"/>
                  <a:gd name="connsiteX144" fmla="*/ 6747642 w 7094483"/>
                  <a:gd name="connsiteY144" fmla="*/ 42160 h 5234271"/>
                  <a:gd name="connsiteX145" fmla="*/ 6768662 w 7094483"/>
                  <a:gd name="connsiteY145" fmla="*/ 10629 h 5234271"/>
                  <a:gd name="connsiteX146" fmla="*/ 6873766 w 7094483"/>
                  <a:gd name="connsiteY146" fmla="*/ 10629 h 5234271"/>
                  <a:gd name="connsiteX147" fmla="*/ 7020911 w 7094483"/>
                  <a:gd name="connsiteY147" fmla="*/ 21140 h 5234271"/>
                  <a:gd name="connsiteX148" fmla="*/ 7062952 w 7094483"/>
                  <a:gd name="connsiteY148" fmla="*/ 147264 h 5234271"/>
                  <a:gd name="connsiteX149" fmla="*/ 7073462 w 7094483"/>
                  <a:gd name="connsiteY149" fmla="*/ 178795 h 5234271"/>
                  <a:gd name="connsiteX150" fmla="*/ 7094483 w 7094483"/>
                  <a:gd name="connsiteY150" fmla="*/ 210326 h 5234271"/>
                  <a:gd name="connsiteX151" fmla="*/ 7083973 w 7094483"/>
                  <a:gd name="connsiteY151" fmla="*/ 410022 h 5234271"/>
                  <a:gd name="connsiteX152" fmla="*/ 7052442 w 7094483"/>
                  <a:gd name="connsiteY152" fmla="*/ 473084 h 5234271"/>
                  <a:gd name="connsiteX153" fmla="*/ 7020911 w 7094483"/>
                  <a:gd name="connsiteY153" fmla="*/ 578188 h 5234271"/>
                  <a:gd name="connsiteX154" fmla="*/ 7010400 w 7094483"/>
                  <a:gd name="connsiteY154" fmla="*/ 714822 h 5234271"/>
                  <a:gd name="connsiteX155" fmla="*/ 6989380 w 7094483"/>
                  <a:gd name="connsiteY155" fmla="*/ 777884 h 5234271"/>
                  <a:gd name="connsiteX156" fmla="*/ 6968359 w 7094483"/>
                  <a:gd name="connsiteY156" fmla="*/ 840947 h 5234271"/>
                  <a:gd name="connsiteX157" fmla="*/ 6957849 w 7094483"/>
                  <a:gd name="connsiteY157" fmla="*/ 872478 h 5234271"/>
                  <a:gd name="connsiteX158" fmla="*/ 6947338 w 7094483"/>
                  <a:gd name="connsiteY158" fmla="*/ 914519 h 5234271"/>
                  <a:gd name="connsiteX159" fmla="*/ 6936828 w 7094483"/>
                  <a:gd name="connsiteY159" fmla="*/ 977581 h 5234271"/>
                  <a:gd name="connsiteX160" fmla="*/ 6915807 w 7094483"/>
                  <a:gd name="connsiteY160" fmla="*/ 1009112 h 5234271"/>
                  <a:gd name="connsiteX161" fmla="*/ 6884276 w 7094483"/>
                  <a:gd name="connsiteY161" fmla="*/ 1072174 h 5234271"/>
                  <a:gd name="connsiteX162" fmla="*/ 6842235 w 7094483"/>
                  <a:gd name="connsiteY162" fmla="*/ 1135236 h 5234271"/>
                  <a:gd name="connsiteX163" fmla="*/ 6800193 w 7094483"/>
                  <a:gd name="connsiteY163" fmla="*/ 1229829 h 5234271"/>
                  <a:gd name="connsiteX164" fmla="*/ 6768662 w 7094483"/>
                  <a:gd name="connsiteY164" fmla="*/ 1261360 h 5234271"/>
                  <a:gd name="connsiteX165" fmla="*/ 7000196 w 7094483"/>
                  <a:gd name="connsiteY165" fmla="*/ 1171097 h 5234271"/>
                  <a:gd name="connsiteX166" fmla="*/ 6621517 w 7094483"/>
                  <a:gd name="connsiteY166" fmla="*/ 1419016 h 5234271"/>
                  <a:gd name="connsiteX167" fmla="*/ 7047645 w 7094483"/>
                  <a:gd name="connsiteY167" fmla="*/ 1238867 h 5234271"/>
                  <a:gd name="connsiteX168" fmla="*/ 7045945 w 7094483"/>
                  <a:gd name="connsiteY168" fmla="*/ 1389103 h 5234271"/>
                  <a:gd name="connsiteX169" fmla="*/ 7040999 w 7094483"/>
                  <a:gd name="connsiteY169" fmla="*/ 1484789 h 5234271"/>
                  <a:gd name="connsiteX170" fmla="*/ 7074847 w 7094483"/>
                  <a:gd name="connsiteY170" fmla="*/ 1576671 h 5234271"/>
                  <a:gd name="connsiteX171" fmla="*/ 7078709 w 7094483"/>
                  <a:gd name="connsiteY171" fmla="*/ 1612910 h 5234271"/>
                  <a:gd name="connsiteX172" fmla="*/ 7051970 w 7094483"/>
                  <a:gd name="connsiteY172" fmla="*/ 1724909 h 5234271"/>
                  <a:gd name="connsiteX173" fmla="*/ 7060006 w 7094483"/>
                  <a:gd name="connsiteY173" fmla="*/ 1870436 h 5234271"/>
                  <a:gd name="connsiteX174" fmla="*/ 7020785 w 7094483"/>
                  <a:gd name="connsiteY174" fmla="*/ 1922724 h 5234271"/>
                  <a:gd name="connsiteX175" fmla="*/ 6972547 w 7094483"/>
                  <a:gd name="connsiteY175" fmla="*/ 2019500 h 5234271"/>
                  <a:gd name="connsiteX176" fmla="*/ 6938674 w 7094483"/>
                  <a:gd name="connsiteY176" fmla="*/ 2042595 h 5234271"/>
                  <a:gd name="connsiteX177" fmla="*/ 6885350 w 7094483"/>
                  <a:gd name="connsiteY177" fmla="*/ 2033892 h 5234271"/>
                  <a:gd name="connsiteX178" fmla="*/ 6878859 w 7094483"/>
                  <a:gd name="connsiteY178" fmla="*/ 2078834 h 5234271"/>
                  <a:gd name="connsiteX179" fmla="*/ 6801948 w 7094483"/>
                  <a:gd name="connsiteY179" fmla="*/ 2100410 h 5234271"/>
                  <a:gd name="connsiteX180" fmla="*/ 6669077 w 7094483"/>
                  <a:gd name="connsiteY180" fmla="*/ 2157124 h 5234271"/>
                  <a:gd name="connsiteX181" fmla="*/ 6575142 w 7094483"/>
                  <a:gd name="connsiteY181" fmla="*/ 2218370 h 5234271"/>
                  <a:gd name="connsiteX182" fmla="*/ 6542401 w 7094483"/>
                  <a:gd name="connsiteY182" fmla="*/ 2240218 h 5234271"/>
                  <a:gd name="connsiteX183" fmla="*/ 6468493 w 7094483"/>
                  <a:gd name="connsiteY183" fmla="*/ 2276724 h 5234271"/>
                  <a:gd name="connsiteX184" fmla="*/ 6454556 w 7094483"/>
                  <a:gd name="connsiteY184" fmla="*/ 2295943 h 5234271"/>
                  <a:gd name="connsiteX185" fmla="*/ 6376668 w 7094483"/>
                  <a:gd name="connsiteY185" fmla="*/ 2316962 h 5234271"/>
                  <a:gd name="connsiteX186" fmla="*/ 6234019 w 7094483"/>
                  <a:gd name="connsiteY186" fmla="*/ 2368416 h 5234271"/>
                  <a:gd name="connsiteX187" fmla="*/ 6186931 w 7094483"/>
                  <a:gd name="connsiteY187" fmla="*/ 2391526 h 5234271"/>
                  <a:gd name="connsiteX188" fmla="*/ 6063537 w 7094483"/>
                  <a:gd name="connsiteY188" fmla="*/ 2416973 h 5234271"/>
                  <a:gd name="connsiteX189" fmla="*/ 6029533 w 7094483"/>
                  <a:gd name="connsiteY189" fmla="*/ 2432193 h 5234271"/>
                  <a:gd name="connsiteX190" fmla="*/ 6084260 w 7094483"/>
                  <a:gd name="connsiteY190" fmla="*/ 2405007 h 5234271"/>
                  <a:gd name="connsiteX191" fmla="*/ 5819399 w 7094483"/>
                  <a:gd name="connsiteY191" fmla="*/ 2546595 h 5234271"/>
                  <a:gd name="connsiteX192" fmla="*/ 5833236 w 7094483"/>
                  <a:gd name="connsiteY192" fmla="*/ 2552705 h 5234271"/>
                  <a:gd name="connsiteX193" fmla="*/ 5756419 w 7094483"/>
                  <a:gd name="connsiteY193" fmla="*/ 2546713 h 5234271"/>
                  <a:gd name="connsiteX194" fmla="*/ 5753945 w 7094483"/>
                  <a:gd name="connsiteY194" fmla="*/ 2564833 h 5234271"/>
                  <a:gd name="connsiteX195" fmla="*/ 5734741 w 7094483"/>
                  <a:gd name="connsiteY195" fmla="*/ 2579623 h 5234271"/>
                  <a:gd name="connsiteX196" fmla="*/ 5642506 w 7094483"/>
                  <a:gd name="connsiteY196" fmla="*/ 2599264 h 5234271"/>
                  <a:gd name="connsiteX197" fmla="*/ 5683619 w 7094483"/>
                  <a:gd name="connsiteY197" fmla="*/ 2577150 h 5234271"/>
                  <a:gd name="connsiteX198" fmla="*/ 5584304 w 7094483"/>
                  <a:gd name="connsiteY198" fmla="*/ 2588837 h 5234271"/>
                  <a:gd name="connsiteX199" fmla="*/ 5417469 w 7094483"/>
                  <a:gd name="connsiteY199" fmla="*/ 2726664 h 5234271"/>
                  <a:gd name="connsiteX200" fmla="*/ 5308050 w 7094483"/>
                  <a:gd name="connsiteY200" fmla="*/ 2742330 h 5234271"/>
                  <a:gd name="connsiteX201" fmla="*/ 5211024 w 7094483"/>
                  <a:gd name="connsiteY201" fmla="*/ 2798054 h 5234271"/>
                  <a:gd name="connsiteX202" fmla="*/ 5132480 w 7094483"/>
                  <a:gd name="connsiteY202" fmla="*/ 2801128 h 5234271"/>
                  <a:gd name="connsiteX203" fmla="*/ 4961500 w 7094483"/>
                  <a:gd name="connsiteY203" fmla="*/ 2837008 h 5234271"/>
                  <a:gd name="connsiteX204" fmla="*/ 4771697 w 7094483"/>
                  <a:gd name="connsiteY204" fmla="*/ 2900974 h 5234271"/>
                  <a:gd name="connsiteX205" fmla="*/ 4683284 w 7094483"/>
                  <a:gd name="connsiteY205" fmla="*/ 2934502 h 5234271"/>
                  <a:gd name="connsiteX206" fmla="*/ 4629960 w 7094483"/>
                  <a:gd name="connsiteY206" fmla="*/ 2972739 h 5234271"/>
                  <a:gd name="connsiteX207" fmla="*/ 4576636 w 7094483"/>
                  <a:gd name="connsiteY207" fmla="*/ 2993760 h 5234271"/>
                  <a:gd name="connsiteX208" fmla="*/ 4536912 w 7094483"/>
                  <a:gd name="connsiteY208" fmla="*/ 3045407 h 5234271"/>
                  <a:gd name="connsiteX209" fmla="*/ 4512646 w 7094483"/>
                  <a:gd name="connsiteY209" fmla="*/ 3089446 h 5234271"/>
                  <a:gd name="connsiteX210" fmla="*/ 4401206 w 7094483"/>
                  <a:gd name="connsiteY210" fmla="*/ 3141094 h 5234271"/>
                  <a:gd name="connsiteX211" fmla="*/ 4333353 w 7094483"/>
                  <a:gd name="connsiteY211" fmla="*/ 3162115 h 5234271"/>
                  <a:gd name="connsiteX212" fmla="*/ 4261481 w 7094483"/>
                  <a:gd name="connsiteY212" fmla="*/ 3180235 h 5234271"/>
                  <a:gd name="connsiteX213" fmla="*/ 4200892 w 7094483"/>
                  <a:gd name="connsiteY213" fmla="*/ 3207961 h 5234271"/>
                  <a:gd name="connsiteX214" fmla="*/ 4157151 w 7094483"/>
                  <a:gd name="connsiteY214" fmla="*/ 3241299 h 5234271"/>
                  <a:gd name="connsiteX215" fmla="*/ 4118355 w 7094483"/>
                  <a:gd name="connsiteY215" fmla="*/ 3255615 h 5234271"/>
                  <a:gd name="connsiteX216" fmla="*/ 4077087 w 7094483"/>
                  <a:gd name="connsiteY216" fmla="*/ 3283340 h 5234271"/>
                  <a:gd name="connsiteX217" fmla="*/ 4031027 w 7094483"/>
                  <a:gd name="connsiteY217" fmla="*/ 3320674 h 5234271"/>
                  <a:gd name="connsiteX218" fmla="*/ 3924378 w 7094483"/>
                  <a:gd name="connsiteY218" fmla="*/ 3337890 h 5234271"/>
                  <a:gd name="connsiteX219" fmla="*/ 3887899 w 7094483"/>
                  <a:gd name="connsiteY219" fmla="*/ 3382831 h 5234271"/>
                  <a:gd name="connsiteX220" fmla="*/ 3834575 w 7094483"/>
                  <a:gd name="connsiteY220" fmla="*/ 3433577 h 5234271"/>
                  <a:gd name="connsiteX221" fmla="*/ 3773986 w 7094483"/>
                  <a:gd name="connsiteY221" fmla="*/ 3441185 h 5234271"/>
                  <a:gd name="connsiteX222" fmla="*/ 3738437 w 7094483"/>
                  <a:gd name="connsiteY222" fmla="*/ 3470720 h 5234271"/>
                  <a:gd name="connsiteX223" fmla="*/ 3665637 w 7094483"/>
                  <a:gd name="connsiteY223" fmla="*/ 3496449 h 5234271"/>
                  <a:gd name="connsiteX224" fmla="*/ 3584028 w 7094483"/>
                  <a:gd name="connsiteY224" fmla="*/ 3542295 h 5234271"/>
                  <a:gd name="connsiteX225" fmla="*/ 3541986 w 7094483"/>
                  <a:gd name="connsiteY225" fmla="*/ 3563126 h 5234271"/>
                  <a:gd name="connsiteX226" fmla="*/ 3478924 w 7094483"/>
                  <a:gd name="connsiteY226" fmla="*/ 3584147 h 5234271"/>
                  <a:gd name="connsiteX227" fmla="*/ 3447393 w 7094483"/>
                  <a:gd name="connsiteY227" fmla="*/ 3594657 h 5234271"/>
                  <a:gd name="connsiteX228" fmla="*/ 3415862 w 7094483"/>
                  <a:gd name="connsiteY228" fmla="*/ 3615678 h 5234271"/>
                  <a:gd name="connsiteX229" fmla="*/ 3384331 w 7094483"/>
                  <a:gd name="connsiteY229" fmla="*/ 3626188 h 5234271"/>
                  <a:gd name="connsiteX230" fmla="*/ 3373821 w 7094483"/>
                  <a:gd name="connsiteY230" fmla="*/ 3657719 h 5234271"/>
                  <a:gd name="connsiteX231" fmla="*/ 3363311 w 7094483"/>
                  <a:gd name="connsiteY231" fmla="*/ 3783843 h 5234271"/>
                  <a:gd name="connsiteX232" fmla="*/ 3331780 w 7094483"/>
                  <a:gd name="connsiteY232" fmla="*/ 3794353 h 5234271"/>
                  <a:gd name="connsiteX233" fmla="*/ 3300249 w 7094483"/>
                  <a:gd name="connsiteY233" fmla="*/ 3815374 h 5234271"/>
                  <a:gd name="connsiteX234" fmla="*/ 3153104 w 7094483"/>
                  <a:gd name="connsiteY234" fmla="*/ 3836395 h 5234271"/>
                  <a:gd name="connsiteX235" fmla="*/ 3090042 w 7094483"/>
                  <a:gd name="connsiteY235" fmla="*/ 3878436 h 5234271"/>
                  <a:gd name="connsiteX236" fmla="*/ 2995449 w 7094483"/>
                  <a:gd name="connsiteY236" fmla="*/ 3899457 h 5234271"/>
                  <a:gd name="connsiteX237" fmla="*/ 2932386 w 7094483"/>
                  <a:gd name="connsiteY237" fmla="*/ 3952009 h 5234271"/>
                  <a:gd name="connsiteX238" fmla="*/ 2869324 w 7094483"/>
                  <a:gd name="connsiteY238" fmla="*/ 3983540 h 5234271"/>
                  <a:gd name="connsiteX239" fmla="*/ 2806262 w 7094483"/>
                  <a:gd name="connsiteY239" fmla="*/ 4015071 h 5234271"/>
                  <a:gd name="connsiteX240" fmla="*/ 2764221 w 7094483"/>
                  <a:gd name="connsiteY240" fmla="*/ 4057112 h 5234271"/>
                  <a:gd name="connsiteX241" fmla="*/ 2743200 w 7094483"/>
                  <a:gd name="connsiteY241" fmla="*/ 4088643 h 5234271"/>
                  <a:gd name="connsiteX242" fmla="*/ 2711669 w 7094483"/>
                  <a:gd name="connsiteY242" fmla="*/ 4109664 h 5234271"/>
                  <a:gd name="connsiteX243" fmla="*/ 2617076 w 7094483"/>
                  <a:gd name="connsiteY243" fmla="*/ 4183236 h 5234271"/>
                  <a:gd name="connsiteX244" fmla="*/ 2585545 w 7094483"/>
                  <a:gd name="connsiteY244" fmla="*/ 4214767 h 5234271"/>
                  <a:gd name="connsiteX245" fmla="*/ 2522483 w 7094483"/>
                  <a:gd name="connsiteY245" fmla="*/ 4235788 h 5234271"/>
                  <a:gd name="connsiteX246" fmla="*/ 2459421 w 7094483"/>
                  <a:gd name="connsiteY246" fmla="*/ 4277829 h 5234271"/>
                  <a:gd name="connsiteX247" fmla="*/ 2396359 w 7094483"/>
                  <a:gd name="connsiteY247" fmla="*/ 4330381 h 5234271"/>
                  <a:gd name="connsiteX248" fmla="*/ 2375338 w 7094483"/>
                  <a:gd name="connsiteY248" fmla="*/ 4361912 h 5234271"/>
                  <a:gd name="connsiteX249" fmla="*/ 2270235 w 7094483"/>
                  <a:gd name="connsiteY249" fmla="*/ 4414464 h 5234271"/>
                  <a:gd name="connsiteX250" fmla="*/ 2217683 w 7094483"/>
                  <a:gd name="connsiteY250" fmla="*/ 4424974 h 5234271"/>
                  <a:gd name="connsiteX251" fmla="*/ 2154621 w 7094483"/>
                  <a:gd name="connsiteY251" fmla="*/ 4445995 h 5234271"/>
                  <a:gd name="connsiteX252" fmla="*/ 2091559 w 7094483"/>
                  <a:gd name="connsiteY252" fmla="*/ 4488036 h 5234271"/>
                  <a:gd name="connsiteX253" fmla="*/ 2028497 w 7094483"/>
                  <a:gd name="connsiteY253" fmla="*/ 4519567 h 5234271"/>
                  <a:gd name="connsiteX254" fmla="*/ 1933904 w 7094483"/>
                  <a:gd name="connsiteY254" fmla="*/ 4572119 h 5234271"/>
                  <a:gd name="connsiteX255" fmla="*/ 1723697 w 7094483"/>
                  <a:gd name="connsiteY255" fmla="*/ 4603650 h 5234271"/>
                  <a:gd name="connsiteX256" fmla="*/ 1713186 w 7094483"/>
                  <a:gd name="connsiteY256" fmla="*/ 4635181 h 5234271"/>
                  <a:gd name="connsiteX257" fmla="*/ 1650124 w 7094483"/>
                  <a:gd name="connsiteY257" fmla="*/ 4687733 h 5234271"/>
                  <a:gd name="connsiteX258" fmla="*/ 1618593 w 7094483"/>
                  <a:gd name="connsiteY258" fmla="*/ 4719264 h 5234271"/>
                  <a:gd name="connsiteX259" fmla="*/ 1555531 w 7094483"/>
                  <a:gd name="connsiteY259" fmla="*/ 4740284 h 5234271"/>
                  <a:gd name="connsiteX260" fmla="*/ 1524000 w 7094483"/>
                  <a:gd name="connsiteY260" fmla="*/ 4750795 h 5234271"/>
                  <a:gd name="connsiteX261" fmla="*/ 1460938 w 7094483"/>
                  <a:gd name="connsiteY261" fmla="*/ 4792836 h 5234271"/>
                  <a:gd name="connsiteX262" fmla="*/ 1397876 w 7094483"/>
                  <a:gd name="connsiteY262" fmla="*/ 4834878 h 5234271"/>
                  <a:gd name="connsiteX263" fmla="*/ 1366345 w 7094483"/>
                  <a:gd name="connsiteY263" fmla="*/ 4845388 h 5234271"/>
                  <a:gd name="connsiteX264" fmla="*/ 1271752 w 7094483"/>
                  <a:gd name="connsiteY264" fmla="*/ 4866409 h 5234271"/>
                  <a:gd name="connsiteX265" fmla="*/ 1208690 w 7094483"/>
                  <a:gd name="connsiteY265" fmla="*/ 4876919 h 5234271"/>
                  <a:gd name="connsiteX266" fmla="*/ 1093076 w 7094483"/>
                  <a:gd name="connsiteY266" fmla="*/ 4908450 h 5234271"/>
                  <a:gd name="connsiteX267" fmla="*/ 1061545 w 7094483"/>
                  <a:gd name="connsiteY267" fmla="*/ 4929471 h 5234271"/>
                  <a:gd name="connsiteX268" fmla="*/ 998483 w 7094483"/>
                  <a:gd name="connsiteY268" fmla="*/ 4950491 h 5234271"/>
                  <a:gd name="connsiteX269" fmla="*/ 935421 w 7094483"/>
                  <a:gd name="connsiteY269" fmla="*/ 4982022 h 5234271"/>
                  <a:gd name="connsiteX270" fmla="*/ 872359 w 7094483"/>
                  <a:gd name="connsiteY270" fmla="*/ 5024064 h 5234271"/>
                  <a:gd name="connsiteX271" fmla="*/ 777766 w 7094483"/>
                  <a:gd name="connsiteY271" fmla="*/ 5034574 h 5234271"/>
                  <a:gd name="connsiteX272" fmla="*/ 756745 w 7094483"/>
                  <a:gd name="connsiteY272" fmla="*/ 5066105 h 5234271"/>
                  <a:gd name="connsiteX273" fmla="*/ 693683 w 7094483"/>
                  <a:gd name="connsiteY273" fmla="*/ 5097636 h 5234271"/>
                  <a:gd name="connsiteX274" fmla="*/ 493986 w 7094483"/>
                  <a:gd name="connsiteY274" fmla="*/ 5087126 h 5234271"/>
                  <a:gd name="connsiteX275" fmla="*/ 388883 w 7094483"/>
                  <a:gd name="connsiteY275" fmla="*/ 5097636 h 5234271"/>
                  <a:gd name="connsiteX276" fmla="*/ 325821 w 7094483"/>
                  <a:gd name="connsiteY276" fmla="*/ 5118657 h 5234271"/>
                  <a:gd name="connsiteX277" fmla="*/ 294290 w 7094483"/>
                  <a:gd name="connsiteY277" fmla="*/ 5139678 h 5234271"/>
                  <a:gd name="connsiteX278" fmla="*/ 252249 w 7094483"/>
                  <a:gd name="connsiteY278" fmla="*/ 5181719 h 5234271"/>
                  <a:gd name="connsiteX279" fmla="*/ 220717 w 7094483"/>
                  <a:gd name="connsiteY279" fmla="*/ 5202740 h 5234271"/>
                  <a:gd name="connsiteX280" fmla="*/ 94593 w 7094483"/>
                  <a:gd name="connsiteY280" fmla="*/ 5234271 h 5234271"/>
                  <a:gd name="connsiteX281" fmla="*/ 52552 w 7094483"/>
                  <a:gd name="connsiteY281" fmla="*/ 5171209 h 5234271"/>
                  <a:gd name="connsiteX282" fmla="*/ 63062 w 7094483"/>
                  <a:gd name="connsiteY282" fmla="*/ 5139678 h 5234271"/>
                  <a:gd name="connsiteX283" fmla="*/ 94593 w 7094483"/>
                  <a:gd name="connsiteY283" fmla="*/ 5118657 h 5234271"/>
                  <a:gd name="connsiteX284" fmla="*/ 94593 w 7094483"/>
                  <a:gd name="connsiteY284" fmla="*/ 5118657 h 5234271"/>
                  <a:gd name="connsiteX0" fmla="*/ 0 w 7110438"/>
                  <a:gd name="connsiteY0" fmla="*/ 5181719 h 5234271"/>
                  <a:gd name="connsiteX1" fmla="*/ 0 w 7110438"/>
                  <a:gd name="connsiteY1" fmla="*/ 5181719 h 5234271"/>
                  <a:gd name="connsiteX2" fmla="*/ 73573 w 7110438"/>
                  <a:gd name="connsiteY2" fmla="*/ 5118657 h 5234271"/>
                  <a:gd name="connsiteX3" fmla="*/ 136635 w 7110438"/>
                  <a:gd name="connsiteY3" fmla="*/ 5066105 h 5234271"/>
                  <a:gd name="connsiteX4" fmla="*/ 199697 w 7110438"/>
                  <a:gd name="connsiteY4" fmla="*/ 5045084 h 5234271"/>
                  <a:gd name="connsiteX5" fmla="*/ 220717 w 7110438"/>
                  <a:gd name="connsiteY5" fmla="*/ 5013553 h 5234271"/>
                  <a:gd name="connsiteX6" fmla="*/ 283780 w 7110438"/>
                  <a:gd name="connsiteY6" fmla="*/ 4982022 h 5234271"/>
                  <a:gd name="connsiteX7" fmla="*/ 304800 w 7110438"/>
                  <a:gd name="connsiteY7" fmla="*/ 4950491 h 5234271"/>
                  <a:gd name="connsiteX8" fmla="*/ 367862 w 7110438"/>
                  <a:gd name="connsiteY8" fmla="*/ 4918960 h 5234271"/>
                  <a:gd name="connsiteX9" fmla="*/ 399393 w 7110438"/>
                  <a:gd name="connsiteY9" fmla="*/ 4887429 h 5234271"/>
                  <a:gd name="connsiteX10" fmla="*/ 430924 w 7110438"/>
                  <a:gd name="connsiteY10" fmla="*/ 4866409 h 5234271"/>
                  <a:gd name="connsiteX11" fmla="*/ 483476 w 7110438"/>
                  <a:gd name="connsiteY11" fmla="*/ 4813857 h 5234271"/>
                  <a:gd name="connsiteX12" fmla="*/ 504497 w 7110438"/>
                  <a:gd name="connsiteY12" fmla="*/ 4782326 h 5234271"/>
                  <a:gd name="connsiteX13" fmla="*/ 536028 w 7110438"/>
                  <a:gd name="connsiteY13" fmla="*/ 4761305 h 5234271"/>
                  <a:gd name="connsiteX14" fmla="*/ 546538 w 7110438"/>
                  <a:gd name="connsiteY14" fmla="*/ 4729774 h 5234271"/>
                  <a:gd name="connsiteX15" fmla="*/ 567559 w 7110438"/>
                  <a:gd name="connsiteY15" fmla="*/ 4698243 h 5234271"/>
                  <a:gd name="connsiteX16" fmla="*/ 578069 w 7110438"/>
                  <a:gd name="connsiteY16" fmla="*/ 4666712 h 5234271"/>
                  <a:gd name="connsiteX17" fmla="*/ 609600 w 7110438"/>
                  <a:gd name="connsiteY17" fmla="*/ 4635181 h 5234271"/>
                  <a:gd name="connsiteX18" fmla="*/ 683173 w 7110438"/>
                  <a:gd name="connsiteY18" fmla="*/ 4593140 h 5234271"/>
                  <a:gd name="connsiteX19" fmla="*/ 777766 w 7110438"/>
                  <a:gd name="connsiteY19" fmla="*/ 4519567 h 5234271"/>
                  <a:gd name="connsiteX20" fmla="*/ 819807 w 7110438"/>
                  <a:gd name="connsiteY20" fmla="*/ 4498547 h 5234271"/>
                  <a:gd name="connsiteX21" fmla="*/ 882869 w 7110438"/>
                  <a:gd name="connsiteY21" fmla="*/ 4456505 h 5234271"/>
                  <a:gd name="connsiteX22" fmla="*/ 914400 w 7110438"/>
                  <a:gd name="connsiteY22" fmla="*/ 4435484 h 5234271"/>
                  <a:gd name="connsiteX23" fmla="*/ 1008993 w 7110438"/>
                  <a:gd name="connsiteY23" fmla="*/ 4403953 h 5234271"/>
                  <a:gd name="connsiteX24" fmla="*/ 1040524 w 7110438"/>
                  <a:gd name="connsiteY24" fmla="*/ 4393443 h 5234271"/>
                  <a:gd name="connsiteX25" fmla="*/ 1072055 w 7110438"/>
                  <a:gd name="connsiteY25" fmla="*/ 4382933 h 5234271"/>
                  <a:gd name="connsiteX26" fmla="*/ 1135117 w 7110438"/>
                  <a:gd name="connsiteY26" fmla="*/ 4340891 h 5234271"/>
                  <a:gd name="connsiteX27" fmla="*/ 1229711 w 7110438"/>
                  <a:gd name="connsiteY27" fmla="*/ 4267319 h 5234271"/>
                  <a:gd name="connsiteX28" fmla="*/ 1345324 w 7110438"/>
                  <a:gd name="connsiteY28" fmla="*/ 4235788 h 5234271"/>
                  <a:gd name="connsiteX29" fmla="*/ 1408386 w 7110438"/>
                  <a:gd name="connsiteY29" fmla="*/ 4204257 h 5234271"/>
                  <a:gd name="connsiteX30" fmla="*/ 1439917 w 7110438"/>
                  <a:gd name="connsiteY30" fmla="*/ 4183236 h 5234271"/>
                  <a:gd name="connsiteX31" fmla="*/ 1502980 w 7110438"/>
                  <a:gd name="connsiteY31" fmla="*/ 4162216 h 5234271"/>
                  <a:gd name="connsiteX32" fmla="*/ 1534511 w 7110438"/>
                  <a:gd name="connsiteY32" fmla="*/ 4151705 h 5234271"/>
                  <a:gd name="connsiteX33" fmla="*/ 1629104 w 7110438"/>
                  <a:gd name="connsiteY33" fmla="*/ 4078133 h 5234271"/>
                  <a:gd name="connsiteX34" fmla="*/ 1660635 w 7110438"/>
                  <a:gd name="connsiteY34" fmla="*/ 4057112 h 5234271"/>
                  <a:gd name="connsiteX35" fmla="*/ 1692166 w 7110438"/>
                  <a:gd name="connsiteY35" fmla="*/ 4025581 h 5234271"/>
                  <a:gd name="connsiteX36" fmla="*/ 1723697 w 7110438"/>
                  <a:gd name="connsiteY36" fmla="*/ 4004560 h 5234271"/>
                  <a:gd name="connsiteX37" fmla="*/ 1786759 w 7110438"/>
                  <a:gd name="connsiteY37" fmla="*/ 3952009 h 5234271"/>
                  <a:gd name="connsiteX38" fmla="*/ 1849821 w 7110438"/>
                  <a:gd name="connsiteY38" fmla="*/ 3930988 h 5234271"/>
                  <a:gd name="connsiteX39" fmla="*/ 1881352 w 7110438"/>
                  <a:gd name="connsiteY39" fmla="*/ 3909967 h 5234271"/>
                  <a:gd name="connsiteX40" fmla="*/ 1912883 w 7110438"/>
                  <a:gd name="connsiteY40" fmla="*/ 3899457 h 5234271"/>
                  <a:gd name="connsiteX41" fmla="*/ 1965435 w 7110438"/>
                  <a:gd name="connsiteY41" fmla="*/ 3857416 h 5234271"/>
                  <a:gd name="connsiteX42" fmla="*/ 2028497 w 7110438"/>
                  <a:gd name="connsiteY42" fmla="*/ 3804864 h 5234271"/>
                  <a:gd name="connsiteX43" fmla="*/ 2091559 w 7110438"/>
                  <a:gd name="connsiteY43" fmla="*/ 3783843 h 5234271"/>
                  <a:gd name="connsiteX44" fmla="*/ 2154621 w 7110438"/>
                  <a:gd name="connsiteY44" fmla="*/ 3741802 h 5234271"/>
                  <a:gd name="connsiteX45" fmla="*/ 2186152 w 7110438"/>
                  <a:gd name="connsiteY45" fmla="*/ 3710271 h 5234271"/>
                  <a:gd name="connsiteX46" fmla="*/ 2249214 w 7110438"/>
                  <a:gd name="connsiteY46" fmla="*/ 3689250 h 5234271"/>
                  <a:gd name="connsiteX47" fmla="*/ 2301766 w 7110438"/>
                  <a:gd name="connsiteY47" fmla="*/ 3636698 h 5234271"/>
                  <a:gd name="connsiteX48" fmla="*/ 2333297 w 7110438"/>
                  <a:gd name="connsiteY48" fmla="*/ 3615678 h 5234271"/>
                  <a:gd name="connsiteX49" fmla="*/ 2385849 w 7110438"/>
                  <a:gd name="connsiteY49" fmla="*/ 3552616 h 5234271"/>
                  <a:gd name="connsiteX50" fmla="*/ 2417380 w 7110438"/>
                  <a:gd name="connsiteY50" fmla="*/ 3531595 h 5234271"/>
                  <a:gd name="connsiteX51" fmla="*/ 2448911 w 7110438"/>
                  <a:gd name="connsiteY51" fmla="*/ 3500064 h 5234271"/>
                  <a:gd name="connsiteX52" fmla="*/ 2511973 w 7110438"/>
                  <a:gd name="connsiteY52" fmla="*/ 3479043 h 5234271"/>
                  <a:gd name="connsiteX53" fmla="*/ 2543504 w 7110438"/>
                  <a:gd name="connsiteY53" fmla="*/ 3447512 h 5234271"/>
                  <a:gd name="connsiteX54" fmla="*/ 2575035 w 7110438"/>
                  <a:gd name="connsiteY54" fmla="*/ 3437002 h 5234271"/>
                  <a:gd name="connsiteX55" fmla="*/ 2606566 w 7110438"/>
                  <a:gd name="connsiteY55" fmla="*/ 3415981 h 5234271"/>
                  <a:gd name="connsiteX56" fmla="*/ 2659117 w 7110438"/>
                  <a:gd name="connsiteY56" fmla="*/ 3363429 h 5234271"/>
                  <a:gd name="connsiteX57" fmla="*/ 2690649 w 7110438"/>
                  <a:gd name="connsiteY57" fmla="*/ 3331898 h 5234271"/>
                  <a:gd name="connsiteX58" fmla="*/ 2795752 w 7110438"/>
                  <a:gd name="connsiteY58" fmla="*/ 3258326 h 5234271"/>
                  <a:gd name="connsiteX59" fmla="*/ 2827283 w 7110438"/>
                  <a:gd name="connsiteY59" fmla="*/ 3237305 h 5234271"/>
                  <a:gd name="connsiteX60" fmla="*/ 2858814 w 7110438"/>
                  <a:gd name="connsiteY60" fmla="*/ 3205774 h 5234271"/>
                  <a:gd name="connsiteX61" fmla="*/ 2890345 w 7110438"/>
                  <a:gd name="connsiteY61" fmla="*/ 3195264 h 5234271"/>
                  <a:gd name="connsiteX62" fmla="*/ 2921876 w 7110438"/>
                  <a:gd name="connsiteY62" fmla="*/ 3163733 h 5234271"/>
                  <a:gd name="connsiteX63" fmla="*/ 2984938 w 7110438"/>
                  <a:gd name="connsiteY63" fmla="*/ 3121691 h 5234271"/>
                  <a:gd name="connsiteX64" fmla="*/ 3048000 w 7110438"/>
                  <a:gd name="connsiteY64" fmla="*/ 3058629 h 5234271"/>
                  <a:gd name="connsiteX65" fmla="*/ 3111062 w 7110438"/>
                  <a:gd name="connsiteY65" fmla="*/ 3016588 h 5234271"/>
                  <a:gd name="connsiteX66" fmla="*/ 3174124 w 7110438"/>
                  <a:gd name="connsiteY66" fmla="*/ 2974547 h 5234271"/>
                  <a:gd name="connsiteX67" fmla="*/ 3205655 w 7110438"/>
                  <a:gd name="connsiteY67" fmla="*/ 2953526 h 5234271"/>
                  <a:gd name="connsiteX68" fmla="*/ 3237186 w 7110438"/>
                  <a:gd name="connsiteY68" fmla="*/ 2943016 h 5234271"/>
                  <a:gd name="connsiteX69" fmla="*/ 3289738 w 7110438"/>
                  <a:gd name="connsiteY69" fmla="*/ 2879953 h 5234271"/>
                  <a:gd name="connsiteX70" fmla="*/ 3321269 w 7110438"/>
                  <a:gd name="connsiteY70" fmla="*/ 2858933 h 5234271"/>
                  <a:gd name="connsiteX71" fmla="*/ 3331780 w 7110438"/>
                  <a:gd name="connsiteY71" fmla="*/ 2827402 h 5234271"/>
                  <a:gd name="connsiteX72" fmla="*/ 3363311 w 7110438"/>
                  <a:gd name="connsiteY72" fmla="*/ 2806381 h 5234271"/>
                  <a:gd name="connsiteX73" fmla="*/ 3426373 w 7110438"/>
                  <a:gd name="connsiteY73" fmla="*/ 2753829 h 5234271"/>
                  <a:gd name="connsiteX74" fmla="*/ 3531476 w 7110438"/>
                  <a:gd name="connsiteY74" fmla="*/ 2596174 h 5234271"/>
                  <a:gd name="connsiteX75" fmla="*/ 3552497 w 7110438"/>
                  <a:gd name="connsiteY75" fmla="*/ 2564643 h 5234271"/>
                  <a:gd name="connsiteX76" fmla="*/ 3573517 w 7110438"/>
                  <a:gd name="connsiteY76" fmla="*/ 2533112 h 5234271"/>
                  <a:gd name="connsiteX77" fmla="*/ 3636580 w 7110438"/>
                  <a:gd name="connsiteY77" fmla="*/ 2480560 h 5234271"/>
                  <a:gd name="connsiteX78" fmla="*/ 3657600 w 7110438"/>
                  <a:gd name="connsiteY78" fmla="*/ 2449029 h 5234271"/>
                  <a:gd name="connsiteX79" fmla="*/ 3720662 w 7110438"/>
                  <a:gd name="connsiteY79" fmla="*/ 2406988 h 5234271"/>
                  <a:gd name="connsiteX80" fmla="*/ 3752193 w 7110438"/>
                  <a:gd name="connsiteY80" fmla="*/ 2385967 h 5234271"/>
                  <a:gd name="connsiteX81" fmla="*/ 3815255 w 7110438"/>
                  <a:gd name="connsiteY81" fmla="*/ 2364947 h 5234271"/>
                  <a:gd name="connsiteX82" fmla="*/ 3878317 w 7110438"/>
                  <a:gd name="connsiteY82" fmla="*/ 2322905 h 5234271"/>
                  <a:gd name="connsiteX83" fmla="*/ 3909849 w 7110438"/>
                  <a:gd name="connsiteY83" fmla="*/ 2301884 h 5234271"/>
                  <a:gd name="connsiteX84" fmla="*/ 3941380 w 7110438"/>
                  <a:gd name="connsiteY84" fmla="*/ 2291374 h 5234271"/>
                  <a:gd name="connsiteX85" fmla="*/ 3972911 w 7110438"/>
                  <a:gd name="connsiteY85" fmla="*/ 2270353 h 5234271"/>
                  <a:gd name="connsiteX86" fmla="*/ 4025462 w 7110438"/>
                  <a:gd name="connsiteY86" fmla="*/ 2259843 h 5234271"/>
                  <a:gd name="connsiteX87" fmla="*/ 4056993 w 7110438"/>
                  <a:gd name="connsiteY87" fmla="*/ 2249333 h 5234271"/>
                  <a:gd name="connsiteX88" fmla="*/ 4120055 w 7110438"/>
                  <a:gd name="connsiteY88" fmla="*/ 2196781 h 5234271"/>
                  <a:gd name="connsiteX89" fmla="*/ 4151586 w 7110438"/>
                  <a:gd name="connsiteY89" fmla="*/ 2175760 h 5234271"/>
                  <a:gd name="connsiteX90" fmla="*/ 4214649 w 7110438"/>
                  <a:gd name="connsiteY90" fmla="*/ 2133719 h 5234271"/>
                  <a:gd name="connsiteX91" fmla="*/ 4309242 w 7110438"/>
                  <a:gd name="connsiteY91" fmla="*/ 2091678 h 5234271"/>
                  <a:gd name="connsiteX92" fmla="*/ 4340773 w 7110438"/>
                  <a:gd name="connsiteY92" fmla="*/ 2081167 h 5234271"/>
                  <a:gd name="connsiteX93" fmla="*/ 4372304 w 7110438"/>
                  <a:gd name="connsiteY93" fmla="*/ 2070657 h 5234271"/>
                  <a:gd name="connsiteX94" fmla="*/ 4403835 w 7110438"/>
                  <a:gd name="connsiteY94" fmla="*/ 2039126 h 5234271"/>
                  <a:gd name="connsiteX95" fmla="*/ 4435366 w 7110438"/>
                  <a:gd name="connsiteY95" fmla="*/ 2018105 h 5234271"/>
                  <a:gd name="connsiteX96" fmla="*/ 4466897 w 7110438"/>
                  <a:gd name="connsiteY96" fmla="*/ 1955043 h 5234271"/>
                  <a:gd name="connsiteX97" fmla="*/ 4529959 w 7110438"/>
                  <a:gd name="connsiteY97" fmla="*/ 1913002 h 5234271"/>
                  <a:gd name="connsiteX98" fmla="*/ 4656083 w 7110438"/>
                  <a:gd name="connsiteY98" fmla="*/ 1913002 h 5234271"/>
                  <a:gd name="connsiteX99" fmla="*/ 4687614 w 7110438"/>
                  <a:gd name="connsiteY99" fmla="*/ 1902491 h 5234271"/>
                  <a:gd name="connsiteX100" fmla="*/ 4750676 w 7110438"/>
                  <a:gd name="connsiteY100" fmla="*/ 1860450 h 5234271"/>
                  <a:gd name="connsiteX101" fmla="*/ 4876800 w 7110438"/>
                  <a:gd name="connsiteY101" fmla="*/ 1818409 h 5234271"/>
                  <a:gd name="connsiteX102" fmla="*/ 4908331 w 7110438"/>
                  <a:gd name="connsiteY102" fmla="*/ 1807898 h 5234271"/>
                  <a:gd name="connsiteX103" fmla="*/ 4971393 w 7110438"/>
                  <a:gd name="connsiteY103" fmla="*/ 1765857 h 5234271"/>
                  <a:gd name="connsiteX104" fmla="*/ 5002924 w 7110438"/>
                  <a:gd name="connsiteY104" fmla="*/ 1744836 h 5234271"/>
                  <a:gd name="connsiteX105" fmla="*/ 5034455 w 7110438"/>
                  <a:gd name="connsiteY105" fmla="*/ 1713305 h 5234271"/>
                  <a:gd name="connsiteX106" fmla="*/ 5065986 w 7110438"/>
                  <a:gd name="connsiteY106" fmla="*/ 1702795 h 5234271"/>
                  <a:gd name="connsiteX107" fmla="*/ 5171090 w 7110438"/>
                  <a:gd name="connsiteY107" fmla="*/ 1671264 h 5234271"/>
                  <a:gd name="connsiteX108" fmla="*/ 5202621 w 7110438"/>
                  <a:gd name="connsiteY108" fmla="*/ 1660753 h 5234271"/>
                  <a:gd name="connsiteX109" fmla="*/ 5276193 w 7110438"/>
                  <a:gd name="connsiteY109" fmla="*/ 1608202 h 5234271"/>
                  <a:gd name="connsiteX110" fmla="*/ 5349766 w 7110438"/>
                  <a:gd name="connsiteY110" fmla="*/ 1555650 h 5234271"/>
                  <a:gd name="connsiteX111" fmla="*/ 5391807 w 7110438"/>
                  <a:gd name="connsiteY111" fmla="*/ 1524119 h 5234271"/>
                  <a:gd name="connsiteX112" fmla="*/ 5391807 w 7110438"/>
                  <a:gd name="connsiteY112" fmla="*/ 1471567 h 5234271"/>
                  <a:gd name="connsiteX113" fmla="*/ 5465380 w 7110438"/>
                  <a:gd name="connsiteY113" fmla="*/ 1408505 h 5234271"/>
                  <a:gd name="connsiteX114" fmla="*/ 5475890 w 7110438"/>
                  <a:gd name="connsiteY114" fmla="*/ 1376974 h 5234271"/>
                  <a:gd name="connsiteX115" fmla="*/ 5538952 w 7110438"/>
                  <a:gd name="connsiteY115" fmla="*/ 1345443 h 5234271"/>
                  <a:gd name="connsiteX116" fmla="*/ 5602014 w 7110438"/>
                  <a:gd name="connsiteY116" fmla="*/ 1282381 h 5234271"/>
                  <a:gd name="connsiteX117" fmla="*/ 5654566 w 7110438"/>
                  <a:gd name="connsiteY117" fmla="*/ 1229829 h 5234271"/>
                  <a:gd name="connsiteX118" fmla="*/ 5707117 w 7110438"/>
                  <a:gd name="connsiteY118" fmla="*/ 1135236 h 5234271"/>
                  <a:gd name="connsiteX119" fmla="*/ 5728138 w 7110438"/>
                  <a:gd name="connsiteY119" fmla="*/ 1103705 h 5234271"/>
                  <a:gd name="connsiteX120" fmla="*/ 5791200 w 7110438"/>
                  <a:gd name="connsiteY120" fmla="*/ 1061664 h 5234271"/>
                  <a:gd name="connsiteX121" fmla="*/ 5822731 w 7110438"/>
                  <a:gd name="connsiteY121" fmla="*/ 1040643 h 5234271"/>
                  <a:gd name="connsiteX122" fmla="*/ 5854262 w 7110438"/>
                  <a:gd name="connsiteY122" fmla="*/ 1009112 h 5234271"/>
                  <a:gd name="connsiteX123" fmla="*/ 5917324 w 7110438"/>
                  <a:gd name="connsiteY123" fmla="*/ 967071 h 5234271"/>
                  <a:gd name="connsiteX124" fmla="*/ 5969876 w 7110438"/>
                  <a:gd name="connsiteY124" fmla="*/ 904009 h 5234271"/>
                  <a:gd name="connsiteX125" fmla="*/ 6032938 w 7110438"/>
                  <a:gd name="connsiteY125" fmla="*/ 851457 h 5234271"/>
                  <a:gd name="connsiteX126" fmla="*/ 6074980 w 7110438"/>
                  <a:gd name="connsiteY126" fmla="*/ 809416 h 5234271"/>
                  <a:gd name="connsiteX127" fmla="*/ 6138042 w 7110438"/>
                  <a:gd name="connsiteY127" fmla="*/ 767374 h 5234271"/>
                  <a:gd name="connsiteX128" fmla="*/ 6222124 w 7110438"/>
                  <a:gd name="connsiteY128" fmla="*/ 693802 h 5234271"/>
                  <a:gd name="connsiteX129" fmla="*/ 6253655 w 7110438"/>
                  <a:gd name="connsiteY129" fmla="*/ 662271 h 5234271"/>
                  <a:gd name="connsiteX130" fmla="*/ 6274676 w 7110438"/>
                  <a:gd name="connsiteY130" fmla="*/ 630740 h 5234271"/>
                  <a:gd name="connsiteX131" fmla="*/ 6306207 w 7110438"/>
                  <a:gd name="connsiteY131" fmla="*/ 620229 h 5234271"/>
                  <a:gd name="connsiteX132" fmla="*/ 6358759 w 7110438"/>
                  <a:gd name="connsiteY132" fmla="*/ 557167 h 5234271"/>
                  <a:gd name="connsiteX133" fmla="*/ 6379780 w 7110438"/>
                  <a:gd name="connsiteY133" fmla="*/ 525636 h 5234271"/>
                  <a:gd name="connsiteX134" fmla="*/ 6442842 w 7110438"/>
                  <a:gd name="connsiteY134" fmla="*/ 473084 h 5234271"/>
                  <a:gd name="connsiteX135" fmla="*/ 6453352 w 7110438"/>
                  <a:gd name="connsiteY135" fmla="*/ 441553 h 5234271"/>
                  <a:gd name="connsiteX136" fmla="*/ 6484883 w 7110438"/>
                  <a:gd name="connsiteY136" fmla="*/ 420533 h 5234271"/>
                  <a:gd name="connsiteX137" fmla="*/ 6516414 w 7110438"/>
                  <a:gd name="connsiteY137" fmla="*/ 389002 h 5234271"/>
                  <a:gd name="connsiteX138" fmla="*/ 6547945 w 7110438"/>
                  <a:gd name="connsiteY138" fmla="*/ 367981 h 5234271"/>
                  <a:gd name="connsiteX139" fmla="*/ 6579476 w 7110438"/>
                  <a:gd name="connsiteY139" fmla="*/ 336450 h 5234271"/>
                  <a:gd name="connsiteX140" fmla="*/ 6611007 w 7110438"/>
                  <a:gd name="connsiteY140" fmla="*/ 315429 h 5234271"/>
                  <a:gd name="connsiteX141" fmla="*/ 6695090 w 7110438"/>
                  <a:gd name="connsiteY141" fmla="*/ 220836 h 5234271"/>
                  <a:gd name="connsiteX142" fmla="*/ 6726621 w 7110438"/>
                  <a:gd name="connsiteY142" fmla="*/ 157774 h 5234271"/>
                  <a:gd name="connsiteX143" fmla="*/ 6737131 w 7110438"/>
                  <a:gd name="connsiteY143" fmla="*/ 126243 h 5234271"/>
                  <a:gd name="connsiteX144" fmla="*/ 6747642 w 7110438"/>
                  <a:gd name="connsiteY144" fmla="*/ 42160 h 5234271"/>
                  <a:gd name="connsiteX145" fmla="*/ 6768662 w 7110438"/>
                  <a:gd name="connsiteY145" fmla="*/ 10629 h 5234271"/>
                  <a:gd name="connsiteX146" fmla="*/ 6873766 w 7110438"/>
                  <a:gd name="connsiteY146" fmla="*/ 10629 h 5234271"/>
                  <a:gd name="connsiteX147" fmla="*/ 7020911 w 7110438"/>
                  <a:gd name="connsiteY147" fmla="*/ 21140 h 5234271"/>
                  <a:gd name="connsiteX148" fmla="*/ 7062952 w 7110438"/>
                  <a:gd name="connsiteY148" fmla="*/ 147264 h 5234271"/>
                  <a:gd name="connsiteX149" fmla="*/ 7073462 w 7110438"/>
                  <a:gd name="connsiteY149" fmla="*/ 178795 h 5234271"/>
                  <a:gd name="connsiteX150" fmla="*/ 7094483 w 7110438"/>
                  <a:gd name="connsiteY150" fmla="*/ 210326 h 5234271"/>
                  <a:gd name="connsiteX151" fmla="*/ 7083973 w 7110438"/>
                  <a:gd name="connsiteY151" fmla="*/ 410022 h 5234271"/>
                  <a:gd name="connsiteX152" fmla="*/ 7052442 w 7110438"/>
                  <a:gd name="connsiteY152" fmla="*/ 473084 h 5234271"/>
                  <a:gd name="connsiteX153" fmla="*/ 7020911 w 7110438"/>
                  <a:gd name="connsiteY153" fmla="*/ 578188 h 5234271"/>
                  <a:gd name="connsiteX154" fmla="*/ 7010400 w 7110438"/>
                  <a:gd name="connsiteY154" fmla="*/ 714822 h 5234271"/>
                  <a:gd name="connsiteX155" fmla="*/ 6989380 w 7110438"/>
                  <a:gd name="connsiteY155" fmla="*/ 777884 h 5234271"/>
                  <a:gd name="connsiteX156" fmla="*/ 6968359 w 7110438"/>
                  <a:gd name="connsiteY156" fmla="*/ 840947 h 5234271"/>
                  <a:gd name="connsiteX157" fmla="*/ 7110402 w 7110438"/>
                  <a:gd name="connsiteY157" fmla="*/ 657897 h 5234271"/>
                  <a:gd name="connsiteX158" fmla="*/ 6947338 w 7110438"/>
                  <a:gd name="connsiteY158" fmla="*/ 914519 h 5234271"/>
                  <a:gd name="connsiteX159" fmla="*/ 6936828 w 7110438"/>
                  <a:gd name="connsiteY159" fmla="*/ 977581 h 5234271"/>
                  <a:gd name="connsiteX160" fmla="*/ 6915807 w 7110438"/>
                  <a:gd name="connsiteY160" fmla="*/ 1009112 h 5234271"/>
                  <a:gd name="connsiteX161" fmla="*/ 6884276 w 7110438"/>
                  <a:gd name="connsiteY161" fmla="*/ 1072174 h 5234271"/>
                  <a:gd name="connsiteX162" fmla="*/ 6842235 w 7110438"/>
                  <a:gd name="connsiteY162" fmla="*/ 1135236 h 5234271"/>
                  <a:gd name="connsiteX163" fmla="*/ 6800193 w 7110438"/>
                  <a:gd name="connsiteY163" fmla="*/ 1229829 h 5234271"/>
                  <a:gd name="connsiteX164" fmla="*/ 6768662 w 7110438"/>
                  <a:gd name="connsiteY164" fmla="*/ 1261360 h 5234271"/>
                  <a:gd name="connsiteX165" fmla="*/ 7000196 w 7110438"/>
                  <a:gd name="connsiteY165" fmla="*/ 1171097 h 5234271"/>
                  <a:gd name="connsiteX166" fmla="*/ 6621517 w 7110438"/>
                  <a:gd name="connsiteY166" fmla="*/ 1419016 h 5234271"/>
                  <a:gd name="connsiteX167" fmla="*/ 7047645 w 7110438"/>
                  <a:gd name="connsiteY167" fmla="*/ 1238867 h 5234271"/>
                  <a:gd name="connsiteX168" fmla="*/ 7045945 w 7110438"/>
                  <a:gd name="connsiteY168" fmla="*/ 1389103 h 5234271"/>
                  <a:gd name="connsiteX169" fmla="*/ 7040999 w 7110438"/>
                  <a:gd name="connsiteY169" fmla="*/ 1484789 h 5234271"/>
                  <a:gd name="connsiteX170" fmla="*/ 7074847 w 7110438"/>
                  <a:gd name="connsiteY170" fmla="*/ 1576671 h 5234271"/>
                  <a:gd name="connsiteX171" fmla="*/ 7078709 w 7110438"/>
                  <a:gd name="connsiteY171" fmla="*/ 1612910 h 5234271"/>
                  <a:gd name="connsiteX172" fmla="*/ 7051970 w 7110438"/>
                  <a:gd name="connsiteY172" fmla="*/ 1724909 h 5234271"/>
                  <a:gd name="connsiteX173" fmla="*/ 7060006 w 7110438"/>
                  <a:gd name="connsiteY173" fmla="*/ 1870436 h 5234271"/>
                  <a:gd name="connsiteX174" fmla="*/ 7020785 w 7110438"/>
                  <a:gd name="connsiteY174" fmla="*/ 1922724 h 5234271"/>
                  <a:gd name="connsiteX175" fmla="*/ 6972547 w 7110438"/>
                  <a:gd name="connsiteY175" fmla="*/ 2019500 h 5234271"/>
                  <a:gd name="connsiteX176" fmla="*/ 6938674 w 7110438"/>
                  <a:gd name="connsiteY176" fmla="*/ 2042595 h 5234271"/>
                  <a:gd name="connsiteX177" fmla="*/ 6885350 w 7110438"/>
                  <a:gd name="connsiteY177" fmla="*/ 2033892 h 5234271"/>
                  <a:gd name="connsiteX178" fmla="*/ 6878859 w 7110438"/>
                  <a:gd name="connsiteY178" fmla="*/ 2078834 h 5234271"/>
                  <a:gd name="connsiteX179" fmla="*/ 6801948 w 7110438"/>
                  <a:gd name="connsiteY179" fmla="*/ 2100410 h 5234271"/>
                  <a:gd name="connsiteX180" fmla="*/ 6669077 w 7110438"/>
                  <a:gd name="connsiteY180" fmla="*/ 2157124 h 5234271"/>
                  <a:gd name="connsiteX181" fmla="*/ 6575142 w 7110438"/>
                  <a:gd name="connsiteY181" fmla="*/ 2218370 h 5234271"/>
                  <a:gd name="connsiteX182" fmla="*/ 6542401 w 7110438"/>
                  <a:gd name="connsiteY182" fmla="*/ 2240218 h 5234271"/>
                  <a:gd name="connsiteX183" fmla="*/ 6468493 w 7110438"/>
                  <a:gd name="connsiteY183" fmla="*/ 2276724 h 5234271"/>
                  <a:gd name="connsiteX184" fmla="*/ 6454556 w 7110438"/>
                  <a:gd name="connsiteY184" fmla="*/ 2295943 h 5234271"/>
                  <a:gd name="connsiteX185" fmla="*/ 6376668 w 7110438"/>
                  <a:gd name="connsiteY185" fmla="*/ 2316962 h 5234271"/>
                  <a:gd name="connsiteX186" fmla="*/ 6234019 w 7110438"/>
                  <a:gd name="connsiteY186" fmla="*/ 2368416 h 5234271"/>
                  <a:gd name="connsiteX187" fmla="*/ 6186931 w 7110438"/>
                  <a:gd name="connsiteY187" fmla="*/ 2391526 h 5234271"/>
                  <a:gd name="connsiteX188" fmla="*/ 6063537 w 7110438"/>
                  <a:gd name="connsiteY188" fmla="*/ 2416973 h 5234271"/>
                  <a:gd name="connsiteX189" fmla="*/ 6029533 w 7110438"/>
                  <a:gd name="connsiteY189" fmla="*/ 2432193 h 5234271"/>
                  <a:gd name="connsiteX190" fmla="*/ 6084260 w 7110438"/>
                  <a:gd name="connsiteY190" fmla="*/ 2405007 h 5234271"/>
                  <a:gd name="connsiteX191" fmla="*/ 5819399 w 7110438"/>
                  <a:gd name="connsiteY191" fmla="*/ 2546595 h 5234271"/>
                  <a:gd name="connsiteX192" fmla="*/ 5833236 w 7110438"/>
                  <a:gd name="connsiteY192" fmla="*/ 2552705 h 5234271"/>
                  <a:gd name="connsiteX193" fmla="*/ 5756419 w 7110438"/>
                  <a:gd name="connsiteY193" fmla="*/ 2546713 h 5234271"/>
                  <a:gd name="connsiteX194" fmla="*/ 5753945 w 7110438"/>
                  <a:gd name="connsiteY194" fmla="*/ 2564833 h 5234271"/>
                  <a:gd name="connsiteX195" fmla="*/ 5734741 w 7110438"/>
                  <a:gd name="connsiteY195" fmla="*/ 2579623 h 5234271"/>
                  <a:gd name="connsiteX196" fmla="*/ 5642506 w 7110438"/>
                  <a:gd name="connsiteY196" fmla="*/ 2599264 h 5234271"/>
                  <a:gd name="connsiteX197" fmla="*/ 5683619 w 7110438"/>
                  <a:gd name="connsiteY197" fmla="*/ 2577150 h 5234271"/>
                  <a:gd name="connsiteX198" fmla="*/ 5584304 w 7110438"/>
                  <a:gd name="connsiteY198" fmla="*/ 2588837 h 5234271"/>
                  <a:gd name="connsiteX199" fmla="*/ 5417469 w 7110438"/>
                  <a:gd name="connsiteY199" fmla="*/ 2726664 h 5234271"/>
                  <a:gd name="connsiteX200" fmla="*/ 5308050 w 7110438"/>
                  <a:gd name="connsiteY200" fmla="*/ 2742330 h 5234271"/>
                  <a:gd name="connsiteX201" fmla="*/ 5211024 w 7110438"/>
                  <a:gd name="connsiteY201" fmla="*/ 2798054 h 5234271"/>
                  <a:gd name="connsiteX202" fmla="*/ 5132480 w 7110438"/>
                  <a:gd name="connsiteY202" fmla="*/ 2801128 h 5234271"/>
                  <a:gd name="connsiteX203" fmla="*/ 4961500 w 7110438"/>
                  <a:gd name="connsiteY203" fmla="*/ 2837008 h 5234271"/>
                  <a:gd name="connsiteX204" fmla="*/ 4771697 w 7110438"/>
                  <a:gd name="connsiteY204" fmla="*/ 2900974 h 5234271"/>
                  <a:gd name="connsiteX205" fmla="*/ 4683284 w 7110438"/>
                  <a:gd name="connsiteY205" fmla="*/ 2934502 h 5234271"/>
                  <a:gd name="connsiteX206" fmla="*/ 4629960 w 7110438"/>
                  <a:gd name="connsiteY206" fmla="*/ 2972739 h 5234271"/>
                  <a:gd name="connsiteX207" fmla="*/ 4576636 w 7110438"/>
                  <a:gd name="connsiteY207" fmla="*/ 2993760 h 5234271"/>
                  <a:gd name="connsiteX208" fmla="*/ 4536912 w 7110438"/>
                  <a:gd name="connsiteY208" fmla="*/ 3045407 h 5234271"/>
                  <a:gd name="connsiteX209" fmla="*/ 4512646 w 7110438"/>
                  <a:gd name="connsiteY209" fmla="*/ 3089446 h 5234271"/>
                  <a:gd name="connsiteX210" fmla="*/ 4401206 w 7110438"/>
                  <a:gd name="connsiteY210" fmla="*/ 3141094 h 5234271"/>
                  <a:gd name="connsiteX211" fmla="*/ 4333353 w 7110438"/>
                  <a:gd name="connsiteY211" fmla="*/ 3162115 h 5234271"/>
                  <a:gd name="connsiteX212" fmla="*/ 4261481 w 7110438"/>
                  <a:gd name="connsiteY212" fmla="*/ 3180235 h 5234271"/>
                  <a:gd name="connsiteX213" fmla="*/ 4200892 w 7110438"/>
                  <a:gd name="connsiteY213" fmla="*/ 3207961 h 5234271"/>
                  <a:gd name="connsiteX214" fmla="*/ 4157151 w 7110438"/>
                  <a:gd name="connsiteY214" fmla="*/ 3241299 h 5234271"/>
                  <a:gd name="connsiteX215" fmla="*/ 4118355 w 7110438"/>
                  <a:gd name="connsiteY215" fmla="*/ 3255615 h 5234271"/>
                  <a:gd name="connsiteX216" fmla="*/ 4077087 w 7110438"/>
                  <a:gd name="connsiteY216" fmla="*/ 3283340 h 5234271"/>
                  <a:gd name="connsiteX217" fmla="*/ 4031027 w 7110438"/>
                  <a:gd name="connsiteY217" fmla="*/ 3320674 h 5234271"/>
                  <a:gd name="connsiteX218" fmla="*/ 3924378 w 7110438"/>
                  <a:gd name="connsiteY218" fmla="*/ 3337890 h 5234271"/>
                  <a:gd name="connsiteX219" fmla="*/ 3887899 w 7110438"/>
                  <a:gd name="connsiteY219" fmla="*/ 3382831 h 5234271"/>
                  <a:gd name="connsiteX220" fmla="*/ 3834575 w 7110438"/>
                  <a:gd name="connsiteY220" fmla="*/ 3433577 h 5234271"/>
                  <a:gd name="connsiteX221" fmla="*/ 3773986 w 7110438"/>
                  <a:gd name="connsiteY221" fmla="*/ 3441185 h 5234271"/>
                  <a:gd name="connsiteX222" fmla="*/ 3738437 w 7110438"/>
                  <a:gd name="connsiteY222" fmla="*/ 3470720 h 5234271"/>
                  <a:gd name="connsiteX223" fmla="*/ 3665637 w 7110438"/>
                  <a:gd name="connsiteY223" fmla="*/ 3496449 h 5234271"/>
                  <a:gd name="connsiteX224" fmla="*/ 3584028 w 7110438"/>
                  <a:gd name="connsiteY224" fmla="*/ 3542295 h 5234271"/>
                  <a:gd name="connsiteX225" fmla="*/ 3541986 w 7110438"/>
                  <a:gd name="connsiteY225" fmla="*/ 3563126 h 5234271"/>
                  <a:gd name="connsiteX226" fmla="*/ 3478924 w 7110438"/>
                  <a:gd name="connsiteY226" fmla="*/ 3584147 h 5234271"/>
                  <a:gd name="connsiteX227" fmla="*/ 3447393 w 7110438"/>
                  <a:gd name="connsiteY227" fmla="*/ 3594657 h 5234271"/>
                  <a:gd name="connsiteX228" fmla="*/ 3415862 w 7110438"/>
                  <a:gd name="connsiteY228" fmla="*/ 3615678 h 5234271"/>
                  <a:gd name="connsiteX229" fmla="*/ 3384331 w 7110438"/>
                  <a:gd name="connsiteY229" fmla="*/ 3626188 h 5234271"/>
                  <a:gd name="connsiteX230" fmla="*/ 3373821 w 7110438"/>
                  <a:gd name="connsiteY230" fmla="*/ 3657719 h 5234271"/>
                  <a:gd name="connsiteX231" fmla="*/ 3363311 w 7110438"/>
                  <a:gd name="connsiteY231" fmla="*/ 3783843 h 5234271"/>
                  <a:gd name="connsiteX232" fmla="*/ 3331780 w 7110438"/>
                  <a:gd name="connsiteY232" fmla="*/ 3794353 h 5234271"/>
                  <a:gd name="connsiteX233" fmla="*/ 3300249 w 7110438"/>
                  <a:gd name="connsiteY233" fmla="*/ 3815374 h 5234271"/>
                  <a:gd name="connsiteX234" fmla="*/ 3153104 w 7110438"/>
                  <a:gd name="connsiteY234" fmla="*/ 3836395 h 5234271"/>
                  <a:gd name="connsiteX235" fmla="*/ 3090042 w 7110438"/>
                  <a:gd name="connsiteY235" fmla="*/ 3878436 h 5234271"/>
                  <a:gd name="connsiteX236" fmla="*/ 2995449 w 7110438"/>
                  <a:gd name="connsiteY236" fmla="*/ 3899457 h 5234271"/>
                  <a:gd name="connsiteX237" fmla="*/ 2932386 w 7110438"/>
                  <a:gd name="connsiteY237" fmla="*/ 3952009 h 5234271"/>
                  <a:gd name="connsiteX238" fmla="*/ 2869324 w 7110438"/>
                  <a:gd name="connsiteY238" fmla="*/ 3983540 h 5234271"/>
                  <a:gd name="connsiteX239" fmla="*/ 2806262 w 7110438"/>
                  <a:gd name="connsiteY239" fmla="*/ 4015071 h 5234271"/>
                  <a:gd name="connsiteX240" fmla="*/ 2764221 w 7110438"/>
                  <a:gd name="connsiteY240" fmla="*/ 4057112 h 5234271"/>
                  <a:gd name="connsiteX241" fmla="*/ 2743200 w 7110438"/>
                  <a:gd name="connsiteY241" fmla="*/ 4088643 h 5234271"/>
                  <a:gd name="connsiteX242" fmla="*/ 2711669 w 7110438"/>
                  <a:gd name="connsiteY242" fmla="*/ 4109664 h 5234271"/>
                  <a:gd name="connsiteX243" fmla="*/ 2617076 w 7110438"/>
                  <a:gd name="connsiteY243" fmla="*/ 4183236 h 5234271"/>
                  <a:gd name="connsiteX244" fmla="*/ 2585545 w 7110438"/>
                  <a:gd name="connsiteY244" fmla="*/ 4214767 h 5234271"/>
                  <a:gd name="connsiteX245" fmla="*/ 2522483 w 7110438"/>
                  <a:gd name="connsiteY245" fmla="*/ 4235788 h 5234271"/>
                  <a:gd name="connsiteX246" fmla="*/ 2459421 w 7110438"/>
                  <a:gd name="connsiteY246" fmla="*/ 4277829 h 5234271"/>
                  <a:gd name="connsiteX247" fmla="*/ 2396359 w 7110438"/>
                  <a:gd name="connsiteY247" fmla="*/ 4330381 h 5234271"/>
                  <a:gd name="connsiteX248" fmla="*/ 2375338 w 7110438"/>
                  <a:gd name="connsiteY248" fmla="*/ 4361912 h 5234271"/>
                  <a:gd name="connsiteX249" fmla="*/ 2270235 w 7110438"/>
                  <a:gd name="connsiteY249" fmla="*/ 4414464 h 5234271"/>
                  <a:gd name="connsiteX250" fmla="*/ 2217683 w 7110438"/>
                  <a:gd name="connsiteY250" fmla="*/ 4424974 h 5234271"/>
                  <a:gd name="connsiteX251" fmla="*/ 2154621 w 7110438"/>
                  <a:gd name="connsiteY251" fmla="*/ 4445995 h 5234271"/>
                  <a:gd name="connsiteX252" fmla="*/ 2091559 w 7110438"/>
                  <a:gd name="connsiteY252" fmla="*/ 4488036 h 5234271"/>
                  <a:gd name="connsiteX253" fmla="*/ 2028497 w 7110438"/>
                  <a:gd name="connsiteY253" fmla="*/ 4519567 h 5234271"/>
                  <a:gd name="connsiteX254" fmla="*/ 1933904 w 7110438"/>
                  <a:gd name="connsiteY254" fmla="*/ 4572119 h 5234271"/>
                  <a:gd name="connsiteX255" fmla="*/ 1723697 w 7110438"/>
                  <a:gd name="connsiteY255" fmla="*/ 4603650 h 5234271"/>
                  <a:gd name="connsiteX256" fmla="*/ 1713186 w 7110438"/>
                  <a:gd name="connsiteY256" fmla="*/ 4635181 h 5234271"/>
                  <a:gd name="connsiteX257" fmla="*/ 1650124 w 7110438"/>
                  <a:gd name="connsiteY257" fmla="*/ 4687733 h 5234271"/>
                  <a:gd name="connsiteX258" fmla="*/ 1618593 w 7110438"/>
                  <a:gd name="connsiteY258" fmla="*/ 4719264 h 5234271"/>
                  <a:gd name="connsiteX259" fmla="*/ 1555531 w 7110438"/>
                  <a:gd name="connsiteY259" fmla="*/ 4740284 h 5234271"/>
                  <a:gd name="connsiteX260" fmla="*/ 1524000 w 7110438"/>
                  <a:gd name="connsiteY260" fmla="*/ 4750795 h 5234271"/>
                  <a:gd name="connsiteX261" fmla="*/ 1460938 w 7110438"/>
                  <a:gd name="connsiteY261" fmla="*/ 4792836 h 5234271"/>
                  <a:gd name="connsiteX262" fmla="*/ 1397876 w 7110438"/>
                  <a:gd name="connsiteY262" fmla="*/ 4834878 h 5234271"/>
                  <a:gd name="connsiteX263" fmla="*/ 1366345 w 7110438"/>
                  <a:gd name="connsiteY263" fmla="*/ 4845388 h 5234271"/>
                  <a:gd name="connsiteX264" fmla="*/ 1271752 w 7110438"/>
                  <a:gd name="connsiteY264" fmla="*/ 4866409 h 5234271"/>
                  <a:gd name="connsiteX265" fmla="*/ 1208690 w 7110438"/>
                  <a:gd name="connsiteY265" fmla="*/ 4876919 h 5234271"/>
                  <a:gd name="connsiteX266" fmla="*/ 1093076 w 7110438"/>
                  <a:gd name="connsiteY266" fmla="*/ 4908450 h 5234271"/>
                  <a:gd name="connsiteX267" fmla="*/ 1061545 w 7110438"/>
                  <a:gd name="connsiteY267" fmla="*/ 4929471 h 5234271"/>
                  <a:gd name="connsiteX268" fmla="*/ 998483 w 7110438"/>
                  <a:gd name="connsiteY268" fmla="*/ 4950491 h 5234271"/>
                  <a:gd name="connsiteX269" fmla="*/ 935421 w 7110438"/>
                  <a:gd name="connsiteY269" fmla="*/ 4982022 h 5234271"/>
                  <a:gd name="connsiteX270" fmla="*/ 872359 w 7110438"/>
                  <a:gd name="connsiteY270" fmla="*/ 5024064 h 5234271"/>
                  <a:gd name="connsiteX271" fmla="*/ 777766 w 7110438"/>
                  <a:gd name="connsiteY271" fmla="*/ 5034574 h 5234271"/>
                  <a:gd name="connsiteX272" fmla="*/ 756745 w 7110438"/>
                  <a:gd name="connsiteY272" fmla="*/ 5066105 h 5234271"/>
                  <a:gd name="connsiteX273" fmla="*/ 693683 w 7110438"/>
                  <a:gd name="connsiteY273" fmla="*/ 5097636 h 5234271"/>
                  <a:gd name="connsiteX274" fmla="*/ 493986 w 7110438"/>
                  <a:gd name="connsiteY274" fmla="*/ 5087126 h 5234271"/>
                  <a:gd name="connsiteX275" fmla="*/ 388883 w 7110438"/>
                  <a:gd name="connsiteY275" fmla="*/ 5097636 h 5234271"/>
                  <a:gd name="connsiteX276" fmla="*/ 325821 w 7110438"/>
                  <a:gd name="connsiteY276" fmla="*/ 5118657 h 5234271"/>
                  <a:gd name="connsiteX277" fmla="*/ 294290 w 7110438"/>
                  <a:gd name="connsiteY277" fmla="*/ 5139678 h 5234271"/>
                  <a:gd name="connsiteX278" fmla="*/ 252249 w 7110438"/>
                  <a:gd name="connsiteY278" fmla="*/ 5181719 h 5234271"/>
                  <a:gd name="connsiteX279" fmla="*/ 220717 w 7110438"/>
                  <a:gd name="connsiteY279" fmla="*/ 5202740 h 5234271"/>
                  <a:gd name="connsiteX280" fmla="*/ 94593 w 7110438"/>
                  <a:gd name="connsiteY280" fmla="*/ 5234271 h 5234271"/>
                  <a:gd name="connsiteX281" fmla="*/ 52552 w 7110438"/>
                  <a:gd name="connsiteY281" fmla="*/ 5171209 h 5234271"/>
                  <a:gd name="connsiteX282" fmla="*/ 63062 w 7110438"/>
                  <a:gd name="connsiteY282" fmla="*/ 5139678 h 5234271"/>
                  <a:gd name="connsiteX283" fmla="*/ 94593 w 7110438"/>
                  <a:gd name="connsiteY283" fmla="*/ 5118657 h 5234271"/>
                  <a:gd name="connsiteX284" fmla="*/ 94593 w 7110438"/>
                  <a:gd name="connsiteY284" fmla="*/ 5118657 h 5234271"/>
                  <a:gd name="connsiteX0" fmla="*/ 0 w 7110438"/>
                  <a:gd name="connsiteY0" fmla="*/ 5181719 h 5234271"/>
                  <a:gd name="connsiteX1" fmla="*/ 0 w 7110438"/>
                  <a:gd name="connsiteY1" fmla="*/ 5181719 h 5234271"/>
                  <a:gd name="connsiteX2" fmla="*/ 73573 w 7110438"/>
                  <a:gd name="connsiteY2" fmla="*/ 5118657 h 5234271"/>
                  <a:gd name="connsiteX3" fmla="*/ 136635 w 7110438"/>
                  <a:gd name="connsiteY3" fmla="*/ 5066105 h 5234271"/>
                  <a:gd name="connsiteX4" fmla="*/ 199697 w 7110438"/>
                  <a:gd name="connsiteY4" fmla="*/ 5045084 h 5234271"/>
                  <a:gd name="connsiteX5" fmla="*/ 220717 w 7110438"/>
                  <a:gd name="connsiteY5" fmla="*/ 5013553 h 5234271"/>
                  <a:gd name="connsiteX6" fmla="*/ 283780 w 7110438"/>
                  <a:gd name="connsiteY6" fmla="*/ 4982022 h 5234271"/>
                  <a:gd name="connsiteX7" fmla="*/ 304800 w 7110438"/>
                  <a:gd name="connsiteY7" fmla="*/ 4950491 h 5234271"/>
                  <a:gd name="connsiteX8" fmla="*/ 367862 w 7110438"/>
                  <a:gd name="connsiteY8" fmla="*/ 4918960 h 5234271"/>
                  <a:gd name="connsiteX9" fmla="*/ 399393 w 7110438"/>
                  <a:gd name="connsiteY9" fmla="*/ 4887429 h 5234271"/>
                  <a:gd name="connsiteX10" fmla="*/ 430924 w 7110438"/>
                  <a:gd name="connsiteY10" fmla="*/ 4866409 h 5234271"/>
                  <a:gd name="connsiteX11" fmla="*/ 483476 w 7110438"/>
                  <a:gd name="connsiteY11" fmla="*/ 4813857 h 5234271"/>
                  <a:gd name="connsiteX12" fmla="*/ 504497 w 7110438"/>
                  <a:gd name="connsiteY12" fmla="*/ 4782326 h 5234271"/>
                  <a:gd name="connsiteX13" fmla="*/ 536028 w 7110438"/>
                  <a:gd name="connsiteY13" fmla="*/ 4761305 h 5234271"/>
                  <a:gd name="connsiteX14" fmla="*/ 546538 w 7110438"/>
                  <a:gd name="connsiteY14" fmla="*/ 4729774 h 5234271"/>
                  <a:gd name="connsiteX15" fmla="*/ 567559 w 7110438"/>
                  <a:gd name="connsiteY15" fmla="*/ 4698243 h 5234271"/>
                  <a:gd name="connsiteX16" fmla="*/ 578069 w 7110438"/>
                  <a:gd name="connsiteY16" fmla="*/ 4666712 h 5234271"/>
                  <a:gd name="connsiteX17" fmla="*/ 609600 w 7110438"/>
                  <a:gd name="connsiteY17" fmla="*/ 4635181 h 5234271"/>
                  <a:gd name="connsiteX18" fmla="*/ 683173 w 7110438"/>
                  <a:gd name="connsiteY18" fmla="*/ 4593140 h 5234271"/>
                  <a:gd name="connsiteX19" fmla="*/ 777766 w 7110438"/>
                  <a:gd name="connsiteY19" fmla="*/ 4519567 h 5234271"/>
                  <a:gd name="connsiteX20" fmla="*/ 819807 w 7110438"/>
                  <a:gd name="connsiteY20" fmla="*/ 4498547 h 5234271"/>
                  <a:gd name="connsiteX21" fmla="*/ 882869 w 7110438"/>
                  <a:gd name="connsiteY21" fmla="*/ 4456505 h 5234271"/>
                  <a:gd name="connsiteX22" fmla="*/ 914400 w 7110438"/>
                  <a:gd name="connsiteY22" fmla="*/ 4435484 h 5234271"/>
                  <a:gd name="connsiteX23" fmla="*/ 1008993 w 7110438"/>
                  <a:gd name="connsiteY23" fmla="*/ 4403953 h 5234271"/>
                  <a:gd name="connsiteX24" fmla="*/ 1040524 w 7110438"/>
                  <a:gd name="connsiteY24" fmla="*/ 4393443 h 5234271"/>
                  <a:gd name="connsiteX25" fmla="*/ 1072055 w 7110438"/>
                  <a:gd name="connsiteY25" fmla="*/ 4382933 h 5234271"/>
                  <a:gd name="connsiteX26" fmla="*/ 1135117 w 7110438"/>
                  <a:gd name="connsiteY26" fmla="*/ 4340891 h 5234271"/>
                  <a:gd name="connsiteX27" fmla="*/ 1229711 w 7110438"/>
                  <a:gd name="connsiteY27" fmla="*/ 4267319 h 5234271"/>
                  <a:gd name="connsiteX28" fmla="*/ 1345324 w 7110438"/>
                  <a:gd name="connsiteY28" fmla="*/ 4235788 h 5234271"/>
                  <a:gd name="connsiteX29" fmla="*/ 1408386 w 7110438"/>
                  <a:gd name="connsiteY29" fmla="*/ 4204257 h 5234271"/>
                  <a:gd name="connsiteX30" fmla="*/ 1439917 w 7110438"/>
                  <a:gd name="connsiteY30" fmla="*/ 4183236 h 5234271"/>
                  <a:gd name="connsiteX31" fmla="*/ 1502980 w 7110438"/>
                  <a:gd name="connsiteY31" fmla="*/ 4162216 h 5234271"/>
                  <a:gd name="connsiteX32" fmla="*/ 1534511 w 7110438"/>
                  <a:gd name="connsiteY32" fmla="*/ 4151705 h 5234271"/>
                  <a:gd name="connsiteX33" fmla="*/ 1629104 w 7110438"/>
                  <a:gd name="connsiteY33" fmla="*/ 4078133 h 5234271"/>
                  <a:gd name="connsiteX34" fmla="*/ 1660635 w 7110438"/>
                  <a:gd name="connsiteY34" fmla="*/ 4057112 h 5234271"/>
                  <a:gd name="connsiteX35" fmla="*/ 1692166 w 7110438"/>
                  <a:gd name="connsiteY35" fmla="*/ 4025581 h 5234271"/>
                  <a:gd name="connsiteX36" fmla="*/ 1723697 w 7110438"/>
                  <a:gd name="connsiteY36" fmla="*/ 4004560 h 5234271"/>
                  <a:gd name="connsiteX37" fmla="*/ 1786759 w 7110438"/>
                  <a:gd name="connsiteY37" fmla="*/ 3952009 h 5234271"/>
                  <a:gd name="connsiteX38" fmla="*/ 1849821 w 7110438"/>
                  <a:gd name="connsiteY38" fmla="*/ 3930988 h 5234271"/>
                  <a:gd name="connsiteX39" fmla="*/ 1881352 w 7110438"/>
                  <a:gd name="connsiteY39" fmla="*/ 3909967 h 5234271"/>
                  <a:gd name="connsiteX40" fmla="*/ 1912883 w 7110438"/>
                  <a:gd name="connsiteY40" fmla="*/ 3899457 h 5234271"/>
                  <a:gd name="connsiteX41" fmla="*/ 1965435 w 7110438"/>
                  <a:gd name="connsiteY41" fmla="*/ 3857416 h 5234271"/>
                  <a:gd name="connsiteX42" fmla="*/ 2028497 w 7110438"/>
                  <a:gd name="connsiteY42" fmla="*/ 3804864 h 5234271"/>
                  <a:gd name="connsiteX43" fmla="*/ 2091559 w 7110438"/>
                  <a:gd name="connsiteY43" fmla="*/ 3783843 h 5234271"/>
                  <a:gd name="connsiteX44" fmla="*/ 2154621 w 7110438"/>
                  <a:gd name="connsiteY44" fmla="*/ 3741802 h 5234271"/>
                  <a:gd name="connsiteX45" fmla="*/ 2186152 w 7110438"/>
                  <a:gd name="connsiteY45" fmla="*/ 3710271 h 5234271"/>
                  <a:gd name="connsiteX46" fmla="*/ 2249214 w 7110438"/>
                  <a:gd name="connsiteY46" fmla="*/ 3689250 h 5234271"/>
                  <a:gd name="connsiteX47" fmla="*/ 2301766 w 7110438"/>
                  <a:gd name="connsiteY47" fmla="*/ 3636698 h 5234271"/>
                  <a:gd name="connsiteX48" fmla="*/ 2333297 w 7110438"/>
                  <a:gd name="connsiteY48" fmla="*/ 3615678 h 5234271"/>
                  <a:gd name="connsiteX49" fmla="*/ 2385849 w 7110438"/>
                  <a:gd name="connsiteY49" fmla="*/ 3552616 h 5234271"/>
                  <a:gd name="connsiteX50" fmla="*/ 2417380 w 7110438"/>
                  <a:gd name="connsiteY50" fmla="*/ 3531595 h 5234271"/>
                  <a:gd name="connsiteX51" fmla="*/ 2448911 w 7110438"/>
                  <a:gd name="connsiteY51" fmla="*/ 3500064 h 5234271"/>
                  <a:gd name="connsiteX52" fmla="*/ 2511973 w 7110438"/>
                  <a:gd name="connsiteY52" fmla="*/ 3479043 h 5234271"/>
                  <a:gd name="connsiteX53" fmla="*/ 2543504 w 7110438"/>
                  <a:gd name="connsiteY53" fmla="*/ 3447512 h 5234271"/>
                  <a:gd name="connsiteX54" fmla="*/ 2575035 w 7110438"/>
                  <a:gd name="connsiteY54" fmla="*/ 3437002 h 5234271"/>
                  <a:gd name="connsiteX55" fmla="*/ 2606566 w 7110438"/>
                  <a:gd name="connsiteY55" fmla="*/ 3415981 h 5234271"/>
                  <a:gd name="connsiteX56" fmla="*/ 2659117 w 7110438"/>
                  <a:gd name="connsiteY56" fmla="*/ 3363429 h 5234271"/>
                  <a:gd name="connsiteX57" fmla="*/ 2690649 w 7110438"/>
                  <a:gd name="connsiteY57" fmla="*/ 3331898 h 5234271"/>
                  <a:gd name="connsiteX58" fmla="*/ 2795752 w 7110438"/>
                  <a:gd name="connsiteY58" fmla="*/ 3258326 h 5234271"/>
                  <a:gd name="connsiteX59" fmla="*/ 2827283 w 7110438"/>
                  <a:gd name="connsiteY59" fmla="*/ 3237305 h 5234271"/>
                  <a:gd name="connsiteX60" fmla="*/ 2858814 w 7110438"/>
                  <a:gd name="connsiteY60" fmla="*/ 3205774 h 5234271"/>
                  <a:gd name="connsiteX61" fmla="*/ 2890345 w 7110438"/>
                  <a:gd name="connsiteY61" fmla="*/ 3195264 h 5234271"/>
                  <a:gd name="connsiteX62" fmla="*/ 2921876 w 7110438"/>
                  <a:gd name="connsiteY62" fmla="*/ 3163733 h 5234271"/>
                  <a:gd name="connsiteX63" fmla="*/ 2984938 w 7110438"/>
                  <a:gd name="connsiteY63" fmla="*/ 3121691 h 5234271"/>
                  <a:gd name="connsiteX64" fmla="*/ 3048000 w 7110438"/>
                  <a:gd name="connsiteY64" fmla="*/ 3058629 h 5234271"/>
                  <a:gd name="connsiteX65" fmla="*/ 3111062 w 7110438"/>
                  <a:gd name="connsiteY65" fmla="*/ 3016588 h 5234271"/>
                  <a:gd name="connsiteX66" fmla="*/ 3174124 w 7110438"/>
                  <a:gd name="connsiteY66" fmla="*/ 2974547 h 5234271"/>
                  <a:gd name="connsiteX67" fmla="*/ 3205655 w 7110438"/>
                  <a:gd name="connsiteY67" fmla="*/ 2953526 h 5234271"/>
                  <a:gd name="connsiteX68" fmla="*/ 3237186 w 7110438"/>
                  <a:gd name="connsiteY68" fmla="*/ 2943016 h 5234271"/>
                  <a:gd name="connsiteX69" fmla="*/ 3289738 w 7110438"/>
                  <a:gd name="connsiteY69" fmla="*/ 2879953 h 5234271"/>
                  <a:gd name="connsiteX70" fmla="*/ 3321269 w 7110438"/>
                  <a:gd name="connsiteY70" fmla="*/ 2858933 h 5234271"/>
                  <a:gd name="connsiteX71" fmla="*/ 3331780 w 7110438"/>
                  <a:gd name="connsiteY71" fmla="*/ 2827402 h 5234271"/>
                  <a:gd name="connsiteX72" fmla="*/ 3363311 w 7110438"/>
                  <a:gd name="connsiteY72" fmla="*/ 2806381 h 5234271"/>
                  <a:gd name="connsiteX73" fmla="*/ 3426373 w 7110438"/>
                  <a:gd name="connsiteY73" fmla="*/ 2753829 h 5234271"/>
                  <a:gd name="connsiteX74" fmla="*/ 3531476 w 7110438"/>
                  <a:gd name="connsiteY74" fmla="*/ 2596174 h 5234271"/>
                  <a:gd name="connsiteX75" fmla="*/ 3552497 w 7110438"/>
                  <a:gd name="connsiteY75" fmla="*/ 2564643 h 5234271"/>
                  <a:gd name="connsiteX76" fmla="*/ 3573517 w 7110438"/>
                  <a:gd name="connsiteY76" fmla="*/ 2533112 h 5234271"/>
                  <a:gd name="connsiteX77" fmla="*/ 3636580 w 7110438"/>
                  <a:gd name="connsiteY77" fmla="*/ 2480560 h 5234271"/>
                  <a:gd name="connsiteX78" fmla="*/ 3657600 w 7110438"/>
                  <a:gd name="connsiteY78" fmla="*/ 2449029 h 5234271"/>
                  <a:gd name="connsiteX79" fmla="*/ 3720662 w 7110438"/>
                  <a:gd name="connsiteY79" fmla="*/ 2406988 h 5234271"/>
                  <a:gd name="connsiteX80" fmla="*/ 3752193 w 7110438"/>
                  <a:gd name="connsiteY80" fmla="*/ 2385967 h 5234271"/>
                  <a:gd name="connsiteX81" fmla="*/ 3815255 w 7110438"/>
                  <a:gd name="connsiteY81" fmla="*/ 2364947 h 5234271"/>
                  <a:gd name="connsiteX82" fmla="*/ 3878317 w 7110438"/>
                  <a:gd name="connsiteY82" fmla="*/ 2322905 h 5234271"/>
                  <a:gd name="connsiteX83" fmla="*/ 3909849 w 7110438"/>
                  <a:gd name="connsiteY83" fmla="*/ 2301884 h 5234271"/>
                  <a:gd name="connsiteX84" fmla="*/ 3941380 w 7110438"/>
                  <a:gd name="connsiteY84" fmla="*/ 2291374 h 5234271"/>
                  <a:gd name="connsiteX85" fmla="*/ 3972911 w 7110438"/>
                  <a:gd name="connsiteY85" fmla="*/ 2270353 h 5234271"/>
                  <a:gd name="connsiteX86" fmla="*/ 4025462 w 7110438"/>
                  <a:gd name="connsiteY86" fmla="*/ 2259843 h 5234271"/>
                  <a:gd name="connsiteX87" fmla="*/ 4056993 w 7110438"/>
                  <a:gd name="connsiteY87" fmla="*/ 2249333 h 5234271"/>
                  <a:gd name="connsiteX88" fmla="*/ 4120055 w 7110438"/>
                  <a:gd name="connsiteY88" fmla="*/ 2196781 h 5234271"/>
                  <a:gd name="connsiteX89" fmla="*/ 4151586 w 7110438"/>
                  <a:gd name="connsiteY89" fmla="*/ 2175760 h 5234271"/>
                  <a:gd name="connsiteX90" fmla="*/ 4214649 w 7110438"/>
                  <a:gd name="connsiteY90" fmla="*/ 2133719 h 5234271"/>
                  <a:gd name="connsiteX91" fmla="*/ 4309242 w 7110438"/>
                  <a:gd name="connsiteY91" fmla="*/ 2091678 h 5234271"/>
                  <a:gd name="connsiteX92" fmla="*/ 4340773 w 7110438"/>
                  <a:gd name="connsiteY92" fmla="*/ 2081167 h 5234271"/>
                  <a:gd name="connsiteX93" fmla="*/ 4372304 w 7110438"/>
                  <a:gd name="connsiteY93" fmla="*/ 2070657 h 5234271"/>
                  <a:gd name="connsiteX94" fmla="*/ 4403835 w 7110438"/>
                  <a:gd name="connsiteY94" fmla="*/ 2039126 h 5234271"/>
                  <a:gd name="connsiteX95" fmla="*/ 4435366 w 7110438"/>
                  <a:gd name="connsiteY95" fmla="*/ 2018105 h 5234271"/>
                  <a:gd name="connsiteX96" fmla="*/ 4466897 w 7110438"/>
                  <a:gd name="connsiteY96" fmla="*/ 1955043 h 5234271"/>
                  <a:gd name="connsiteX97" fmla="*/ 4529959 w 7110438"/>
                  <a:gd name="connsiteY97" fmla="*/ 1913002 h 5234271"/>
                  <a:gd name="connsiteX98" fmla="*/ 4656083 w 7110438"/>
                  <a:gd name="connsiteY98" fmla="*/ 1913002 h 5234271"/>
                  <a:gd name="connsiteX99" fmla="*/ 4687614 w 7110438"/>
                  <a:gd name="connsiteY99" fmla="*/ 1902491 h 5234271"/>
                  <a:gd name="connsiteX100" fmla="*/ 4750676 w 7110438"/>
                  <a:gd name="connsiteY100" fmla="*/ 1860450 h 5234271"/>
                  <a:gd name="connsiteX101" fmla="*/ 4876800 w 7110438"/>
                  <a:gd name="connsiteY101" fmla="*/ 1818409 h 5234271"/>
                  <a:gd name="connsiteX102" fmla="*/ 4908331 w 7110438"/>
                  <a:gd name="connsiteY102" fmla="*/ 1807898 h 5234271"/>
                  <a:gd name="connsiteX103" fmla="*/ 4971393 w 7110438"/>
                  <a:gd name="connsiteY103" fmla="*/ 1765857 h 5234271"/>
                  <a:gd name="connsiteX104" fmla="*/ 5002924 w 7110438"/>
                  <a:gd name="connsiteY104" fmla="*/ 1744836 h 5234271"/>
                  <a:gd name="connsiteX105" fmla="*/ 5034455 w 7110438"/>
                  <a:gd name="connsiteY105" fmla="*/ 1713305 h 5234271"/>
                  <a:gd name="connsiteX106" fmla="*/ 5065986 w 7110438"/>
                  <a:gd name="connsiteY106" fmla="*/ 1702795 h 5234271"/>
                  <a:gd name="connsiteX107" fmla="*/ 5171090 w 7110438"/>
                  <a:gd name="connsiteY107" fmla="*/ 1671264 h 5234271"/>
                  <a:gd name="connsiteX108" fmla="*/ 5202621 w 7110438"/>
                  <a:gd name="connsiteY108" fmla="*/ 1660753 h 5234271"/>
                  <a:gd name="connsiteX109" fmla="*/ 5276193 w 7110438"/>
                  <a:gd name="connsiteY109" fmla="*/ 1608202 h 5234271"/>
                  <a:gd name="connsiteX110" fmla="*/ 5349766 w 7110438"/>
                  <a:gd name="connsiteY110" fmla="*/ 1555650 h 5234271"/>
                  <a:gd name="connsiteX111" fmla="*/ 5391807 w 7110438"/>
                  <a:gd name="connsiteY111" fmla="*/ 1524119 h 5234271"/>
                  <a:gd name="connsiteX112" fmla="*/ 5391807 w 7110438"/>
                  <a:gd name="connsiteY112" fmla="*/ 1471567 h 5234271"/>
                  <a:gd name="connsiteX113" fmla="*/ 5465380 w 7110438"/>
                  <a:gd name="connsiteY113" fmla="*/ 1408505 h 5234271"/>
                  <a:gd name="connsiteX114" fmla="*/ 5475890 w 7110438"/>
                  <a:gd name="connsiteY114" fmla="*/ 1376974 h 5234271"/>
                  <a:gd name="connsiteX115" fmla="*/ 5538952 w 7110438"/>
                  <a:gd name="connsiteY115" fmla="*/ 1345443 h 5234271"/>
                  <a:gd name="connsiteX116" fmla="*/ 5602014 w 7110438"/>
                  <a:gd name="connsiteY116" fmla="*/ 1282381 h 5234271"/>
                  <a:gd name="connsiteX117" fmla="*/ 5654566 w 7110438"/>
                  <a:gd name="connsiteY117" fmla="*/ 1229829 h 5234271"/>
                  <a:gd name="connsiteX118" fmla="*/ 5707117 w 7110438"/>
                  <a:gd name="connsiteY118" fmla="*/ 1135236 h 5234271"/>
                  <a:gd name="connsiteX119" fmla="*/ 5728138 w 7110438"/>
                  <a:gd name="connsiteY119" fmla="*/ 1103705 h 5234271"/>
                  <a:gd name="connsiteX120" fmla="*/ 5791200 w 7110438"/>
                  <a:gd name="connsiteY120" fmla="*/ 1061664 h 5234271"/>
                  <a:gd name="connsiteX121" fmla="*/ 5822731 w 7110438"/>
                  <a:gd name="connsiteY121" fmla="*/ 1040643 h 5234271"/>
                  <a:gd name="connsiteX122" fmla="*/ 5854262 w 7110438"/>
                  <a:gd name="connsiteY122" fmla="*/ 1009112 h 5234271"/>
                  <a:gd name="connsiteX123" fmla="*/ 5917324 w 7110438"/>
                  <a:gd name="connsiteY123" fmla="*/ 967071 h 5234271"/>
                  <a:gd name="connsiteX124" fmla="*/ 5969876 w 7110438"/>
                  <a:gd name="connsiteY124" fmla="*/ 904009 h 5234271"/>
                  <a:gd name="connsiteX125" fmla="*/ 6032938 w 7110438"/>
                  <a:gd name="connsiteY125" fmla="*/ 851457 h 5234271"/>
                  <a:gd name="connsiteX126" fmla="*/ 6074980 w 7110438"/>
                  <a:gd name="connsiteY126" fmla="*/ 809416 h 5234271"/>
                  <a:gd name="connsiteX127" fmla="*/ 6138042 w 7110438"/>
                  <a:gd name="connsiteY127" fmla="*/ 767374 h 5234271"/>
                  <a:gd name="connsiteX128" fmla="*/ 6222124 w 7110438"/>
                  <a:gd name="connsiteY128" fmla="*/ 693802 h 5234271"/>
                  <a:gd name="connsiteX129" fmla="*/ 6253655 w 7110438"/>
                  <a:gd name="connsiteY129" fmla="*/ 662271 h 5234271"/>
                  <a:gd name="connsiteX130" fmla="*/ 6274676 w 7110438"/>
                  <a:gd name="connsiteY130" fmla="*/ 630740 h 5234271"/>
                  <a:gd name="connsiteX131" fmla="*/ 6306207 w 7110438"/>
                  <a:gd name="connsiteY131" fmla="*/ 620229 h 5234271"/>
                  <a:gd name="connsiteX132" fmla="*/ 6358759 w 7110438"/>
                  <a:gd name="connsiteY132" fmla="*/ 557167 h 5234271"/>
                  <a:gd name="connsiteX133" fmla="*/ 6379780 w 7110438"/>
                  <a:gd name="connsiteY133" fmla="*/ 525636 h 5234271"/>
                  <a:gd name="connsiteX134" fmla="*/ 6442842 w 7110438"/>
                  <a:gd name="connsiteY134" fmla="*/ 473084 h 5234271"/>
                  <a:gd name="connsiteX135" fmla="*/ 6453352 w 7110438"/>
                  <a:gd name="connsiteY135" fmla="*/ 441553 h 5234271"/>
                  <a:gd name="connsiteX136" fmla="*/ 6484883 w 7110438"/>
                  <a:gd name="connsiteY136" fmla="*/ 420533 h 5234271"/>
                  <a:gd name="connsiteX137" fmla="*/ 6516414 w 7110438"/>
                  <a:gd name="connsiteY137" fmla="*/ 389002 h 5234271"/>
                  <a:gd name="connsiteX138" fmla="*/ 6547945 w 7110438"/>
                  <a:gd name="connsiteY138" fmla="*/ 367981 h 5234271"/>
                  <a:gd name="connsiteX139" fmla="*/ 6579476 w 7110438"/>
                  <a:gd name="connsiteY139" fmla="*/ 336450 h 5234271"/>
                  <a:gd name="connsiteX140" fmla="*/ 6611007 w 7110438"/>
                  <a:gd name="connsiteY140" fmla="*/ 315429 h 5234271"/>
                  <a:gd name="connsiteX141" fmla="*/ 6695090 w 7110438"/>
                  <a:gd name="connsiteY141" fmla="*/ 220836 h 5234271"/>
                  <a:gd name="connsiteX142" fmla="*/ 6726621 w 7110438"/>
                  <a:gd name="connsiteY142" fmla="*/ 157774 h 5234271"/>
                  <a:gd name="connsiteX143" fmla="*/ 6737131 w 7110438"/>
                  <a:gd name="connsiteY143" fmla="*/ 126243 h 5234271"/>
                  <a:gd name="connsiteX144" fmla="*/ 6747642 w 7110438"/>
                  <a:gd name="connsiteY144" fmla="*/ 42160 h 5234271"/>
                  <a:gd name="connsiteX145" fmla="*/ 6768662 w 7110438"/>
                  <a:gd name="connsiteY145" fmla="*/ 10629 h 5234271"/>
                  <a:gd name="connsiteX146" fmla="*/ 6873766 w 7110438"/>
                  <a:gd name="connsiteY146" fmla="*/ 10629 h 5234271"/>
                  <a:gd name="connsiteX147" fmla="*/ 7020911 w 7110438"/>
                  <a:gd name="connsiteY147" fmla="*/ 21140 h 5234271"/>
                  <a:gd name="connsiteX148" fmla="*/ 7062952 w 7110438"/>
                  <a:gd name="connsiteY148" fmla="*/ 147264 h 5234271"/>
                  <a:gd name="connsiteX149" fmla="*/ 7073462 w 7110438"/>
                  <a:gd name="connsiteY149" fmla="*/ 178795 h 5234271"/>
                  <a:gd name="connsiteX150" fmla="*/ 7094483 w 7110438"/>
                  <a:gd name="connsiteY150" fmla="*/ 210326 h 5234271"/>
                  <a:gd name="connsiteX151" fmla="*/ 7083973 w 7110438"/>
                  <a:gd name="connsiteY151" fmla="*/ 410022 h 5234271"/>
                  <a:gd name="connsiteX152" fmla="*/ 7052442 w 7110438"/>
                  <a:gd name="connsiteY152" fmla="*/ 473084 h 5234271"/>
                  <a:gd name="connsiteX153" fmla="*/ 7020911 w 7110438"/>
                  <a:gd name="connsiteY153" fmla="*/ 578188 h 5234271"/>
                  <a:gd name="connsiteX154" fmla="*/ 7010400 w 7110438"/>
                  <a:gd name="connsiteY154" fmla="*/ 714822 h 5234271"/>
                  <a:gd name="connsiteX155" fmla="*/ 6989380 w 7110438"/>
                  <a:gd name="connsiteY155" fmla="*/ 777884 h 5234271"/>
                  <a:gd name="connsiteX156" fmla="*/ 6968359 w 7110438"/>
                  <a:gd name="connsiteY156" fmla="*/ 840947 h 5234271"/>
                  <a:gd name="connsiteX157" fmla="*/ 7110402 w 7110438"/>
                  <a:gd name="connsiteY157" fmla="*/ 657897 h 5234271"/>
                  <a:gd name="connsiteX158" fmla="*/ 6947338 w 7110438"/>
                  <a:gd name="connsiteY158" fmla="*/ 914519 h 5234271"/>
                  <a:gd name="connsiteX159" fmla="*/ 6936828 w 7110438"/>
                  <a:gd name="connsiteY159" fmla="*/ 977581 h 5234271"/>
                  <a:gd name="connsiteX160" fmla="*/ 6915807 w 7110438"/>
                  <a:gd name="connsiteY160" fmla="*/ 1009112 h 5234271"/>
                  <a:gd name="connsiteX161" fmla="*/ 6884276 w 7110438"/>
                  <a:gd name="connsiteY161" fmla="*/ 1072174 h 5234271"/>
                  <a:gd name="connsiteX162" fmla="*/ 7096490 w 7110438"/>
                  <a:gd name="connsiteY162" fmla="*/ 934067 h 5234271"/>
                  <a:gd name="connsiteX163" fmla="*/ 6800193 w 7110438"/>
                  <a:gd name="connsiteY163" fmla="*/ 1229829 h 5234271"/>
                  <a:gd name="connsiteX164" fmla="*/ 6768662 w 7110438"/>
                  <a:gd name="connsiteY164" fmla="*/ 1261360 h 5234271"/>
                  <a:gd name="connsiteX165" fmla="*/ 7000196 w 7110438"/>
                  <a:gd name="connsiteY165" fmla="*/ 1171097 h 5234271"/>
                  <a:gd name="connsiteX166" fmla="*/ 6621517 w 7110438"/>
                  <a:gd name="connsiteY166" fmla="*/ 1419016 h 5234271"/>
                  <a:gd name="connsiteX167" fmla="*/ 7047645 w 7110438"/>
                  <a:gd name="connsiteY167" fmla="*/ 1238867 h 5234271"/>
                  <a:gd name="connsiteX168" fmla="*/ 7045945 w 7110438"/>
                  <a:gd name="connsiteY168" fmla="*/ 1389103 h 5234271"/>
                  <a:gd name="connsiteX169" fmla="*/ 7040999 w 7110438"/>
                  <a:gd name="connsiteY169" fmla="*/ 1484789 h 5234271"/>
                  <a:gd name="connsiteX170" fmla="*/ 7074847 w 7110438"/>
                  <a:gd name="connsiteY170" fmla="*/ 1576671 h 5234271"/>
                  <a:gd name="connsiteX171" fmla="*/ 7078709 w 7110438"/>
                  <a:gd name="connsiteY171" fmla="*/ 1612910 h 5234271"/>
                  <a:gd name="connsiteX172" fmla="*/ 7051970 w 7110438"/>
                  <a:gd name="connsiteY172" fmla="*/ 1724909 h 5234271"/>
                  <a:gd name="connsiteX173" fmla="*/ 7060006 w 7110438"/>
                  <a:gd name="connsiteY173" fmla="*/ 1870436 h 5234271"/>
                  <a:gd name="connsiteX174" fmla="*/ 7020785 w 7110438"/>
                  <a:gd name="connsiteY174" fmla="*/ 1922724 h 5234271"/>
                  <a:gd name="connsiteX175" fmla="*/ 6972547 w 7110438"/>
                  <a:gd name="connsiteY175" fmla="*/ 2019500 h 5234271"/>
                  <a:gd name="connsiteX176" fmla="*/ 6938674 w 7110438"/>
                  <a:gd name="connsiteY176" fmla="*/ 2042595 h 5234271"/>
                  <a:gd name="connsiteX177" fmla="*/ 6885350 w 7110438"/>
                  <a:gd name="connsiteY177" fmla="*/ 2033892 h 5234271"/>
                  <a:gd name="connsiteX178" fmla="*/ 6878859 w 7110438"/>
                  <a:gd name="connsiteY178" fmla="*/ 2078834 h 5234271"/>
                  <a:gd name="connsiteX179" fmla="*/ 6801948 w 7110438"/>
                  <a:gd name="connsiteY179" fmla="*/ 2100410 h 5234271"/>
                  <a:gd name="connsiteX180" fmla="*/ 6669077 w 7110438"/>
                  <a:gd name="connsiteY180" fmla="*/ 2157124 h 5234271"/>
                  <a:gd name="connsiteX181" fmla="*/ 6575142 w 7110438"/>
                  <a:gd name="connsiteY181" fmla="*/ 2218370 h 5234271"/>
                  <a:gd name="connsiteX182" fmla="*/ 6542401 w 7110438"/>
                  <a:gd name="connsiteY182" fmla="*/ 2240218 h 5234271"/>
                  <a:gd name="connsiteX183" fmla="*/ 6468493 w 7110438"/>
                  <a:gd name="connsiteY183" fmla="*/ 2276724 h 5234271"/>
                  <a:gd name="connsiteX184" fmla="*/ 6454556 w 7110438"/>
                  <a:gd name="connsiteY184" fmla="*/ 2295943 h 5234271"/>
                  <a:gd name="connsiteX185" fmla="*/ 6376668 w 7110438"/>
                  <a:gd name="connsiteY185" fmla="*/ 2316962 h 5234271"/>
                  <a:gd name="connsiteX186" fmla="*/ 6234019 w 7110438"/>
                  <a:gd name="connsiteY186" fmla="*/ 2368416 h 5234271"/>
                  <a:gd name="connsiteX187" fmla="*/ 6186931 w 7110438"/>
                  <a:gd name="connsiteY187" fmla="*/ 2391526 h 5234271"/>
                  <a:gd name="connsiteX188" fmla="*/ 6063537 w 7110438"/>
                  <a:gd name="connsiteY188" fmla="*/ 2416973 h 5234271"/>
                  <a:gd name="connsiteX189" fmla="*/ 6029533 w 7110438"/>
                  <a:gd name="connsiteY189" fmla="*/ 2432193 h 5234271"/>
                  <a:gd name="connsiteX190" fmla="*/ 6084260 w 7110438"/>
                  <a:gd name="connsiteY190" fmla="*/ 2405007 h 5234271"/>
                  <a:gd name="connsiteX191" fmla="*/ 5819399 w 7110438"/>
                  <a:gd name="connsiteY191" fmla="*/ 2546595 h 5234271"/>
                  <a:gd name="connsiteX192" fmla="*/ 5833236 w 7110438"/>
                  <a:gd name="connsiteY192" fmla="*/ 2552705 h 5234271"/>
                  <a:gd name="connsiteX193" fmla="*/ 5756419 w 7110438"/>
                  <a:gd name="connsiteY193" fmla="*/ 2546713 h 5234271"/>
                  <a:gd name="connsiteX194" fmla="*/ 5753945 w 7110438"/>
                  <a:gd name="connsiteY194" fmla="*/ 2564833 h 5234271"/>
                  <a:gd name="connsiteX195" fmla="*/ 5734741 w 7110438"/>
                  <a:gd name="connsiteY195" fmla="*/ 2579623 h 5234271"/>
                  <a:gd name="connsiteX196" fmla="*/ 5642506 w 7110438"/>
                  <a:gd name="connsiteY196" fmla="*/ 2599264 h 5234271"/>
                  <a:gd name="connsiteX197" fmla="*/ 5683619 w 7110438"/>
                  <a:gd name="connsiteY197" fmla="*/ 2577150 h 5234271"/>
                  <a:gd name="connsiteX198" fmla="*/ 5584304 w 7110438"/>
                  <a:gd name="connsiteY198" fmla="*/ 2588837 h 5234271"/>
                  <a:gd name="connsiteX199" fmla="*/ 5417469 w 7110438"/>
                  <a:gd name="connsiteY199" fmla="*/ 2726664 h 5234271"/>
                  <a:gd name="connsiteX200" fmla="*/ 5308050 w 7110438"/>
                  <a:gd name="connsiteY200" fmla="*/ 2742330 h 5234271"/>
                  <a:gd name="connsiteX201" fmla="*/ 5211024 w 7110438"/>
                  <a:gd name="connsiteY201" fmla="*/ 2798054 h 5234271"/>
                  <a:gd name="connsiteX202" fmla="*/ 5132480 w 7110438"/>
                  <a:gd name="connsiteY202" fmla="*/ 2801128 h 5234271"/>
                  <a:gd name="connsiteX203" fmla="*/ 4961500 w 7110438"/>
                  <a:gd name="connsiteY203" fmla="*/ 2837008 h 5234271"/>
                  <a:gd name="connsiteX204" fmla="*/ 4771697 w 7110438"/>
                  <a:gd name="connsiteY204" fmla="*/ 2900974 h 5234271"/>
                  <a:gd name="connsiteX205" fmla="*/ 4683284 w 7110438"/>
                  <a:gd name="connsiteY205" fmla="*/ 2934502 h 5234271"/>
                  <a:gd name="connsiteX206" fmla="*/ 4629960 w 7110438"/>
                  <a:gd name="connsiteY206" fmla="*/ 2972739 h 5234271"/>
                  <a:gd name="connsiteX207" fmla="*/ 4576636 w 7110438"/>
                  <a:gd name="connsiteY207" fmla="*/ 2993760 h 5234271"/>
                  <a:gd name="connsiteX208" fmla="*/ 4536912 w 7110438"/>
                  <a:gd name="connsiteY208" fmla="*/ 3045407 h 5234271"/>
                  <a:gd name="connsiteX209" fmla="*/ 4512646 w 7110438"/>
                  <a:gd name="connsiteY209" fmla="*/ 3089446 h 5234271"/>
                  <a:gd name="connsiteX210" fmla="*/ 4401206 w 7110438"/>
                  <a:gd name="connsiteY210" fmla="*/ 3141094 h 5234271"/>
                  <a:gd name="connsiteX211" fmla="*/ 4333353 w 7110438"/>
                  <a:gd name="connsiteY211" fmla="*/ 3162115 h 5234271"/>
                  <a:gd name="connsiteX212" fmla="*/ 4261481 w 7110438"/>
                  <a:gd name="connsiteY212" fmla="*/ 3180235 h 5234271"/>
                  <a:gd name="connsiteX213" fmla="*/ 4200892 w 7110438"/>
                  <a:gd name="connsiteY213" fmla="*/ 3207961 h 5234271"/>
                  <a:gd name="connsiteX214" fmla="*/ 4157151 w 7110438"/>
                  <a:gd name="connsiteY214" fmla="*/ 3241299 h 5234271"/>
                  <a:gd name="connsiteX215" fmla="*/ 4118355 w 7110438"/>
                  <a:gd name="connsiteY215" fmla="*/ 3255615 h 5234271"/>
                  <a:gd name="connsiteX216" fmla="*/ 4077087 w 7110438"/>
                  <a:gd name="connsiteY216" fmla="*/ 3283340 h 5234271"/>
                  <a:gd name="connsiteX217" fmla="*/ 4031027 w 7110438"/>
                  <a:gd name="connsiteY217" fmla="*/ 3320674 h 5234271"/>
                  <a:gd name="connsiteX218" fmla="*/ 3924378 w 7110438"/>
                  <a:gd name="connsiteY218" fmla="*/ 3337890 h 5234271"/>
                  <a:gd name="connsiteX219" fmla="*/ 3887899 w 7110438"/>
                  <a:gd name="connsiteY219" fmla="*/ 3382831 h 5234271"/>
                  <a:gd name="connsiteX220" fmla="*/ 3834575 w 7110438"/>
                  <a:gd name="connsiteY220" fmla="*/ 3433577 h 5234271"/>
                  <a:gd name="connsiteX221" fmla="*/ 3773986 w 7110438"/>
                  <a:gd name="connsiteY221" fmla="*/ 3441185 h 5234271"/>
                  <a:gd name="connsiteX222" fmla="*/ 3738437 w 7110438"/>
                  <a:gd name="connsiteY222" fmla="*/ 3470720 h 5234271"/>
                  <a:gd name="connsiteX223" fmla="*/ 3665637 w 7110438"/>
                  <a:gd name="connsiteY223" fmla="*/ 3496449 h 5234271"/>
                  <a:gd name="connsiteX224" fmla="*/ 3584028 w 7110438"/>
                  <a:gd name="connsiteY224" fmla="*/ 3542295 h 5234271"/>
                  <a:gd name="connsiteX225" fmla="*/ 3541986 w 7110438"/>
                  <a:gd name="connsiteY225" fmla="*/ 3563126 h 5234271"/>
                  <a:gd name="connsiteX226" fmla="*/ 3478924 w 7110438"/>
                  <a:gd name="connsiteY226" fmla="*/ 3584147 h 5234271"/>
                  <a:gd name="connsiteX227" fmla="*/ 3447393 w 7110438"/>
                  <a:gd name="connsiteY227" fmla="*/ 3594657 h 5234271"/>
                  <a:gd name="connsiteX228" fmla="*/ 3415862 w 7110438"/>
                  <a:gd name="connsiteY228" fmla="*/ 3615678 h 5234271"/>
                  <a:gd name="connsiteX229" fmla="*/ 3384331 w 7110438"/>
                  <a:gd name="connsiteY229" fmla="*/ 3626188 h 5234271"/>
                  <a:gd name="connsiteX230" fmla="*/ 3373821 w 7110438"/>
                  <a:gd name="connsiteY230" fmla="*/ 3657719 h 5234271"/>
                  <a:gd name="connsiteX231" fmla="*/ 3363311 w 7110438"/>
                  <a:gd name="connsiteY231" fmla="*/ 3783843 h 5234271"/>
                  <a:gd name="connsiteX232" fmla="*/ 3331780 w 7110438"/>
                  <a:gd name="connsiteY232" fmla="*/ 3794353 h 5234271"/>
                  <a:gd name="connsiteX233" fmla="*/ 3300249 w 7110438"/>
                  <a:gd name="connsiteY233" fmla="*/ 3815374 h 5234271"/>
                  <a:gd name="connsiteX234" fmla="*/ 3153104 w 7110438"/>
                  <a:gd name="connsiteY234" fmla="*/ 3836395 h 5234271"/>
                  <a:gd name="connsiteX235" fmla="*/ 3090042 w 7110438"/>
                  <a:gd name="connsiteY235" fmla="*/ 3878436 h 5234271"/>
                  <a:gd name="connsiteX236" fmla="*/ 2995449 w 7110438"/>
                  <a:gd name="connsiteY236" fmla="*/ 3899457 h 5234271"/>
                  <a:gd name="connsiteX237" fmla="*/ 2932386 w 7110438"/>
                  <a:gd name="connsiteY237" fmla="*/ 3952009 h 5234271"/>
                  <a:gd name="connsiteX238" fmla="*/ 2869324 w 7110438"/>
                  <a:gd name="connsiteY238" fmla="*/ 3983540 h 5234271"/>
                  <a:gd name="connsiteX239" fmla="*/ 2806262 w 7110438"/>
                  <a:gd name="connsiteY239" fmla="*/ 4015071 h 5234271"/>
                  <a:gd name="connsiteX240" fmla="*/ 2764221 w 7110438"/>
                  <a:gd name="connsiteY240" fmla="*/ 4057112 h 5234271"/>
                  <a:gd name="connsiteX241" fmla="*/ 2743200 w 7110438"/>
                  <a:gd name="connsiteY241" fmla="*/ 4088643 h 5234271"/>
                  <a:gd name="connsiteX242" fmla="*/ 2711669 w 7110438"/>
                  <a:gd name="connsiteY242" fmla="*/ 4109664 h 5234271"/>
                  <a:gd name="connsiteX243" fmla="*/ 2617076 w 7110438"/>
                  <a:gd name="connsiteY243" fmla="*/ 4183236 h 5234271"/>
                  <a:gd name="connsiteX244" fmla="*/ 2585545 w 7110438"/>
                  <a:gd name="connsiteY244" fmla="*/ 4214767 h 5234271"/>
                  <a:gd name="connsiteX245" fmla="*/ 2522483 w 7110438"/>
                  <a:gd name="connsiteY245" fmla="*/ 4235788 h 5234271"/>
                  <a:gd name="connsiteX246" fmla="*/ 2459421 w 7110438"/>
                  <a:gd name="connsiteY246" fmla="*/ 4277829 h 5234271"/>
                  <a:gd name="connsiteX247" fmla="*/ 2396359 w 7110438"/>
                  <a:gd name="connsiteY247" fmla="*/ 4330381 h 5234271"/>
                  <a:gd name="connsiteX248" fmla="*/ 2375338 w 7110438"/>
                  <a:gd name="connsiteY248" fmla="*/ 4361912 h 5234271"/>
                  <a:gd name="connsiteX249" fmla="*/ 2270235 w 7110438"/>
                  <a:gd name="connsiteY249" fmla="*/ 4414464 h 5234271"/>
                  <a:gd name="connsiteX250" fmla="*/ 2217683 w 7110438"/>
                  <a:gd name="connsiteY250" fmla="*/ 4424974 h 5234271"/>
                  <a:gd name="connsiteX251" fmla="*/ 2154621 w 7110438"/>
                  <a:gd name="connsiteY251" fmla="*/ 4445995 h 5234271"/>
                  <a:gd name="connsiteX252" fmla="*/ 2091559 w 7110438"/>
                  <a:gd name="connsiteY252" fmla="*/ 4488036 h 5234271"/>
                  <a:gd name="connsiteX253" fmla="*/ 2028497 w 7110438"/>
                  <a:gd name="connsiteY253" fmla="*/ 4519567 h 5234271"/>
                  <a:gd name="connsiteX254" fmla="*/ 1933904 w 7110438"/>
                  <a:gd name="connsiteY254" fmla="*/ 4572119 h 5234271"/>
                  <a:gd name="connsiteX255" fmla="*/ 1723697 w 7110438"/>
                  <a:gd name="connsiteY255" fmla="*/ 4603650 h 5234271"/>
                  <a:gd name="connsiteX256" fmla="*/ 1713186 w 7110438"/>
                  <a:gd name="connsiteY256" fmla="*/ 4635181 h 5234271"/>
                  <a:gd name="connsiteX257" fmla="*/ 1650124 w 7110438"/>
                  <a:gd name="connsiteY257" fmla="*/ 4687733 h 5234271"/>
                  <a:gd name="connsiteX258" fmla="*/ 1618593 w 7110438"/>
                  <a:gd name="connsiteY258" fmla="*/ 4719264 h 5234271"/>
                  <a:gd name="connsiteX259" fmla="*/ 1555531 w 7110438"/>
                  <a:gd name="connsiteY259" fmla="*/ 4740284 h 5234271"/>
                  <a:gd name="connsiteX260" fmla="*/ 1524000 w 7110438"/>
                  <a:gd name="connsiteY260" fmla="*/ 4750795 h 5234271"/>
                  <a:gd name="connsiteX261" fmla="*/ 1460938 w 7110438"/>
                  <a:gd name="connsiteY261" fmla="*/ 4792836 h 5234271"/>
                  <a:gd name="connsiteX262" fmla="*/ 1397876 w 7110438"/>
                  <a:gd name="connsiteY262" fmla="*/ 4834878 h 5234271"/>
                  <a:gd name="connsiteX263" fmla="*/ 1366345 w 7110438"/>
                  <a:gd name="connsiteY263" fmla="*/ 4845388 h 5234271"/>
                  <a:gd name="connsiteX264" fmla="*/ 1271752 w 7110438"/>
                  <a:gd name="connsiteY264" fmla="*/ 4866409 h 5234271"/>
                  <a:gd name="connsiteX265" fmla="*/ 1208690 w 7110438"/>
                  <a:gd name="connsiteY265" fmla="*/ 4876919 h 5234271"/>
                  <a:gd name="connsiteX266" fmla="*/ 1093076 w 7110438"/>
                  <a:gd name="connsiteY266" fmla="*/ 4908450 h 5234271"/>
                  <a:gd name="connsiteX267" fmla="*/ 1061545 w 7110438"/>
                  <a:gd name="connsiteY267" fmla="*/ 4929471 h 5234271"/>
                  <a:gd name="connsiteX268" fmla="*/ 998483 w 7110438"/>
                  <a:gd name="connsiteY268" fmla="*/ 4950491 h 5234271"/>
                  <a:gd name="connsiteX269" fmla="*/ 935421 w 7110438"/>
                  <a:gd name="connsiteY269" fmla="*/ 4982022 h 5234271"/>
                  <a:gd name="connsiteX270" fmla="*/ 872359 w 7110438"/>
                  <a:gd name="connsiteY270" fmla="*/ 5024064 h 5234271"/>
                  <a:gd name="connsiteX271" fmla="*/ 777766 w 7110438"/>
                  <a:gd name="connsiteY271" fmla="*/ 5034574 h 5234271"/>
                  <a:gd name="connsiteX272" fmla="*/ 756745 w 7110438"/>
                  <a:gd name="connsiteY272" fmla="*/ 5066105 h 5234271"/>
                  <a:gd name="connsiteX273" fmla="*/ 693683 w 7110438"/>
                  <a:gd name="connsiteY273" fmla="*/ 5097636 h 5234271"/>
                  <a:gd name="connsiteX274" fmla="*/ 493986 w 7110438"/>
                  <a:gd name="connsiteY274" fmla="*/ 5087126 h 5234271"/>
                  <a:gd name="connsiteX275" fmla="*/ 388883 w 7110438"/>
                  <a:gd name="connsiteY275" fmla="*/ 5097636 h 5234271"/>
                  <a:gd name="connsiteX276" fmla="*/ 325821 w 7110438"/>
                  <a:gd name="connsiteY276" fmla="*/ 5118657 h 5234271"/>
                  <a:gd name="connsiteX277" fmla="*/ 294290 w 7110438"/>
                  <a:gd name="connsiteY277" fmla="*/ 5139678 h 5234271"/>
                  <a:gd name="connsiteX278" fmla="*/ 252249 w 7110438"/>
                  <a:gd name="connsiteY278" fmla="*/ 5181719 h 5234271"/>
                  <a:gd name="connsiteX279" fmla="*/ 220717 w 7110438"/>
                  <a:gd name="connsiteY279" fmla="*/ 5202740 h 5234271"/>
                  <a:gd name="connsiteX280" fmla="*/ 94593 w 7110438"/>
                  <a:gd name="connsiteY280" fmla="*/ 5234271 h 5234271"/>
                  <a:gd name="connsiteX281" fmla="*/ 52552 w 7110438"/>
                  <a:gd name="connsiteY281" fmla="*/ 5171209 h 5234271"/>
                  <a:gd name="connsiteX282" fmla="*/ 63062 w 7110438"/>
                  <a:gd name="connsiteY282" fmla="*/ 5139678 h 5234271"/>
                  <a:gd name="connsiteX283" fmla="*/ 94593 w 7110438"/>
                  <a:gd name="connsiteY283" fmla="*/ 5118657 h 5234271"/>
                  <a:gd name="connsiteX284" fmla="*/ 94593 w 7110438"/>
                  <a:gd name="connsiteY284" fmla="*/ 5118657 h 5234271"/>
                  <a:gd name="connsiteX0" fmla="*/ 0 w 7125861"/>
                  <a:gd name="connsiteY0" fmla="*/ 5181719 h 5234271"/>
                  <a:gd name="connsiteX1" fmla="*/ 0 w 7125861"/>
                  <a:gd name="connsiteY1" fmla="*/ 5181719 h 5234271"/>
                  <a:gd name="connsiteX2" fmla="*/ 73573 w 7125861"/>
                  <a:gd name="connsiteY2" fmla="*/ 5118657 h 5234271"/>
                  <a:gd name="connsiteX3" fmla="*/ 136635 w 7125861"/>
                  <a:gd name="connsiteY3" fmla="*/ 5066105 h 5234271"/>
                  <a:gd name="connsiteX4" fmla="*/ 199697 w 7125861"/>
                  <a:gd name="connsiteY4" fmla="*/ 5045084 h 5234271"/>
                  <a:gd name="connsiteX5" fmla="*/ 220717 w 7125861"/>
                  <a:gd name="connsiteY5" fmla="*/ 5013553 h 5234271"/>
                  <a:gd name="connsiteX6" fmla="*/ 283780 w 7125861"/>
                  <a:gd name="connsiteY6" fmla="*/ 4982022 h 5234271"/>
                  <a:gd name="connsiteX7" fmla="*/ 304800 w 7125861"/>
                  <a:gd name="connsiteY7" fmla="*/ 4950491 h 5234271"/>
                  <a:gd name="connsiteX8" fmla="*/ 367862 w 7125861"/>
                  <a:gd name="connsiteY8" fmla="*/ 4918960 h 5234271"/>
                  <a:gd name="connsiteX9" fmla="*/ 399393 w 7125861"/>
                  <a:gd name="connsiteY9" fmla="*/ 4887429 h 5234271"/>
                  <a:gd name="connsiteX10" fmla="*/ 430924 w 7125861"/>
                  <a:gd name="connsiteY10" fmla="*/ 4866409 h 5234271"/>
                  <a:gd name="connsiteX11" fmla="*/ 483476 w 7125861"/>
                  <a:gd name="connsiteY11" fmla="*/ 4813857 h 5234271"/>
                  <a:gd name="connsiteX12" fmla="*/ 504497 w 7125861"/>
                  <a:gd name="connsiteY12" fmla="*/ 4782326 h 5234271"/>
                  <a:gd name="connsiteX13" fmla="*/ 536028 w 7125861"/>
                  <a:gd name="connsiteY13" fmla="*/ 4761305 h 5234271"/>
                  <a:gd name="connsiteX14" fmla="*/ 546538 w 7125861"/>
                  <a:gd name="connsiteY14" fmla="*/ 4729774 h 5234271"/>
                  <a:gd name="connsiteX15" fmla="*/ 567559 w 7125861"/>
                  <a:gd name="connsiteY15" fmla="*/ 4698243 h 5234271"/>
                  <a:gd name="connsiteX16" fmla="*/ 578069 w 7125861"/>
                  <a:gd name="connsiteY16" fmla="*/ 4666712 h 5234271"/>
                  <a:gd name="connsiteX17" fmla="*/ 609600 w 7125861"/>
                  <a:gd name="connsiteY17" fmla="*/ 4635181 h 5234271"/>
                  <a:gd name="connsiteX18" fmla="*/ 683173 w 7125861"/>
                  <a:gd name="connsiteY18" fmla="*/ 4593140 h 5234271"/>
                  <a:gd name="connsiteX19" fmla="*/ 777766 w 7125861"/>
                  <a:gd name="connsiteY19" fmla="*/ 4519567 h 5234271"/>
                  <a:gd name="connsiteX20" fmla="*/ 819807 w 7125861"/>
                  <a:gd name="connsiteY20" fmla="*/ 4498547 h 5234271"/>
                  <a:gd name="connsiteX21" fmla="*/ 882869 w 7125861"/>
                  <a:gd name="connsiteY21" fmla="*/ 4456505 h 5234271"/>
                  <a:gd name="connsiteX22" fmla="*/ 914400 w 7125861"/>
                  <a:gd name="connsiteY22" fmla="*/ 4435484 h 5234271"/>
                  <a:gd name="connsiteX23" fmla="*/ 1008993 w 7125861"/>
                  <a:gd name="connsiteY23" fmla="*/ 4403953 h 5234271"/>
                  <a:gd name="connsiteX24" fmla="*/ 1040524 w 7125861"/>
                  <a:gd name="connsiteY24" fmla="*/ 4393443 h 5234271"/>
                  <a:gd name="connsiteX25" fmla="*/ 1072055 w 7125861"/>
                  <a:gd name="connsiteY25" fmla="*/ 4382933 h 5234271"/>
                  <a:gd name="connsiteX26" fmla="*/ 1135117 w 7125861"/>
                  <a:gd name="connsiteY26" fmla="*/ 4340891 h 5234271"/>
                  <a:gd name="connsiteX27" fmla="*/ 1229711 w 7125861"/>
                  <a:gd name="connsiteY27" fmla="*/ 4267319 h 5234271"/>
                  <a:gd name="connsiteX28" fmla="*/ 1345324 w 7125861"/>
                  <a:gd name="connsiteY28" fmla="*/ 4235788 h 5234271"/>
                  <a:gd name="connsiteX29" fmla="*/ 1408386 w 7125861"/>
                  <a:gd name="connsiteY29" fmla="*/ 4204257 h 5234271"/>
                  <a:gd name="connsiteX30" fmla="*/ 1439917 w 7125861"/>
                  <a:gd name="connsiteY30" fmla="*/ 4183236 h 5234271"/>
                  <a:gd name="connsiteX31" fmla="*/ 1502980 w 7125861"/>
                  <a:gd name="connsiteY31" fmla="*/ 4162216 h 5234271"/>
                  <a:gd name="connsiteX32" fmla="*/ 1534511 w 7125861"/>
                  <a:gd name="connsiteY32" fmla="*/ 4151705 h 5234271"/>
                  <a:gd name="connsiteX33" fmla="*/ 1629104 w 7125861"/>
                  <a:gd name="connsiteY33" fmla="*/ 4078133 h 5234271"/>
                  <a:gd name="connsiteX34" fmla="*/ 1660635 w 7125861"/>
                  <a:gd name="connsiteY34" fmla="*/ 4057112 h 5234271"/>
                  <a:gd name="connsiteX35" fmla="*/ 1692166 w 7125861"/>
                  <a:gd name="connsiteY35" fmla="*/ 4025581 h 5234271"/>
                  <a:gd name="connsiteX36" fmla="*/ 1723697 w 7125861"/>
                  <a:gd name="connsiteY36" fmla="*/ 4004560 h 5234271"/>
                  <a:gd name="connsiteX37" fmla="*/ 1786759 w 7125861"/>
                  <a:gd name="connsiteY37" fmla="*/ 3952009 h 5234271"/>
                  <a:gd name="connsiteX38" fmla="*/ 1849821 w 7125861"/>
                  <a:gd name="connsiteY38" fmla="*/ 3930988 h 5234271"/>
                  <a:gd name="connsiteX39" fmla="*/ 1881352 w 7125861"/>
                  <a:gd name="connsiteY39" fmla="*/ 3909967 h 5234271"/>
                  <a:gd name="connsiteX40" fmla="*/ 1912883 w 7125861"/>
                  <a:gd name="connsiteY40" fmla="*/ 3899457 h 5234271"/>
                  <a:gd name="connsiteX41" fmla="*/ 1965435 w 7125861"/>
                  <a:gd name="connsiteY41" fmla="*/ 3857416 h 5234271"/>
                  <a:gd name="connsiteX42" fmla="*/ 2028497 w 7125861"/>
                  <a:gd name="connsiteY42" fmla="*/ 3804864 h 5234271"/>
                  <a:gd name="connsiteX43" fmla="*/ 2091559 w 7125861"/>
                  <a:gd name="connsiteY43" fmla="*/ 3783843 h 5234271"/>
                  <a:gd name="connsiteX44" fmla="*/ 2154621 w 7125861"/>
                  <a:gd name="connsiteY44" fmla="*/ 3741802 h 5234271"/>
                  <a:gd name="connsiteX45" fmla="*/ 2186152 w 7125861"/>
                  <a:gd name="connsiteY45" fmla="*/ 3710271 h 5234271"/>
                  <a:gd name="connsiteX46" fmla="*/ 2249214 w 7125861"/>
                  <a:gd name="connsiteY46" fmla="*/ 3689250 h 5234271"/>
                  <a:gd name="connsiteX47" fmla="*/ 2301766 w 7125861"/>
                  <a:gd name="connsiteY47" fmla="*/ 3636698 h 5234271"/>
                  <a:gd name="connsiteX48" fmla="*/ 2333297 w 7125861"/>
                  <a:gd name="connsiteY48" fmla="*/ 3615678 h 5234271"/>
                  <a:gd name="connsiteX49" fmla="*/ 2385849 w 7125861"/>
                  <a:gd name="connsiteY49" fmla="*/ 3552616 h 5234271"/>
                  <a:gd name="connsiteX50" fmla="*/ 2417380 w 7125861"/>
                  <a:gd name="connsiteY50" fmla="*/ 3531595 h 5234271"/>
                  <a:gd name="connsiteX51" fmla="*/ 2448911 w 7125861"/>
                  <a:gd name="connsiteY51" fmla="*/ 3500064 h 5234271"/>
                  <a:gd name="connsiteX52" fmla="*/ 2511973 w 7125861"/>
                  <a:gd name="connsiteY52" fmla="*/ 3479043 h 5234271"/>
                  <a:gd name="connsiteX53" fmla="*/ 2543504 w 7125861"/>
                  <a:gd name="connsiteY53" fmla="*/ 3447512 h 5234271"/>
                  <a:gd name="connsiteX54" fmla="*/ 2575035 w 7125861"/>
                  <a:gd name="connsiteY54" fmla="*/ 3437002 h 5234271"/>
                  <a:gd name="connsiteX55" fmla="*/ 2606566 w 7125861"/>
                  <a:gd name="connsiteY55" fmla="*/ 3415981 h 5234271"/>
                  <a:gd name="connsiteX56" fmla="*/ 2659117 w 7125861"/>
                  <a:gd name="connsiteY56" fmla="*/ 3363429 h 5234271"/>
                  <a:gd name="connsiteX57" fmla="*/ 2690649 w 7125861"/>
                  <a:gd name="connsiteY57" fmla="*/ 3331898 h 5234271"/>
                  <a:gd name="connsiteX58" fmla="*/ 2795752 w 7125861"/>
                  <a:gd name="connsiteY58" fmla="*/ 3258326 h 5234271"/>
                  <a:gd name="connsiteX59" fmla="*/ 2827283 w 7125861"/>
                  <a:gd name="connsiteY59" fmla="*/ 3237305 h 5234271"/>
                  <a:gd name="connsiteX60" fmla="*/ 2858814 w 7125861"/>
                  <a:gd name="connsiteY60" fmla="*/ 3205774 h 5234271"/>
                  <a:gd name="connsiteX61" fmla="*/ 2890345 w 7125861"/>
                  <a:gd name="connsiteY61" fmla="*/ 3195264 h 5234271"/>
                  <a:gd name="connsiteX62" fmla="*/ 2921876 w 7125861"/>
                  <a:gd name="connsiteY62" fmla="*/ 3163733 h 5234271"/>
                  <a:gd name="connsiteX63" fmla="*/ 2984938 w 7125861"/>
                  <a:gd name="connsiteY63" fmla="*/ 3121691 h 5234271"/>
                  <a:gd name="connsiteX64" fmla="*/ 3048000 w 7125861"/>
                  <a:gd name="connsiteY64" fmla="*/ 3058629 h 5234271"/>
                  <a:gd name="connsiteX65" fmla="*/ 3111062 w 7125861"/>
                  <a:gd name="connsiteY65" fmla="*/ 3016588 h 5234271"/>
                  <a:gd name="connsiteX66" fmla="*/ 3174124 w 7125861"/>
                  <a:gd name="connsiteY66" fmla="*/ 2974547 h 5234271"/>
                  <a:gd name="connsiteX67" fmla="*/ 3205655 w 7125861"/>
                  <a:gd name="connsiteY67" fmla="*/ 2953526 h 5234271"/>
                  <a:gd name="connsiteX68" fmla="*/ 3237186 w 7125861"/>
                  <a:gd name="connsiteY68" fmla="*/ 2943016 h 5234271"/>
                  <a:gd name="connsiteX69" fmla="*/ 3289738 w 7125861"/>
                  <a:gd name="connsiteY69" fmla="*/ 2879953 h 5234271"/>
                  <a:gd name="connsiteX70" fmla="*/ 3321269 w 7125861"/>
                  <a:gd name="connsiteY70" fmla="*/ 2858933 h 5234271"/>
                  <a:gd name="connsiteX71" fmla="*/ 3331780 w 7125861"/>
                  <a:gd name="connsiteY71" fmla="*/ 2827402 h 5234271"/>
                  <a:gd name="connsiteX72" fmla="*/ 3363311 w 7125861"/>
                  <a:gd name="connsiteY72" fmla="*/ 2806381 h 5234271"/>
                  <a:gd name="connsiteX73" fmla="*/ 3426373 w 7125861"/>
                  <a:gd name="connsiteY73" fmla="*/ 2753829 h 5234271"/>
                  <a:gd name="connsiteX74" fmla="*/ 3531476 w 7125861"/>
                  <a:gd name="connsiteY74" fmla="*/ 2596174 h 5234271"/>
                  <a:gd name="connsiteX75" fmla="*/ 3552497 w 7125861"/>
                  <a:gd name="connsiteY75" fmla="*/ 2564643 h 5234271"/>
                  <a:gd name="connsiteX76" fmla="*/ 3573517 w 7125861"/>
                  <a:gd name="connsiteY76" fmla="*/ 2533112 h 5234271"/>
                  <a:gd name="connsiteX77" fmla="*/ 3636580 w 7125861"/>
                  <a:gd name="connsiteY77" fmla="*/ 2480560 h 5234271"/>
                  <a:gd name="connsiteX78" fmla="*/ 3657600 w 7125861"/>
                  <a:gd name="connsiteY78" fmla="*/ 2449029 h 5234271"/>
                  <a:gd name="connsiteX79" fmla="*/ 3720662 w 7125861"/>
                  <a:gd name="connsiteY79" fmla="*/ 2406988 h 5234271"/>
                  <a:gd name="connsiteX80" fmla="*/ 3752193 w 7125861"/>
                  <a:gd name="connsiteY80" fmla="*/ 2385967 h 5234271"/>
                  <a:gd name="connsiteX81" fmla="*/ 3815255 w 7125861"/>
                  <a:gd name="connsiteY81" fmla="*/ 2364947 h 5234271"/>
                  <a:gd name="connsiteX82" fmla="*/ 3878317 w 7125861"/>
                  <a:gd name="connsiteY82" fmla="*/ 2322905 h 5234271"/>
                  <a:gd name="connsiteX83" fmla="*/ 3909849 w 7125861"/>
                  <a:gd name="connsiteY83" fmla="*/ 2301884 h 5234271"/>
                  <a:gd name="connsiteX84" fmla="*/ 3941380 w 7125861"/>
                  <a:gd name="connsiteY84" fmla="*/ 2291374 h 5234271"/>
                  <a:gd name="connsiteX85" fmla="*/ 3972911 w 7125861"/>
                  <a:gd name="connsiteY85" fmla="*/ 2270353 h 5234271"/>
                  <a:gd name="connsiteX86" fmla="*/ 4025462 w 7125861"/>
                  <a:gd name="connsiteY86" fmla="*/ 2259843 h 5234271"/>
                  <a:gd name="connsiteX87" fmla="*/ 4056993 w 7125861"/>
                  <a:gd name="connsiteY87" fmla="*/ 2249333 h 5234271"/>
                  <a:gd name="connsiteX88" fmla="*/ 4120055 w 7125861"/>
                  <a:gd name="connsiteY88" fmla="*/ 2196781 h 5234271"/>
                  <a:gd name="connsiteX89" fmla="*/ 4151586 w 7125861"/>
                  <a:gd name="connsiteY89" fmla="*/ 2175760 h 5234271"/>
                  <a:gd name="connsiteX90" fmla="*/ 4214649 w 7125861"/>
                  <a:gd name="connsiteY90" fmla="*/ 2133719 h 5234271"/>
                  <a:gd name="connsiteX91" fmla="*/ 4309242 w 7125861"/>
                  <a:gd name="connsiteY91" fmla="*/ 2091678 h 5234271"/>
                  <a:gd name="connsiteX92" fmla="*/ 4340773 w 7125861"/>
                  <a:gd name="connsiteY92" fmla="*/ 2081167 h 5234271"/>
                  <a:gd name="connsiteX93" fmla="*/ 4372304 w 7125861"/>
                  <a:gd name="connsiteY93" fmla="*/ 2070657 h 5234271"/>
                  <a:gd name="connsiteX94" fmla="*/ 4403835 w 7125861"/>
                  <a:gd name="connsiteY94" fmla="*/ 2039126 h 5234271"/>
                  <a:gd name="connsiteX95" fmla="*/ 4435366 w 7125861"/>
                  <a:gd name="connsiteY95" fmla="*/ 2018105 h 5234271"/>
                  <a:gd name="connsiteX96" fmla="*/ 4466897 w 7125861"/>
                  <a:gd name="connsiteY96" fmla="*/ 1955043 h 5234271"/>
                  <a:gd name="connsiteX97" fmla="*/ 4529959 w 7125861"/>
                  <a:gd name="connsiteY97" fmla="*/ 1913002 h 5234271"/>
                  <a:gd name="connsiteX98" fmla="*/ 4656083 w 7125861"/>
                  <a:gd name="connsiteY98" fmla="*/ 1913002 h 5234271"/>
                  <a:gd name="connsiteX99" fmla="*/ 4687614 w 7125861"/>
                  <a:gd name="connsiteY99" fmla="*/ 1902491 h 5234271"/>
                  <a:gd name="connsiteX100" fmla="*/ 4750676 w 7125861"/>
                  <a:gd name="connsiteY100" fmla="*/ 1860450 h 5234271"/>
                  <a:gd name="connsiteX101" fmla="*/ 4876800 w 7125861"/>
                  <a:gd name="connsiteY101" fmla="*/ 1818409 h 5234271"/>
                  <a:gd name="connsiteX102" fmla="*/ 4908331 w 7125861"/>
                  <a:gd name="connsiteY102" fmla="*/ 1807898 h 5234271"/>
                  <a:gd name="connsiteX103" fmla="*/ 4971393 w 7125861"/>
                  <a:gd name="connsiteY103" fmla="*/ 1765857 h 5234271"/>
                  <a:gd name="connsiteX104" fmla="*/ 5002924 w 7125861"/>
                  <a:gd name="connsiteY104" fmla="*/ 1744836 h 5234271"/>
                  <a:gd name="connsiteX105" fmla="*/ 5034455 w 7125861"/>
                  <a:gd name="connsiteY105" fmla="*/ 1713305 h 5234271"/>
                  <a:gd name="connsiteX106" fmla="*/ 5065986 w 7125861"/>
                  <a:gd name="connsiteY106" fmla="*/ 1702795 h 5234271"/>
                  <a:gd name="connsiteX107" fmla="*/ 5171090 w 7125861"/>
                  <a:gd name="connsiteY107" fmla="*/ 1671264 h 5234271"/>
                  <a:gd name="connsiteX108" fmla="*/ 5202621 w 7125861"/>
                  <a:gd name="connsiteY108" fmla="*/ 1660753 h 5234271"/>
                  <a:gd name="connsiteX109" fmla="*/ 5276193 w 7125861"/>
                  <a:gd name="connsiteY109" fmla="*/ 1608202 h 5234271"/>
                  <a:gd name="connsiteX110" fmla="*/ 5349766 w 7125861"/>
                  <a:gd name="connsiteY110" fmla="*/ 1555650 h 5234271"/>
                  <a:gd name="connsiteX111" fmla="*/ 5391807 w 7125861"/>
                  <a:gd name="connsiteY111" fmla="*/ 1524119 h 5234271"/>
                  <a:gd name="connsiteX112" fmla="*/ 5391807 w 7125861"/>
                  <a:gd name="connsiteY112" fmla="*/ 1471567 h 5234271"/>
                  <a:gd name="connsiteX113" fmla="*/ 5465380 w 7125861"/>
                  <a:gd name="connsiteY113" fmla="*/ 1408505 h 5234271"/>
                  <a:gd name="connsiteX114" fmla="*/ 5475890 w 7125861"/>
                  <a:gd name="connsiteY114" fmla="*/ 1376974 h 5234271"/>
                  <a:gd name="connsiteX115" fmla="*/ 5538952 w 7125861"/>
                  <a:gd name="connsiteY115" fmla="*/ 1345443 h 5234271"/>
                  <a:gd name="connsiteX116" fmla="*/ 5602014 w 7125861"/>
                  <a:gd name="connsiteY116" fmla="*/ 1282381 h 5234271"/>
                  <a:gd name="connsiteX117" fmla="*/ 5654566 w 7125861"/>
                  <a:gd name="connsiteY117" fmla="*/ 1229829 h 5234271"/>
                  <a:gd name="connsiteX118" fmla="*/ 5707117 w 7125861"/>
                  <a:gd name="connsiteY118" fmla="*/ 1135236 h 5234271"/>
                  <a:gd name="connsiteX119" fmla="*/ 5728138 w 7125861"/>
                  <a:gd name="connsiteY119" fmla="*/ 1103705 h 5234271"/>
                  <a:gd name="connsiteX120" fmla="*/ 5791200 w 7125861"/>
                  <a:gd name="connsiteY120" fmla="*/ 1061664 h 5234271"/>
                  <a:gd name="connsiteX121" fmla="*/ 5822731 w 7125861"/>
                  <a:gd name="connsiteY121" fmla="*/ 1040643 h 5234271"/>
                  <a:gd name="connsiteX122" fmla="*/ 5854262 w 7125861"/>
                  <a:gd name="connsiteY122" fmla="*/ 1009112 h 5234271"/>
                  <a:gd name="connsiteX123" fmla="*/ 5917324 w 7125861"/>
                  <a:gd name="connsiteY123" fmla="*/ 967071 h 5234271"/>
                  <a:gd name="connsiteX124" fmla="*/ 5969876 w 7125861"/>
                  <a:gd name="connsiteY124" fmla="*/ 904009 h 5234271"/>
                  <a:gd name="connsiteX125" fmla="*/ 6032938 w 7125861"/>
                  <a:gd name="connsiteY125" fmla="*/ 851457 h 5234271"/>
                  <a:gd name="connsiteX126" fmla="*/ 6074980 w 7125861"/>
                  <a:gd name="connsiteY126" fmla="*/ 809416 h 5234271"/>
                  <a:gd name="connsiteX127" fmla="*/ 6138042 w 7125861"/>
                  <a:gd name="connsiteY127" fmla="*/ 767374 h 5234271"/>
                  <a:gd name="connsiteX128" fmla="*/ 6222124 w 7125861"/>
                  <a:gd name="connsiteY128" fmla="*/ 693802 h 5234271"/>
                  <a:gd name="connsiteX129" fmla="*/ 6253655 w 7125861"/>
                  <a:gd name="connsiteY129" fmla="*/ 662271 h 5234271"/>
                  <a:gd name="connsiteX130" fmla="*/ 6274676 w 7125861"/>
                  <a:gd name="connsiteY130" fmla="*/ 630740 h 5234271"/>
                  <a:gd name="connsiteX131" fmla="*/ 6306207 w 7125861"/>
                  <a:gd name="connsiteY131" fmla="*/ 620229 h 5234271"/>
                  <a:gd name="connsiteX132" fmla="*/ 6358759 w 7125861"/>
                  <a:gd name="connsiteY132" fmla="*/ 557167 h 5234271"/>
                  <a:gd name="connsiteX133" fmla="*/ 6379780 w 7125861"/>
                  <a:gd name="connsiteY133" fmla="*/ 525636 h 5234271"/>
                  <a:gd name="connsiteX134" fmla="*/ 6442842 w 7125861"/>
                  <a:gd name="connsiteY134" fmla="*/ 473084 h 5234271"/>
                  <a:gd name="connsiteX135" fmla="*/ 6453352 w 7125861"/>
                  <a:gd name="connsiteY135" fmla="*/ 441553 h 5234271"/>
                  <a:gd name="connsiteX136" fmla="*/ 6484883 w 7125861"/>
                  <a:gd name="connsiteY136" fmla="*/ 420533 h 5234271"/>
                  <a:gd name="connsiteX137" fmla="*/ 6516414 w 7125861"/>
                  <a:gd name="connsiteY137" fmla="*/ 389002 h 5234271"/>
                  <a:gd name="connsiteX138" fmla="*/ 6547945 w 7125861"/>
                  <a:gd name="connsiteY138" fmla="*/ 367981 h 5234271"/>
                  <a:gd name="connsiteX139" fmla="*/ 6579476 w 7125861"/>
                  <a:gd name="connsiteY139" fmla="*/ 336450 h 5234271"/>
                  <a:gd name="connsiteX140" fmla="*/ 6611007 w 7125861"/>
                  <a:gd name="connsiteY140" fmla="*/ 315429 h 5234271"/>
                  <a:gd name="connsiteX141" fmla="*/ 6695090 w 7125861"/>
                  <a:gd name="connsiteY141" fmla="*/ 220836 h 5234271"/>
                  <a:gd name="connsiteX142" fmla="*/ 6726621 w 7125861"/>
                  <a:gd name="connsiteY142" fmla="*/ 157774 h 5234271"/>
                  <a:gd name="connsiteX143" fmla="*/ 6737131 w 7125861"/>
                  <a:gd name="connsiteY143" fmla="*/ 126243 h 5234271"/>
                  <a:gd name="connsiteX144" fmla="*/ 6747642 w 7125861"/>
                  <a:gd name="connsiteY144" fmla="*/ 42160 h 5234271"/>
                  <a:gd name="connsiteX145" fmla="*/ 6768662 w 7125861"/>
                  <a:gd name="connsiteY145" fmla="*/ 10629 h 5234271"/>
                  <a:gd name="connsiteX146" fmla="*/ 6873766 w 7125861"/>
                  <a:gd name="connsiteY146" fmla="*/ 10629 h 5234271"/>
                  <a:gd name="connsiteX147" fmla="*/ 7020911 w 7125861"/>
                  <a:gd name="connsiteY147" fmla="*/ 21140 h 5234271"/>
                  <a:gd name="connsiteX148" fmla="*/ 7062952 w 7125861"/>
                  <a:gd name="connsiteY148" fmla="*/ 147264 h 5234271"/>
                  <a:gd name="connsiteX149" fmla="*/ 7073462 w 7125861"/>
                  <a:gd name="connsiteY149" fmla="*/ 178795 h 5234271"/>
                  <a:gd name="connsiteX150" fmla="*/ 7094483 w 7125861"/>
                  <a:gd name="connsiteY150" fmla="*/ 210326 h 5234271"/>
                  <a:gd name="connsiteX151" fmla="*/ 7083973 w 7125861"/>
                  <a:gd name="connsiteY151" fmla="*/ 410022 h 5234271"/>
                  <a:gd name="connsiteX152" fmla="*/ 7052442 w 7125861"/>
                  <a:gd name="connsiteY152" fmla="*/ 473084 h 5234271"/>
                  <a:gd name="connsiteX153" fmla="*/ 7020911 w 7125861"/>
                  <a:gd name="connsiteY153" fmla="*/ 578188 h 5234271"/>
                  <a:gd name="connsiteX154" fmla="*/ 7010400 w 7125861"/>
                  <a:gd name="connsiteY154" fmla="*/ 714822 h 5234271"/>
                  <a:gd name="connsiteX155" fmla="*/ 6989380 w 7125861"/>
                  <a:gd name="connsiteY155" fmla="*/ 777884 h 5234271"/>
                  <a:gd name="connsiteX156" fmla="*/ 6968359 w 7125861"/>
                  <a:gd name="connsiteY156" fmla="*/ 840947 h 5234271"/>
                  <a:gd name="connsiteX157" fmla="*/ 7110402 w 7125861"/>
                  <a:gd name="connsiteY157" fmla="*/ 657897 h 5234271"/>
                  <a:gd name="connsiteX158" fmla="*/ 6947338 w 7125861"/>
                  <a:gd name="connsiteY158" fmla="*/ 914519 h 5234271"/>
                  <a:gd name="connsiteX159" fmla="*/ 6936828 w 7125861"/>
                  <a:gd name="connsiteY159" fmla="*/ 977581 h 5234271"/>
                  <a:gd name="connsiteX160" fmla="*/ 6915807 w 7125861"/>
                  <a:gd name="connsiteY160" fmla="*/ 1009112 h 5234271"/>
                  <a:gd name="connsiteX161" fmla="*/ 6884276 w 7125861"/>
                  <a:gd name="connsiteY161" fmla="*/ 1072174 h 5234271"/>
                  <a:gd name="connsiteX162" fmla="*/ 7096490 w 7125861"/>
                  <a:gd name="connsiteY162" fmla="*/ 934067 h 5234271"/>
                  <a:gd name="connsiteX163" fmla="*/ 6800193 w 7125861"/>
                  <a:gd name="connsiteY163" fmla="*/ 1229829 h 5234271"/>
                  <a:gd name="connsiteX164" fmla="*/ 6768662 w 7125861"/>
                  <a:gd name="connsiteY164" fmla="*/ 1261360 h 5234271"/>
                  <a:gd name="connsiteX165" fmla="*/ 7000196 w 7125861"/>
                  <a:gd name="connsiteY165" fmla="*/ 1171097 h 5234271"/>
                  <a:gd name="connsiteX166" fmla="*/ 6621517 w 7125861"/>
                  <a:gd name="connsiteY166" fmla="*/ 1419016 h 5234271"/>
                  <a:gd name="connsiteX167" fmla="*/ 7047645 w 7125861"/>
                  <a:gd name="connsiteY167" fmla="*/ 1238867 h 5234271"/>
                  <a:gd name="connsiteX168" fmla="*/ 7125853 w 7125861"/>
                  <a:gd name="connsiteY168" fmla="*/ 1368986 h 5234271"/>
                  <a:gd name="connsiteX169" fmla="*/ 7040999 w 7125861"/>
                  <a:gd name="connsiteY169" fmla="*/ 1484789 h 5234271"/>
                  <a:gd name="connsiteX170" fmla="*/ 7074847 w 7125861"/>
                  <a:gd name="connsiteY170" fmla="*/ 1576671 h 5234271"/>
                  <a:gd name="connsiteX171" fmla="*/ 7078709 w 7125861"/>
                  <a:gd name="connsiteY171" fmla="*/ 1612910 h 5234271"/>
                  <a:gd name="connsiteX172" fmla="*/ 7051970 w 7125861"/>
                  <a:gd name="connsiteY172" fmla="*/ 1724909 h 5234271"/>
                  <a:gd name="connsiteX173" fmla="*/ 7060006 w 7125861"/>
                  <a:gd name="connsiteY173" fmla="*/ 1870436 h 5234271"/>
                  <a:gd name="connsiteX174" fmla="*/ 7020785 w 7125861"/>
                  <a:gd name="connsiteY174" fmla="*/ 1922724 h 5234271"/>
                  <a:gd name="connsiteX175" fmla="*/ 6972547 w 7125861"/>
                  <a:gd name="connsiteY175" fmla="*/ 2019500 h 5234271"/>
                  <a:gd name="connsiteX176" fmla="*/ 6938674 w 7125861"/>
                  <a:gd name="connsiteY176" fmla="*/ 2042595 h 5234271"/>
                  <a:gd name="connsiteX177" fmla="*/ 6885350 w 7125861"/>
                  <a:gd name="connsiteY177" fmla="*/ 2033892 h 5234271"/>
                  <a:gd name="connsiteX178" fmla="*/ 6878859 w 7125861"/>
                  <a:gd name="connsiteY178" fmla="*/ 2078834 h 5234271"/>
                  <a:gd name="connsiteX179" fmla="*/ 6801948 w 7125861"/>
                  <a:gd name="connsiteY179" fmla="*/ 2100410 h 5234271"/>
                  <a:gd name="connsiteX180" fmla="*/ 6669077 w 7125861"/>
                  <a:gd name="connsiteY180" fmla="*/ 2157124 h 5234271"/>
                  <a:gd name="connsiteX181" fmla="*/ 6575142 w 7125861"/>
                  <a:gd name="connsiteY181" fmla="*/ 2218370 h 5234271"/>
                  <a:gd name="connsiteX182" fmla="*/ 6542401 w 7125861"/>
                  <a:gd name="connsiteY182" fmla="*/ 2240218 h 5234271"/>
                  <a:gd name="connsiteX183" fmla="*/ 6468493 w 7125861"/>
                  <a:gd name="connsiteY183" fmla="*/ 2276724 h 5234271"/>
                  <a:gd name="connsiteX184" fmla="*/ 6454556 w 7125861"/>
                  <a:gd name="connsiteY184" fmla="*/ 2295943 h 5234271"/>
                  <a:gd name="connsiteX185" fmla="*/ 6376668 w 7125861"/>
                  <a:gd name="connsiteY185" fmla="*/ 2316962 h 5234271"/>
                  <a:gd name="connsiteX186" fmla="*/ 6234019 w 7125861"/>
                  <a:gd name="connsiteY186" fmla="*/ 2368416 h 5234271"/>
                  <a:gd name="connsiteX187" fmla="*/ 6186931 w 7125861"/>
                  <a:gd name="connsiteY187" fmla="*/ 2391526 h 5234271"/>
                  <a:gd name="connsiteX188" fmla="*/ 6063537 w 7125861"/>
                  <a:gd name="connsiteY188" fmla="*/ 2416973 h 5234271"/>
                  <a:gd name="connsiteX189" fmla="*/ 6029533 w 7125861"/>
                  <a:gd name="connsiteY189" fmla="*/ 2432193 h 5234271"/>
                  <a:gd name="connsiteX190" fmla="*/ 6084260 w 7125861"/>
                  <a:gd name="connsiteY190" fmla="*/ 2405007 h 5234271"/>
                  <a:gd name="connsiteX191" fmla="*/ 5819399 w 7125861"/>
                  <a:gd name="connsiteY191" fmla="*/ 2546595 h 5234271"/>
                  <a:gd name="connsiteX192" fmla="*/ 5833236 w 7125861"/>
                  <a:gd name="connsiteY192" fmla="*/ 2552705 h 5234271"/>
                  <a:gd name="connsiteX193" fmla="*/ 5756419 w 7125861"/>
                  <a:gd name="connsiteY193" fmla="*/ 2546713 h 5234271"/>
                  <a:gd name="connsiteX194" fmla="*/ 5753945 w 7125861"/>
                  <a:gd name="connsiteY194" fmla="*/ 2564833 h 5234271"/>
                  <a:gd name="connsiteX195" fmla="*/ 5734741 w 7125861"/>
                  <a:gd name="connsiteY195" fmla="*/ 2579623 h 5234271"/>
                  <a:gd name="connsiteX196" fmla="*/ 5642506 w 7125861"/>
                  <a:gd name="connsiteY196" fmla="*/ 2599264 h 5234271"/>
                  <a:gd name="connsiteX197" fmla="*/ 5683619 w 7125861"/>
                  <a:gd name="connsiteY197" fmla="*/ 2577150 h 5234271"/>
                  <a:gd name="connsiteX198" fmla="*/ 5584304 w 7125861"/>
                  <a:gd name="connsiteY198" fmla="*/ 2588837 h 5234271"/>
                  <a:gd name="connsiteX199" fmla="*/ 5417469 w 7125861"/>
                  <a:gd name="connsiteY199" fmla="*/ 2726664 h 5234271"/>
                  <a:gd name="connsiteX200" fmla="*/ 5308050 w 7125861"/>
                  <a:gd name="connsiteY200" fmla="*/ 2742330 h 5234271"/>
                  <a:gd name="connsiteX201" fmla="*/ 5211024 w 7125861"/>
                  <a:gd name="connsiteY201" fmla="*/ 2798054 h 5234271"/>
                  <a:gd name="connsiteX202" fmla="*/ 5132480 w 7125861"/>
                  <a:gd name="connsiteY202" fmla="*/ 2801128 h 5234271"/>
                  <a:gd name="connsiteX203" fmla="*/ 4961500 w 7125861"/>
                  <a:gd name="connsiteY203" fmla="*/ 2837008 h 5234271"/>
                  <a:gd name="connsiteX204" fmla="*/ 4771697 w 7125861"/>
                  <a:gd name="connsiteY204" fmla="*/ 2900974 h 5234271"/>
                  <a:gd name="connsiteX205" fmla="*/ 4683284 w 7125861"/>
                  <a:gd name="connsiteY205" fmla="*/ 2934502 h 5234271"/>
                  <a:gd name="connsiteX206" fmla="*/ 4629960 w 7125861"/>
                  <a:gd name="connsiteY206" fmla="*/ 2972739 h 5234271"/>
                  <a:gd name="connsiteX207" fmla="*/ 4576636 w 7125861"/>
                  <a:gd name="connsiteY207" fmla="*/ 2993760 h 5234271"/>
                  <a:gd name="connsiteX208" fmla="*/ 4536912 w 7125861"/>
                  <a:gd name="connsiteY208" fmla="*/ 3045407 h 5234271"/>
                  <a:gd name="connsiteX209" fmla="*/ 4512646 w 7125861"/>
                  <a:gd name="connsiteY209" fmla="*/ 3089446 h 5234271"/>
                  <a:gd name="connsiteX210" fmla="*/ 4401206 w 7125861"/>
                  <a:gd name="connsiteY210" fmla="*/ 3141094 h 5234271"/>
                  <a:gd name="connsiteX211" fmla="*/ 4333353 w 7125861"/>
                  <a:gd name="connsiteY211" fmla="*/ 3162115 h 5234271"/>
                  <a:gd name="connsiteX212" fmla="*/ 4261481 w 7125861"/>
                  <a:gd name="connsiteY212" fmla="*/ 3180235 h 5234271"/>
                  <a:gd name="connsiteX213" fmla="*/ 4200892 w 7125861"/>
                  <a:gd name="connsiteY213" fmla="*/ 3207961 h 5234271"/>
                  <a:gd name="connsiteX214" fmla="*/ 4157151 w 7125861"/>
                  <a:gd name="connsiteY214" fmla="*/ 3241299 h 5234271"/>
                  <a:gd name="connsiteX215" fmla="*/ 4118355 w 7125861"/>
                  <a:gd name="connsiteY215" fmla="*/ 3255615 h 5234271"/>
                  <a:gd name="connsiteX216" fmla="*/ 4077087 w 7125861"/>
                  <a:gd name="connsiteY216" fmla="*/ 3283340 h 5234271"/>
                  <a:gd name="connsiteX217" fmla="*/ 4031027 w 7125861"/>
                  <a:gd name="connsiteY217" fmla="*/ 3320674 h 5234271"/>
                  <a:gd name="connsiteX218" fmla="*/ 3924378 w 7125861"/>
                  <a:gd name="connsiteY218" fmla="*/ 3337890 h 5234271"/>
                  <a:gd name="connsiteX219" fmla="*/ 3887899 w 7125861"/>
                  <a:gd name="connsiteY219" fmla="*/ 3382831 h 5234271"/>
                  <a:gd name="connsiteX220" fmla="*/ 3834575 w 7125861"/>
                  <a:gd name="connsiteY220" fmla="*/ 3433577 h 5234271"/>
                  <a:gd name="connsiteX221" fmla="*/ 3773986 w 7125861"/>
                  <a:gd name="connsiteY221" fmla="*/ 3441185 h 5234271"/>
                  <a:gd name="connsiteX222" fmla="*/ 3738437 w 7125861"/>
                  <a:gd name="connsiteY222" fmla="*/ 3470720 h 5234271"/>
                  <a:gd name="connsiteX223" fmla="*/ 3665637 w 7125861"/>
                  <a:gd name="connsiteY223" fmla="*/ 3496449 h 5234271"/>
                  <a:gd name="connsiteX224" fmla="*/ 3584028 w 7125861"/>
                  <a:gd name="connsiteY224" fmla="*/ 3542295 h 5234271"/>
                  <a:gd name="connsiteX225" fmla="*/ 3541986 w 7125861"/>
                  <a:gd name="connsiteY225" fmla="*/ 3563126 h 5234271"/>
                  <a:gd name="connsiteX226" fmla="*/ 3478924 w 7125861"/>
                  <a:gd name="connsiteY226" fmla="*/ 3584147 h 5234271"/>
                  <a:gd name="connsiteX227" fmla="*/ 3447393 w 7125861"/>
                  <a:gd name="connsiteY227" fmla="*/ 3594657 h 5234271"/>
                  <a:gd name="connsiteX228" fmla="*/ 3415862 w 7125861"/>
                  <a:gd name="connsiteY228" fmla="*/ 3615678 h 5234271"/>
                  <a:gd name="connsiteX229" fmla="*/ 3384331 w 7125861"/>
                  <a:gd name="connsiteY229" fmla="*/ 3626188 h 5234271"/>
                  <a:gd name="connsiteX230" fmla="*/ 3373821 w 7125861"/>
                  <a:gd name="connsiteY230" fmla="*/ 3657719 h 5234271"/>
                  <a:gd name="connsiteX231" fmla="*/ 3363311 w 7125861"/>
                  <a:gd name="connsiteY231" fmla="*/ 3783843 h 5234271"/>
                  <a:gd name="connsiteX232" fmla="*/ 3331780 w 7125861"/>
                  <a:gd name="connsiteY232" fmla="*/ 3794353 h 5234271"/>
                  <a:gd name="connsiteX233" fmla="*/ 3300249 w 7125861"/>
                  <a:gd name="connsiteY233" fmla="*/ 3815374 h 5234271"/>
                  <a:gd name="connsiteX234" fmla="*/ 3153104 w 7125861"/>
                  <a:gd name="connsiteY234" fmla="*/ 3836395 h 5234271"/>
                  <a:gd name="connsiteX235" fmla="*/ 3090042 w 7125861"/>
                  <a:gd name="connsiteY235" fmla="*/ 3878436 h 5234271"/>
                  <a:gd name="connsiteX236" fmla="*/ 2995449 w 7125861"/>
                  <a:gd name="connsiteY236" fmla="*/ 3899457 h 5234271"/>
                  <a:gd name="connsiteX237" fmla="*/ 2932386 w 7125861"/>
                  <a:gd name="connsiteY237" fmla="*/ 3952009 h 5234271"/>
                  <a:gd name="connsiteX238" fmla="*/ 2869324 w 7125861"/>
                  <a:gd name="connsiteY238" fmla="*/ 3983540 h 5234271"/>
                  <a:gd name="connsiteX239" fmla="*/ 2806262 w 7125861"/>
                  <a:gd name="connsiteY239" fmla="*/ 4015071 h 5234271"/>
                  <a:gd name="connsiteX240" fmla="*/ 2764221 w 7125861"/>
                  <a:gd name="connsiteY240" fmla="*/ 4057112 h 5234271"/>
                  <a:gd name="connsiteX241" fmla="*/ 2743200 w 7125861"/>
                  <a:gd name="connsiteY241" fmla="*/ 4088643 h 5234271"/>
                  <a:gd name="connsiteX242" fmla="*/ 2711669 w 7125861"/>
                  <a:gd name="connsiteY242" fmla="*/ 4109664 h 5234271"/>
                  <a:gd name="connsiteX243" fmla="*/ 2617076 w 7125861"/>
                  <a:gd name="connsiteY243" fmla="*/ 4183236 h 5234271"/>
                  <a:gd name="connsiteX244" fmla="*/ 2585545 w 7125861"/>
                  <a:gd name="connsiteY244" fmla="*/ 4214767 h 5234271"/>
                  <a:gd name="connsiteX245" fmla="*/ 2522483 w 7125861"/>
                  <a:gd name="connsiteY245" fmla="*/ 4235788 h 5234271"/>
                  <a:gd name="connsiteX246" fmla="*/ 2459421 w 7125861"/>
                  <a:gd name="connsiteY246" fmla="*/ 4277829 h 5234271"/>
                  <a:gd name="connsiteX247" fmla="*/ 2396359 w 7125861"/>
                  <a:gd name="connsiteY247" fmla="*/ 4330381 h 5234271"/>
                  <a:gd name="connsiteX248" fmla="*/ 2375338 w 7125861"/>
                  <a:gd name="connsiteY248" fmla="*/ 4361912 h 5234271"/>
                  <a:gd name="connsiteX249" fmla="*/ 2270235 w 7125861"/>
                  <a:gd name="connsiteY249" fmla="*/ 4414464 h 5234271"/>
                  <a:gd name="connsiteX250" fmla="*/ 2217683 w 7125861"/>
                  <a:gd name="connsiteY250" fmla="*/ 4424974 h 5234271"/>
                  <a:gd name="connsiteX251" fmla="*/ 2154621 w 7125861"/>
                  <a:gd name="connsiteY251" fmla="*/ 4445995 h 5234271"/>
                  <a:gd name="connsiteX252" fmla="*/ 2091559 w 7125861"/>
                  <a:gd name="connsiteY252" fmla="*/ 4488036 h 5234271"/>
                  <a:gd name="connsiteX253" fmla="*/ 2028497 w 7125861"/>
                  <a:gd name="connsiteY253" fmla="*/ 4519567 h 5234271"/>
                  <a:gd name="connsiteX254" fmla="*/ 1933904 w 7125861"/>
                  <a:gd name="connsiteY254" fmla="*/ 4572119 h 5234271"/>
                  <a:gd name="connsiteX255" fmla="*/ 1723697 w 7125861"/>
                  <a:gd name="connsiteY255" fmla="*/ 4603650 h 5234271"/>
                  <a:gd name="connsiteX256" fmla="*/ 1713186 w 7125861"/>
                  <a:gd name="connsiteY256" fmla="*/ 4635181 h 5234271"/>
                  <a:gd name="connsiteX257" fmla="*/ 1650124 w 7125861"/>
                  <a:gd name="connsiteY257" fmla="*/ 4687733 h 5234271"/>
                  <a:gd name="connsiteX258" fmla="*/ 1618593 w 7125861"/>
                  <a:gd name="connsiteY258" fmla="*/ 4719264 h 5234271"/>
                  <a:gd name="connsiteX259" fmla="*/ 1555531 w 7125861"/>
                  <a:gd name="connsiteY259" fmla="*/ 4740284 h 5234271"/>
                  <a:gd name="connsiteX260" fmla="*/ 1524000 w 7125861"/>
                  <a:gd name="connsiteY260" fmla="*/ 4750795 h 5234271"/>
                  <a:gd name="connsiteX261" fmla="*/ 1460938 w 7125861"/>
                  <a:gd name="connsiteY261" fmla="*/ 4792836 h 5234271"/>
                  <a:gd name="connsiteX262" fmla="*/ 1397876 w 7125861"/>
                  <a:gd name="connsiteY262" fmla="*/ 4834878 h 5234271"/>
                  <a:gd name="connsiteX263" fmla="*/ 1366345 w 7125861"/>
                  <a:gd name="connsiteY263" fmla="*/ 4845388 h 5234271"/>
                  <a:gd name="connsiteX264" fmla="*/ 1271752 w 7125861"/>
                  <a:gd name="connsiteY264" fmla="*/ 4866409 h 5234271"/>
                  <a:gd name="connsiteX265" fmla="*/ 1208690 w 7125861"/>
                  <a:gd name="connsiteY265" fmla="*/ 4876919 h 5234271"/>
                  <a:gd name="connsiteX266" fmla="*/ 1093076 w 7125861"/>
                  <a:gd name="connsiteY266" fmla="*/ 4908450 h 5234271"/>
                  <a:gd name="connsiteX267" fmla="*/ 1061545 w 7125861"/>
                  <a:gd name="connsiteY267" fmla="*/ 4929471 h 5234271"/>
                  <a:gd name="connsiteX268" fmla="*/ 998483 w 7125861"/>
                  <a:gd name="connsiteY268" fmla="*/ 4950491 h 5234271"/>
                  <a:gd name="connsiteX269" fmla="*/ 935421 w 7125861"/>
                  <a:gd name="connsiteY269" fmla="*/ 4982022 h 5234271"/>
                  <a:gd name="connsiteX270" fmla="*/ 872359 w 7125861"/>
                  <a:gd name="connsiteY270" fmla="*/ 5024064 h 5234271"/>
                  <a:gd name="connsiteX271" fmla="*/ 777766 w 7125861"/>
                  <a:gd name="connsiteY271" fmla="*/ 5034574 h 5234271"/>
                  <a:gd name="connsiteX272" fmla="*/ 756745 w 7125861"/>
                  <a:gd name="connsiteY272" fmla="*/ 5066105 h 5234271"/>
                  <a:gd name="connsiteX273" fmla="*/ 693683 w 7125861"/>
                  <a:gd name="connsiteY273" fmla="*/ 5097636 h 5234271"/>
                  <a:gd name="connsiteX274" fmla="*/ 493986 w 7125861"/>
                  <a:gd name="connsiteY274" fmla="*/ 5087126 h 5234271"/>
                  <a:gd name="connsiteX275" fmla="*/ 388883 w 7125861"/>
                  <a:gd name="connsiteY275" fmla="*/ 5097636 h 5234271"/>
                  <a:gd name="connsiteX276" fmla="*/ 325821 w 7125861"/>
                  <a:gd name="connsiteY276" fmla="*/ 5118657 h 5234271"/>
                  <a:gd name="connsiteX277" fmla="*/ 294290 w 7125861"/>
                  <a:gd name="connsiteY277" fmla="*/ 5139678 h 5234271"/>
                  <a:gd name="connsiteX278" fmla="*/ 252249 w 7125861"/>
                  <a:gd name="connsiteY278" fmla="*/ 5181719 h 5234271"/>
                  <a:gd name="connsiteX279" fmla="*/ 220717 w 7125861"/>
                  <a:gd name="connsiteY279" fmla="*/ 5202740 h 5234271"/>
                  <a:gd name="connsiteX280" fmla="*/ 94593 w 7125861"/>
                  <a:gd name="connsiteY280" fmla="*/ 5234271 h 5234271"/>
                  <a:gd name="connsiteX281" fmla="*/ 52552 w 7125861"/>
                  <a:gd name="connsiteY281" fmla="*/ 5171209 h 5234271"/>
                  <a:gd name="connsiteX282" fmla="*/ 63062 w 7125861"/>
                  <a:gd name="connsiteY282" fmla="*/ 5139678 h 5234271"/>
                  <a:gd name="connsiteX283" fmla="*/ 94593 w 7125861"/>
                  <a:gd name="connsiteY283" fmla="*/ 5118657 h 5234271"/>
                  <a:gd name="connsiteX284" fmla="*/ 94593 w 7125861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20911 w 7140005"/>
                  <a:gd name="connsiteY153" fmla="*/ 578188 h 5234271"/>
                  <a:gd name="connsiteX154" fmla="*/ 7010400 w 7140005"/>
                  <a:gd name="connsiteY154" fmla="*/ 71482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110402 w 7140005"/>
                  <a:gd name="connsiteY157" fmla="*/ 657897 h 5234271"/>
                  <a:gd name="connsiteX158" fmla="*/ 6947338 w 7140005"/>
                  <a:gd name="connsiteY158" fmla="*/ 914519 h 5234271"/>
                  <a:gd name="connsiteX159" fmla="*/ 6936828 w 7140005"/>
                  <a:gd name="connsiteY159" fmla="*/ 977581 h 5234271"/>
                  <a:gd name="connsiteX160" fmla="*/ 6915807 w 7140005"/>
                  <a:gd name="connsiteY160" fmla="*/ 1009112 h 5234271"/>
                  <a:gd name="connsiteX161" fmla="*/ 6884276 w 7140005"/>
                  <a:gd name="connsiteY161" fmla="*/ 1072174 h 5234271"/>
                  <a:gd name="connsiteX162" fmla="*/ 7096490 w 7140005"/>
                  <a:gd name="connsiteY162" fmla="*/ 934067 h 5234271"/>
                  <a:gd name="connsiteX163" fmla="*/ 6800193 w 7140005"/>
                  <a:gd name="connsiteY163" fmla="*/ 1229829 h 5234271"/>
                  <a:gd name="connsiteX164" fmla="*/ 6768662 w 7140005"/>
                  <a:gd name="connsiteY164" fmla="*/ 1261360 h 5234271"/>
                  <a:gd name="connsiteX165" fmla="*/ 7000196 w 7140005"/>
                  <a:gd name="connsiteY165" fmla="*/ 1171097 h 5234271"/>
                  <a:gd name="connsiteX166" fmla="*/ 6621517 w 7140005"/>
                  <a:gd name="connsiteY166" fmla="*/ 1419016 h 5234271"/>
                  <a:gd name="connsiteX167" fmla="*/ 7047645 w 7140005"/>
                  <a:gd name="connsiteY167" fmla="*/ 1238867 h 5234271"/>
                  <a:gd name="connsiteX168" fmla="*/ 7125853 w 7140005"/>
                  <a:gd name="connsiteY168" fmla="*/ 1368986 h 5234271"/>
                  <a:gd name="connsiteX169" fmla="*/ 7135436 w 7140005"/>
                  <a:gd name="connsiteY169" fmla="*/ 1484789 h 5234271"/>
                  <a:gd name="connsiteX170" fmla="*/ 7074847 w 7140005"/>
                  <a:gd name="connsiteY170" fmla="*/ 1576671 h 5234271"/>
                  <a:gd name="connsiteX171" fmla="*/ 7078709 w 7140005"/>
                  <a:gd name="connsiteY171" fmla="*/ 1612910 h 5234271"/>
                  <a:gd name="connsiteX172" fmla="*/ 7051970 w 7140005"/>
                  <a:gd name="connsiteY172" fmla="*/ 1724909 h 5234271"/>
                  <a:gd name="connsiteX173" fmla="*/ 7060006 w 7140005"/>
                  <a:gd name="connsiteY173" fmla="*/ 1870436 h 5234271"/>
                  <a:gd name="connsiteX174" fmla="*/ 7020785 w 7140005"/>
                  <a:gd name="connsiteY174" fmla="*/ 1922724 h 5234271"/>
                  <a:gd name="connsiteX175" fmla="*/ 6972547 w 7140005"/>
                  <a:gd name="connsiteY175" fmla="*/ 2019500 h 5234271"/>
                  <a:gd name="connsiteX176" fmla="*/ 6938674 w 7140005"/>
                  <a:gd name="connsiteY176" fmla="*/ 2042595 h 5234271"/>
                  <a:gd name="connsiteX177" fmla="*/ 6885350 w 7140005"/>
                  <a:gd name="connsiteY177" fmla="*/ 2033892 h 5234271"/>
                  <a:gd name="connsiteX178" fmla="*/ 6878859 w 7140005"/>
                  <a:gd name="connsiteY178" fmla="*/ 2078834 h 5234271"/>
                  <a:gd name="connsiteX179" fmla="*/ 6801948 w 7140005"/>
                  <a:gd name="connsiteY179" fmla="*/ 2100410 h 5234271"/>
                  <a:gd name="connsiteX180" fmla="*/ 6669077 w 7140005"/>
                  <a:gd name="connsiteY180" fmla="*/ 2157124 h 5234271"/>
                  <a:gd name="connsiteX181" fmla="*/ 6575142 w 7140005"/>
                  <a:gd name="connsiteY181" fmla="*/ 2218370 h 5234271"/>
                  <a:gd name="connsiteX182" fmla="*/ 6542401 w 7140005"/>
                  <a:gd name="connsiteY182" fmla="*/ 2240218 h 5234271"/>
                  <a:gd name="connsiteX183" fmla="*/ 6468493 w 7140005"/>
                  <a:gd name="connsiteY183" fmla="*/ 2276724 h 5234271"/>
                  <a:gd name="connsiteX184" fmla="*/ 6454556 w 7140005"/>
                  <a:gd name="connsiteY184" fmla="*/ 2295943 h 5234271"/>
                  <a:gd name="connsiteX185" fmla="*/ 6376668 w 7140005"/>
                  <a:gd name="connsiteY185" fmla="*/ 2316962 h 5234271"/>
                  <a:gd name="connsiteX186" fmla="*/ 6234019 w 7140005"/>
                  <a:gd name="connsiteY186" fmla="*/ 2368416 h 5234271"/>
                  <a:gd name="connsiteX187" fmla="*/ 6186931 w 7140005"/>
                  <a:gd name="connsiteY187" fmla="*/ 2391526 h 5234271"/>
                  <a:gd name="connsiteX188" fmla="*/ 6063537 w 7140005"/>
                  <a:gd name="connsiteY188" fmla="*/ 2416973 h 5234271"/>
                  <a:gd name="connsiteX189" fmla="*/ 6029533 w 7140005"/>
                  <a:gd name="connsiteY189" fmla="*/ 2432193 h 5234271"/>
                  <a:gd name="connsiteX190" fmla="*/ 6084260 w 7140005"/>
                  <a:gd name="connsiteY190" fmla="*/ 2405007 h 5234271"/>
                  <a:gd name="connsiteX191" fmla="*/ 5819399 w 7140005"/>
                  <a:gd name="connsiteY191" fmla="*/ 2546595 h 5234271"/>
                  <a:gd name="connsiteX192" fmla="*/ 5833236 w 7140005"/>
                  <a:gd name="connsiteY192" fmla="*/ 2552705 h 5234271"/>
                  <a:gd name="connsiteX193" fmla="*/ 5756419 w 7140005"/>
                  <a:gd name="connsiteY193" fmla="*/ 2546713 h 5234271"/>
                  <a:gd name="connsiteX194" fmla="*/ 5753945 w 7140005"/>
                  <a:gd name="connsiteY194" fmla="*/ 2564833 h 5234271"/>
                  <a:gd name="connsiteX195" fmla="*/ 5734741 w 7140005"/>
                  <a:gd name="connsiteY195" fmla="*/ 2579623 h 5234271"/>
                  <a:gd name="connsiteX196" fmla="*/ 5642506 w 7140005"/>
                  <a:gd name="connsiteY196" fmla="*/ 2599264 h 5234271"/>
                  <a:gd name="connsiteX197" fmla="*/ 5683619 w 7140005"/>
                  <a:gd name="connsiteY197" fmla="*/ 2577150 h 5234271"/>
                  <a:gd name="connsiteX198" fmla="*/ 5584304 w 7140005"/>
                  <a:gd name="connsiteY198" fmla="*/ 2588837 h 5234271"/>
                  <a:gd name="connsiteX199" fmla="*/ 5417469 w 7140005"/>
                  <a:gd name="connsiteY199" fmla="*/ 2726664 h 5234271"/>
                  <a:gd name="connsiteX200" fmla="*/ 5308050 w 7140005"/>
                  <a:gd name="connsiteY200" fmla="*/ 2742330 h 5234271"/>
                  <a:gd name="connsiteX201" fmla="*/ 5211024 w 7140005"/>
                  <a:gd name="connsiteY201" fmla="*/ 2798054 h 5234271"/>
                  <a:gd name="connsiteX202" fmla="*/ 5132480 w 7140005"/>
                  <a:gd name="connsiteY202" fmla="*/ 2801128 h 5234271"/>
                  <a:gd name="connsiteX203" fmla="*/ 4961500 w 7140005"/>
                  <a:gd name="connsiteY203" fmla="*/ 2837008 h 5234271"/>
                  <a:gd name="connsiteX204" fmla="*/ 4771697 w 7140005"/>
                  <a:gd name="connsiteY204" fmla="*/ 2900974 h 5234271"/>
                  <a:gd name="connsiteX205" fmla="*/ 4683284 w 7140005"/>
                  <a:gd name="connsiteY205" fmla="*/ 2934502 h 5234271"/>
                  <a:gd name="connsiteX206" fmla="*/ 4629960 w 7140005"/>
                  <a:gd name="connsiteY206" fmla="*/ 2972739 h 5234271"/>
                  <a:gd name="connsiteX207" fmla="*/ 4576636 w 7140005"/>
                  <a:gd name="connsiteY207" fmla="*/ 2993760 h 5234271"/>
                  <a:gd name="connsiteX208" fmla="*/ 4536912 w 7140005"/>
                  <a:gd name="connsiteY208" fmla="*/ 3045407 h 5234271"/>
                  <a:gd name="connsiteX209" fmla="*/ 4512646 w 7140005"/>
                  <a:gd name="connsiteY209" fmla="*/ 3089446 h 5234271"/>
                  <a:gd name="connsiteX210" fmla="*/ 4401206 w 7140005"/>
                  <a:gd name="connsiteY210" fmla="*/ 3141094 h 5234271"/>
                  <a:gd name="connsiteX211" fmla="*/ 4333353 w 7140005"/>
                  <a:gd name="connsiteY211" fmla="*/ 3162115 h 5234271"/>
                  <a:gd name="connsiteX212" fmla="*/ 4261481 w 7140005"/>
                  <a:gd name="connsiteY212" fmla="*/ 3180235 h 5234271"/>
                  <a:gd name="connsiteX213" fmla="*/ 4200892 w 7140005"/>
                  <a:gd name="connsiteY213" fmla="*/ 3207961 h 5234271"/>
                  <a:gd name="connsiteX214" fmla="*/ 4157151 w 7140005"/>
                  <a:gd name="connsiteY214" fmla="*/ 3241299 h 5234271"/>
                  <a:gd name="connsiteX215" fmla="*/ 4118355 w 7140005"/>
                  <a:gd name="connsiteY215" fmla="*/ 3255615 h 5234271"/>
                  <a:gd name="connsiteX216" fmla="*/ 4077087 w 7140005"/>
                  <a:gd name="connsiteY216" fmla="*/ 3283340 h 5234271"/>
                  <a:gd name="connsiteX217" fmla="*/ 4031027 w 7140005"/>
                  <a:gd name="connsiteY217" fmla="*/ 3320674 h 5234271"/>
                  <a:gd name="connsiteX218" fmla="*/ 3924378 w 7140005"/>
                  <a:gd name="connsiteY218" fmla="*/ 3337890 h 5234271"/>
                  <a:gd name="connsiteX219" fmla="*/ 3887899 w 7140005"/>
                  <a:gd name="connsiteY219" fmla="*/ 3382831 h 5234271"/>
                  <a:gd name="connsiteX220" fmla="*/ 3834575 w 7140005"/>
                  <a:gd name="connsiteY220" fmla="*/ 3433577 h 5234271"/>
                  <a:gd name="connsiteX221" fmla="*/ 3773986 w 7140005"/>
                  <a:gd name="connsiteY221" fmla="*/ 3441185 h 5234271"/>
                  <a:gd name="connsiteX222" fmla="*/ 3738437 w 7140005"/>
                  <a:gd name="connsiteY222" fmla="*/ 3470720 h 5234271"/>
                  <a:gd name="connsiteX223" fmla="*/ 3665637 w 7140005"/>
                  <a:gd name="connsiteY223" fmla="*/ 3496449 h 5234271"/>
                  <a:gd name="connsiteX224" fmla="*/ 3584028 w 7140005"/>
                  <a:gd name="connsiteY224" fmla="*/ 3542295 h 5234271"/>
                  <a:gd name="connsiteX225" fmla="*/ 3541986 w 7140005"/>
                  <a:gd name="connsiteY225" fmla="*/ 3563126 h 5234271"/>
                  <a:gd name="connsiteX226" fmla="*/ 3478924 w 7140005"/>
                  <a:gd name="connsiteY226" fmla="*/ 3584147 h 5234271"/>
                  <a:gd name="connsiteX227" fmla="*/ 3447393 w 7140005"/>
                  <a:gd name="connsiteY227" fmla="*/ 3594657 h 5234271"/>
                  <a:gd name="connsiteX228" fmla="*/ 3415862 w 7140005"/>
                  <a:gd name="connsiteY228" fmla="*/ 3615678 h 5234271"/>
                  <a:gd name="connsiteX229" fmla="*/ 3384331 w 7140005"/>
                  <a:gd name="connsiteY229" fmla="*/ 3626188 h 5234271"/>
                  <a:gd name="connsiteX230" fmla="*/ 3373821 w 7140005"/>
                  <a:gd name="connsiteY230" fmla="*/ 3657719 h 5234271"/>
                  <a:gd name="connsiteX231" fmla="*/ 3363311 w 7140005"/>
                  <a:gd name="connsiteY231" fmla="*/ 3783843 h 5234271"/>
                  <a:gd name="connsiteX232" fmla="*/ 3331780 w 7140005"/>
                  <a:gd name="connsiteY232" fmla="*/ 3794353 h 5234271"/>
                  <a:gd name="connsiteX233" fmla="*/ 3300249 w 7140005"/>
                  <a:gd name="connsiteY233" fmla="*/ 3815374 h 5234271"/>
                  <a:gd name="connsiteX234" fmla="*/ 3153104 w 7140005"/>
                  <a:gd name="connsiteY234" fmla="*/ 3836395 h 5234271"/>
                  <a:gd name="connsiteX235" fmla="*/ 3090042 w 7140005"/>
                  <a:gd name="connsiteY235" fmla="*/ 3878436 h 5234271"/>
                  <a:gd name="connsiteX236" fmla="*/ 2995449 w 7140005"/>
                  <a:gd name="connsiteY236" fmla="*/ 3899457 h 5234271"/>
                  <a:gd name="connsiteX237" fmla="*/ 2932386 w 7140005"/>
                  <a:gd name="connsiteY237" fmla="*/ 3952009 h 5234271"/>
                  <a:gd name="connsiteX238" fmla="*/ 2869324 w 7140005"/>
                  <a:gd name="connsiteY238" fmla="*/ 3983540 h 5234271"/>
                  <a:gd name="connsiteX239" fmla="*/ 2806262 w 7140005"/>
                  <a:gd name="connsiteY239" fmla="*/ 4015071 h 5234271"/>
                  <a:gd name="connsiteX240" fmla="*/ 2764221 w 7140005"/>
                  <a:gd name="connsiteY240" fmla="*/ 4057112 h 5234271"/>
                  <a:gd name="connsiteX241" fmla="*/ 2743200 w 7140005"/>
                  <a:gd name="connsiteY241" fmla="*/ 4088643 h 5234271"/>
                  <a:gd name="connsiteX242" fmla="*/ 2711669 w 7140005"/>
                  <a:gd name="connsiteY242" fmla="*/ 4109664 h 5234271"/>
                  <a:gd name="connsiteX243" fmla="*/ 2617076 w 7140005"/>
                  <a:gd name="connsiteY243" fmla="*/ 4183236 h 5234271"/>
                  <a:gd name="connsiteX244" fmla="*/ 2585545 w 7140005"/>
                  <a:gd name="connsiteY244" fmla="*/ 4214767 h 5234271"/>
                  <a:gd name="connsiteX245" fmla="*/ 2522483 w 7140005"/>
                  <a:gd name="connsiteY245" fmla="*/ 4235788 h 5234271"/>
                  <a:gd name="connsiteX246" fmla="*/ 2459421 w 7140005"/>
                  <a:gd name="connsiteY246" fmla="*/ 4277829 h 5234271"/>
                  <a:gd name="connsiteX247" fmla="*/ 2396359 w 7140005"/>
                  <a:gd name="connsiteY247" fmla="*/ 4330381 h 5234271"/>
                  <a:gd name="connsiteX248" fmla="*/ 2375338 w 7140005"/>
                  <a:gd name="connsiteY248" fmla="*/ 4361912 h 5234271"/>
                  <a:gd name="connsiteX249" fmla="*/ 2270235 w 7140005"/>
                  <a:gd name="connsiteY249" fmla="*/ 4414464 h 5234271"/>
                  <a:gd name="connsiteX250" fmla="*/ 2217683 w 7140005"/>
                  <a:gd name="connsiteY250" fmla="*/ 4424974 h 5234271"/>
                  <a:gd name="connsiteX251" fmla="*/ 2154621 w 7140005"/>
                  <a:gd name="connsiteY251" fmla="*/ 4445995 h 5234271"/>
                  <a:gd name="connsiteX252" fmla="*/ 2091559 w 7140005"/>
                  <a:gd name="connsiteY252" fmla="*/ 4488036 h 5234271"/>
                  <a:gd name="connsiteX253" fmla="*/ 2028497 w 7140005"/>
                  <a:gd name="connsiteY253" fmla="*/ 4519567 h 5234271"/>
                  <a:gd name="connsiteX254" fmla="*/ 1933904 w 7140005"/>
                  <a:gd name="connsiteY254" fmla="*/ 4572119 h 5234271"/>
                  <a:gd name="connsiteX255" fmla="*/ 1723697 w 7140005"/>
                  <a:gd name="connsiteY255" fmla="*/ 4603650 h 5234271"/>
                  <a:gd name="connsiteX256" fmla="*/ 1713186 w 7140005"/>
                  <a:gd name="connsiteY256" fmla="*/ 4635181 h 5234271"/>
                  <a:gd name="connsiteX257" fmla="*/ 1650124 w 7140005"/>
                  <a:gd name="connsiteY257" fmla="*/ 4687733 h 5234271"/>
                  <a:gd name="connsiteX258" fmla="*/ 1618593 w 7140005"/>
                  <a:gd name="connsiteY258" fmla="*/ 4719264 h 5234271"/>
                  <a:gd name="connsiteX259" fmla="*/ 1555531 w 7140005"/>
                  <a:gd name="connsiteY259" fmla="*/ 4740284 h 5234271"/>
                  <a:gd name="connsiteX260" fmla="*/ 1524000 w 7140005"/>
                  <a:gd name="connsiteY260" fmla="*/ 4750795 h 5234271"/>
                  <a:gd name="connsiteX261" fmla="*/ 1460938 w 7140005"/>
                  <a:gd name="connsiteY261" fmla="*/ 4792836 h 5234271"/>
                  <a:gd name="connsiteX262" fmla="*/ 1397876 w 7140005"/>
                  <a:gd name="connsiteY262" fmla="*/ 4834878 h 5234271"/>
                  <a:gd name="connsiteX263" fmla="*/ 1366345 w 7140005"/>
                  <a:gd name="connsiteY263" fmla="*/ 4845388 h 5234271"/>
                  <a:gd name="connsiteX264" fmla="*/ 1271752 w 7140005"/>
                  <a:gd name="connsiteY264" fmla="*/ 4866409 h 5234271"/>
                  <a:gd name="connsiteX265" fmla="*/ 1208690 w 7140005"/>
                  <a:gd name="connsiteY265" fmla="*/ 4876919 h 5234271"/>
                  <a:gd name="connsiteX266" fmla="*/ 1093076 w 7140005"/>
                  <a:gd name="connsiteY266" fmla="*/ 4908450 h 5234271"/>
                  <a:gd name="connsiteX267" fmla="*/ 1061545 w 7140005"/>
                  <a:gd name="connsiteY267" fmla="*/ 4929471 h 5234271"/>
                  <a:gd name="connsiteX268" fmla="*/ 998483 w 7140005"/>
                  <a:gd name="connsiteY268" fmla="*/ 4950491 h 5234271"/>
                  <a:gd name="connsiteX269" fmla="*/ 935421 w 7140005"/>
                  <a:gd name="connsiteY269" fmla="*/ 4982022 h 5234271"/>
                  <a:gd name="connsiteX270" fmla="*/ 872359 w 7140005"/>
                  <a:gd name="connsiteY270" fmla="*/ 5024064 h 5234271"/>
                  <a:gd name="connsiteX271" fmla="*/ 777766 w 7140005"/>
                  <a:gd name="connsiteY271" fmla="*/ 5034574 h 5234271"/>
                  <a:gd name="connsiteX272" fmla="*/ 756745 w 7140005"/>
                  <a:gd name="connsiteY272" fmla="*/ 5066105 h 5234271"/>
                  <a:gd name="connsiteX273" fmla="*/ 693683 w 7140005"/>
                  <a:gd name="connsiteY273" fmla="*/ 5097636 h 5234271"/>
                  <a:gd name="connsiteX274" fmla="*/ 493986 w 7140005"/>
                  <a:gd name="connsiteY274" fmla="*/ 5087126 h 5234271"/>
                  <a:gd name="connsiteX275" fmla="*/ 388883 w 7140005"/>
                  <a:gd name="connsiteY275" fmla="*/ 5097636 h 5234271"/>
                  <a:gd name="connsiteX276" fmla="*/ 325821 w 7140005"/>
                  <a:gd name="connsiteY276" fmla="*/ 5118657 h 5234271"/>
                  <a:gd name="connsiteX277" fmla="*/ 294290 w 7140005"/>
                  <a:gd name="connsiteY277" fmla="*/ 5139678 h 5234271"/>
                  <a:gd name="connsiteX278" fmla="*/ 252249 w 7140005"/>
                  <a:gd name="connsiteY278" fmla="*/ 5181719 h 5234271"/>
                  <a:gd name="connsiteX279" fmla="*/ 220717 w 7140005"/>
                  <a:gd name="connsiteY279" fmla="*/ 5202740 h 5234271"/>
                  <a:gd name="connsiteX280" fmla="*/ 94593 w 7140005"/>
                  <a:gd name="connsiteY280" fmla="*/ 5234271 h 5234271"/>
                  <a:gd name="connsiteX281" fmla="*/ 52552 w 7140005"/>
                  <a:gd name="connsiteY281" fmla="*/ 5171209 h 5234271"/>
                  <a:gd name="connsiteX282" fmla="*/ 63062 w 7140005"/>
                  <a:gd name="connsiteY282" fmla="*/ 5139678 h 5234271"/>
                  <a:gd name="connsiteX283" fmla="*/ 94593 w 7140005"/>
                  <a:gd name="connsiteY283" fmla="*/ 5118657 h 5234271"/>
                  <a:gd name="connsiteX284" fmla="*/ 94593 w 7140005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20911 w 7140005"/>
                  <a:gd name="connsiteY153" fmla="*/ 578188 h 5234271"/>
                  <a:gd name="connsiteX154" fmla="*/ 7010400 w 7140005"/>
                  <a:gd name="connsiteY154" fmla="*/ 71482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110402 w 7140005"/>
                  <a:gd name="connsiteY157" fmla="*/ 657897 h 5234271"/>
                  <a:gd name="connsiteX158" fmla="*/ 6947338 w 7140005"/>
                  <a:gd name="connsiteY158" fmla="*/ 914519 h 5234271"/>
                  <a:gd name="connsiteX159" fmla="*/ 6936828 w 7140005"/>
                  <a:gd name="connsiteY159" fmla="*/ 977581 h 5234271"/>
                  <a:gd name="connsiteX160" fmla="*/ 6915807 w 7140005"/>
                  <a:gd name="connsiteY160" fmla="*/ 1009112 h 5234271"/>
                  <a:gd name="connsiteX161" fmla="*/ 6884276 w 7140005"/>
                  <a:gd name="connsiteY161" fmla="*/ 1072174 h 5234271"/>
                  <a:gd name="connsiteX162" fmla="*/ 7096490 w 7140005"/>
                  <a:gd name="connsiteY162" fmla="*/ 934067 h 5234271"/>
                  <a:gd name="connsiteX163" fmla="*/ 6800193 w 7140005"/>
                  <a:gd name="connsiteY163" fmla="*/ 1229829 h 5234271"/>
                  <a:gd name="connsiteX164" fmla="*/ 6768662 w 7140005"/>
                  <a:gd name="connsiteY164" fmla="*/ 1261360 h 5234271"/>
                  <a:gd name="connsiteX165" fmla="*/ 7000196 w 7140005"/>
                  <a:gd name="connsiteY165" fmla="*/ 1171097 h 5234271"/>
                  <a:gd name="connsiteX166" fmla="*/ 6992003 w 7140005"/>
                  <a:gd name="connsiteY166" fmla="*/ 1224553 h 5234271"/>
                  <a:gd name="connsiteX167" fmla="*/ 7047645 w 7140005"/>
                  <a:gd name="connsiteY167" fmla="*/ 1238867 h 5234271"/>
                  <a:gd name="connsiteX168" fmla="*/ 7125853 w 7140005"/>
                  <a:gd name="connsiteY168" fmla="*/ 1368986 h 5234271"/>
                  <a:gd name="connsiteX169" fmla="*/ 7135436 w 7140005"/>
                  <a:gd name="connsiteY169" fmla="*/ 1484789 h 5234271"/>
                  <a:gd name="connsiteX170" fmla="*/ 7074847 w 7140005"/>
                  <a:gd name="connsiteY170" fmla="*/ 1576671 h 5234271"/>
                  <a:gd name="connsiteX171" fmla="*/ 7078709 w 7140005"/>
                  <a:gd name="connsiteY171" fmla="*/ 1612910 h 5234271"/>
                  <a:gd name="connsiteX172" fmla="*/ 7051970 w 7140005"/>
                  <a:gd name="connsiteY172" fmla="*/ 1724909 h 5234271"/>
                  <a:gd name="connsiteX173" fmla="*/ 7060006 w 7140005"/>
                  <a:gd name="connsiteY173" fmla="*/ 1870436 h 5234271"/>
                  <a:gd name="connsiteX174" fmla="*/ 7020785 w 7140005"/>
                  <a:gd name="connsiteY174" fmla="*/ 1922724 h 5234271"/>
                  <a:gd name="connsiteX175" fmla="*/ 6972547 w 7140005"/>
                  <a:gd name="connsiteY175" fmla="*/ 2019500 h 5234271"/>
                  <a:gd name="connsiteX176" fmla="*/ 6938674 w 7140005"/>
                  <a:gd name="connsiteY176" fmla="*/ 2042595 h 5234271"/>
                  <a:gd name="connsiteX177" fmla="*/ 6885350 w 7140005"/>
                  <a:gd name="connsiteY177" fmla="*/ 2033892 h 5234271"/>
                  <a:gd name="connsiteX178" fmla="*/ 6878859 w 7140005"/>
                  <a:gd name="connsiteY178" fmla="*/ 2078834 h 5234271"/>
                  <a:gd name="connsiteX179" fmla="*/ 6801948 w 7140005"/>
                  <a:gd name="connsiteY179" fmla="*/ 2100410 h 5234271"/>
                  <a:gd name="connsiteX180" fmla="*/ 6669077 w 7140005"/>
                  <a:gd name="connsiteY180" fmla="*/ 2157124 h 5234271"/>
                  <a:gd name="connsiteX181" fmla="*/ 6575142 w 7140005"/>
                  <a:gd name="connsiteY181" fmla="*/ 2218370 h 5234271"/>
                  <a:gd name="connsiteX182" fmla="*/ 6542401 w 7140005"/>
                  <a:gd name="connsiteY182" fmla="*/ 2240218 h 5234271"/>
                  <a:gd name="connsiteX183" fmla="*/ 6468493 w 7140005"/>
                  <a:gd name="connsiteY183" fmla="*/ 2276724 h 5234271"/>
                  <a:gd name="connsiteX184" fmla="*/ 6454556 w 7140005"/>
                  <a:gd name="connsiteY184" fmla="*/ 2295943 h 5234271"/>
                  <a:gd name="connsiteX185" fmla="*/ 6376668 w 7140005"/>
                  <a:gd name="connsiteY185" fmla="*/ 2316962 h 5234271"/>
                  <a:gd name="connsiteX186" fmla="*/ 6234019 w 7140005"/>
                  <a:gd name="connsiteY186" fmla="*/ 2368416 h 5234271"/>
                  <a:gd name="connsiteX187" fmla="*/ 6186931 w 7140005"/>
                  <a:gd name="connsiteY187" fmla="*/ 2391526 h 5234271"/>
                  <a:gd name="connsiteX188" fmla="*/ 6063537 w 7140005"/>
                  <a:gd name="connsiteY188" fmla="*/ 2416973 h 5234271"/>
                  <a:gd name="connsiteX189" fmla="*/ 6029533 w 7140005"/>
                  <a:gd name="connsiteY189" fmla="*/ 2432193 h 5234271"/>
                  <a:gd name="connsiteX190" fmla="*/ 6084260 w 7140005"/>
                  <a:gd name="connsiteY190" fmla="*/ 2405007 h 5234271"/>
                  <a:gd name="connsiteX191" fmla="*/ 5819399 w 7140005"/>
                  <a:gd name="connsiteY191" fmla="*/ 2546595 h 5234271"/>
                  <a:gd name="connsiteX192" fmla="*/ 5833236 w 7140005"/>
                  <a:gd name="connsiteY192" fmla="*/ 2552705 h 5234271"/>
                  <a:gd name="connsiteX193" fmla="*/ 5756419 w 7140005"/>
                  <a:gd name="connsiteY193" fmla="*/ 2546713 h 5234271"/>
                  <a:gd name="connsiteX194" fmla="*/ 5753945 w 7140005"/>
                  <a:gd name="connsiteY194" fmla="*/ 2564833 h 5234271"/>
                  <a:gd name="connsiteX195" fmla="*/ 5734741 w 7140005"/>
                  <a:gd name="connsiteY195" fmla="*/ 2579623 h 5234271"/>
                  <a:gd name="connsiteX196" fmla="*/ 5642506 w 7140005"/>
                  <a:gd name="connsiteY196" fmla="*/ 2599264 h 5234271"/>
                  <a:gd name="connsiteX197" fmla="*/ 5683619 w 7140005"/>
                  <a:gd name="connsiteY197" fmla="*/ 2577150 h 5234271"/>
                  <a:gd name="connsiteX198" fmla="*/ 5584304 w 7140005"/>
                  <a:gd name="connsiteY198" fmla="*/ 2588837 h 5234271"/>
                  <a:gd name="connsiteX199" fmla="*/ 5417469 w 7140005"/>
                  <a:gd name="connsiteY199" fmla="*/ 2726664 h 5234271"/>
                  <a:gd name="connsiteX200" fmla="*/ 5308050 w 7140005"/>
                  <a:gd name="connsiteY200" fmla="*/ 2742330 h 5234271"/>
                  <a:gd name="connsiteX201" fmla="*/ 5211024 w 7140005"/>
                  <a:gd name="connsiteY201" fmla="*/ 2798054 h 5234271"/>
                  <a:gd name="connsiteX202" fmla="*/ 5132480 w 7140005"/>
                  <a:gd name="connsiteY202" fmla="*/ 2801128 h 5234271"/>
                  <a:gd name="connsiteX203" fmla="*/ 4961500 w 7140005"/>
                  <a:gd name="connsiteY203" fmla="*/ 2837008 h 5234271"/>
                  <a:gd name="connsiteX204" fmla="*/ 4771697 w 7140005"/>
                  <a:gd name="connsiteY204" fmla="*/ 2900974 h 5234271"/>
                  <a:gd name="connsiteX205" fmla="*/ 4683284 w 7140005"/>
                  <a:gd name="connsiteY205" fmla="*/ 2934502 h 5234271"/>
                  <a:gd name="connsiteX206" fmla="*/ 4629960 w 7140005"/>
                  <a:gd name="connsiteY206" fmla="*/ 2972739 h 5234271"/>
                  <a:gd name="connsiteX207" fmla="*/ 4576636 w 7140005"/>
                  <a:gd name="connsiteY207" fmla="*/ 2993760 h 5234271"/>
                  <a:gd name="connsiteX208" fmla="*/ 4536912 w 7140005"/>
                  <a:gd name="connsiteY208" fmla="*/ 3045407 h 5234271"/>
                  <a:gd name="connsiteX209" fmla="*/ 4512646 w 7140005"/>
                  <a:gd name="connsiteY209" fmla="*/ 3089446 h 5234271"/>
                  <a:gd name="connsiteX210" fmla="*/ 4401206 w 7140005"/>
                  <a:gd name="connsiteY210" fmla="*/ 3141094 h 5234271"/>
                  <a:gd name="connsiteX211" fmla="*/ 4333353 w 7140005"/>
                  <a:gd name="connsiteY211" fmla="*/ 3162115 h 5234271"/>
                  <a:gd name="connsiteX212" fmla="*/ 4261481 w 7140005"/>
                  <a:gd name="connsiteY212" fmla="*/ 3180235 h 5234271"/>
                  <a:gd name="connsiteX213" fmla="*/ 4200892 w 7140005"/>
                  <a:gd name="connsiteY213" fmla="*/ 3207961 h 5234271"/>
                  <a:gd name="connsiteX214" fmla="*/ 4157151 w 7140005"/>
                  <a:gd name="connsiteY214" fmla="*/ 3241299 h 5234271"/>
                  <a:gd name="connsiteX215" fmla="*/ 4118355 w 7140005"/>
                  <a:gd name="connsiteY215" fmla="*/ 3255615 h 5234271"/>
                  <a:gd name="connsiteX216" fmla="*/ 4077087 w 7140005"/>
                  <a:gd name="connsiteY216" fmla="*/ 3283340 h 5234271"/>
                  <a:gd name="connsiteX217" fmla="*/ 4031027 w 7140005"/>
                  <a:gd name="connsiteY217" fmla="*/ 3320674 h 5234271"/>
                  <a:gd name="connsiteX218" fmla="*/ 3924378 w 7140005"/>
                  <a:gd name="connsiteY218" fmla="*/ 3337890 h 5234271"/>
                  <a:gd name="connsiteX219" fmla="*/ 3887899 w 7140005"/>
                  <a:gd name="connsiteY219" fmla="*/ 3382831 h 5234271"/>
                  <a:gd name="connsiteX220" fmla="*/ 3834575 w 7140005"/>
                  <a:gd name="connsiteY220" fmla="*/ 3433577 h 5234271"/>
                  <a:gd name="connsiteX221" fmla="*/ 3773986 w 7140005"/>
                  <a:gd name="connsiteY221" fmla="*/ 3441185 h 5234271"/>
                  <a:gd name="connsiteX222" fmla="*/ 3738437 w 7140005"/>
                  <a:gd name="connsiteY222" fmla="*/ 3470720 h 5234271"/>
                  <a:gd name="connsiteX223" fmla="*/ 3665637 w 7140005"/>
                  <a:gd name="connsiteY223" fmla="*/ 3496449 h 5234271"/>
                  <a:gd name="connsiteX224" fmla="*/ 3584028 w 7140005"/>
                  <a:gd name="connsiteY224" fmla="*/ 3542295 h 5234271"/>
                  <a:gd name="connsiteX225" fmla="*/ 3541986 w 7140005"/>
                  <a:gd name="connsiteY225" fmla="*/ 3563126 h 5234271"/>
                  <a:gd name="connsiteX226" fmla="*/ 3478924 w 7140005"/>
                  <a:gd name="connsiteY226" fmla="*/ 3584147 h 5234271"/>
                  <a:gd name="connsiteX227" fmla="*/ 3447393 w 7140005"/>
                  <a:gd name="connsiteY227" fmla="*/ 3594657 h 5234271"/>
                  <a:gd name="connsiteX228" fmla="*/ 3415862 w 7140005"/>
                  <a:gd name="connsiteY228" fmla="*/ 3615678 h 5234271"/>
                  <a:gd name="connsiteX229" fmla="*/ 3384331 w 7140005"/>
                  <a:gd name="connsiteY229" fmla="*/ 3626188 h 5234271"/>
                  <a:gd name="connsiteX230" fmla="*/ 3373821 w 7140005"/>
                  <a:gd name="connsiteY230" fmla="*/ 3657719 h 5234271"/>
                  <a:gd name="connsiteX231" fmla="*/ 3363311 w 7140005"/>
                  <a:gd name="connsiteY231" fmla="*/ 3783843 h 5234271"/>
                  <a:gd name="connsiteX232" fmla="*/ 3331780 w 7140005"/>
                  <a:gd name="connsiteY232" fmla="*/ 3794353 h 5234271"/>
                  <a:gd name="connsiteX233" fmla="*/ 3300249 w 7140005"/>
                  <a:gd name="connsiteY233" fmla="*/ 3815374 h 5234271"/>
                  <a:gd name="connsiteX234" fmla="*/ 3153104 w 7140005"/>
                  <a:gd name="connsiteY234" fmla="*/ 3836395 h 5234271"/>
                  <a:gd name="connsiteX235" fmla="*/ 3090042 w 7140005"/>
                  <a:gd name="connsiteY235" fmla="*/ 3878436 h 5234271"/>
                  <a:gd name="connsiteX236" fmla="*/ 2995449 w 7140005"/>
                  <a:gd name="connsiteY236" fmla="*/ 3899457 h 5234271"/>
                  <a:gd name="connsiteX237" fmla="*/ 2932386 w 7140005"/>
                  <a:gd name="connsiteY237" fmla="*/ 3952009 h 5234271"/>
                  <a:gd name="connsiteX238" fmla="*/ 2869324 w 7140005"/>
                  <a:gd name="connsiteY238" fmla="*/ 3983540 h 5234271"/>
                  <a:gd name="connsiteX239" fmla="*/ 2806262 w 7140005"/>
                  <a:gd name="connsiteY239" fmla="*/ 4015071 h 5234271"/>
                  <a:gd name="connsiteX240" fmla="*/ 2764221 w 7140005"/>
                  <a:gd name="connsiteY240" fmla="*/ 4057112 h 5234271"/>
                  <a:gd name="connsiteX241" fmla="*/ 2743200 w 7140005"/>
                  <a:gd name="connsiteY241" fmla="*/ 4088643 h 5234271"/>
                  <a:gd name="connsiteX242" fmla="*/ 2711669 w 7140005"/>
                  <a:gd name="connsiteY242" fmla="*/ 4109664 h 5234271"/>
                  <a:gd name="connsiteX243" fmla="*/ 2617076 w 7140005"/>
                  <a:gd name="connsiteY243" fmla="*/ 4183236 h 5234271"/>
                  <a:gd name="connsiteX244" fmla="*/ 2585545 w 7140005"/>
                  <a:gd name="connsiteY244" fmla="*/ 4214767 h 5234271"/>
                  <a:gd name="connsiteX245" fmla="*/ 2522483 w 7140005"/>
                  <a:gd name="connsiteY245" fmla="*/ 4235788 h 5234271"/>
                  <a:gd name="connsiteX246" fmla="*/ 2459421 w 7140005"/>
                  <a:gd name="connsiteY246" fmla="*/ 4277829 h 5234271"/>
                  <a:gd name="connsiteX247" fmla="*/ 2396359 w 7140005"/>
                  <a:gd name="connsiteY247" fmla="*/ 4330381 h 5234271"/>
                  <a:gd name="connsiteX248" fmla="*/ 2375338 w 7140005"/>
                  <a:gd name="connsiteY248" fmla="*/ 4361912 h 5234271"/>
                  <a:gd name="connsiteX249" fmla="*/ 2270235 w 7140005"/>
                  <a:gd name="connsiteY249" fmla="*/ 4414464 h 5234271"/>
                  <a:gd name="connsiteX250" fmla="*/ 2217683 w 7140005"/>
                  <a:gd name="connsiteY250" fmla="*/ 4424974 h 5234271"/>
                  <a:gd name="connsiteX251" fmla="*/ 2154621 w 7140005"/>
                  <a:gd name="connsiteY251" fmla="*/ 4445995 h 5234271"/>
                  <a:gd name="connsiteX252" fmla="*/ 2091559 w 7140005"/>
                  <a:gd name="connsiteY252" fmla="*/ 4488036 h 5234271"/>
                  <a:gd name="connsiteX253" fmla="*/ 2028497 w 7140005"/>
                  <a:gd name="connsiteY253" fmla="*/ 4519567 h 5234271"/>
                  <a:gd name="connsiteX254" fmla="*/ 1933904 w 7140005"/>
                  <a:gd name="connsiteY254" fmla="*/ 4572119 h 5234271"/>
                  <a:gd name="connsiteX255" fmla="*/ 1723697 w 7140005"/>
                  <a:gd name="connsiteY255" fmla="*/ 4603650 h 5234271"/>
                  <a:gd name="connsiteX256" fmla="*/ 1713186 w 7140005"/>
                  <a:gd name="connsiteY256" fmla="*/ 4635181 h 5234271"/>
                  <a:gd name="connsiteX257" fmla="*/ 1650124 w 7140005"/>
                  <a:gd name="connsiteY257" fmla="*/ 4687733 h 5234271"/>
                  <a:gd name="connsiteX258" fmla="*/ 1618593 w 7140005"/>
                  <a:gd name="connsiteY258" fmla="*/ 4719264 h 5234271"/>
                  <a:gd name="connsiteX259" fmla="*/ 1555531 w 7140005"/>
                  <a:gd name="connsiteY259" fmla="*/ 4740284 h 5234271"/>
                  <a:gd name="connsiteX260" fmla="*/ 1524000 w 7140005"/>
                  <a:gd name="connsiteY260" fmla="*/ 4750795 h 5234271"/>
                  <a:gd name="connsiteX261" fmla="*/ 1460938 w 7140005"/>
                  <a:gd name="connsiteY261" fmla="*/ 4792836 h 5234271"/>
                  <a:gd name="connsiteX262" fmla="*/ 1397876 w 7140005"/>
                  <a:gd name="connsiteY262" fmla="*/ 4834878 h 5234271"/>
                  <a:gd name="connsiteX263" fmla="*/ 1366345 w 7140005"/>
                  <a:gd name="connsiteY263" fmla="*/ 4845388 h 5234271"/>
                  <a:gd name="connsiteX264" fmla="*/ 1271752 w 7140005"/>
                  <a:gd name="connsiteY264" fmla="*/ 4866409 h 5234271"/>
                  <a:gd name="connsiteX265" fmla="*/ 1208690 w 7140005"/>
                  <a:gd name="connsiteY265" fmla="*/ 4876919 h 5234271"/>
                  <a:gd name="connsiteX266" fmla="*/ 1093076 w 7140005"/>
                  <a:gd name="connsiteY266" fmla="*/ 4908450 h 5234271"/>
                  <a:gd name="connsiteX267" fmla="*/ 1061545 w 7140005"/>
                  <a:gd name="connsiteY267" fmla="*/ 4929471 h 5234271"/>
                  <a:gd name="connsiteX268" fmla="*/ 998483 w 7140005"/>
                  <a:gd name="connsiteY268" fmla="*/ 4950491 h 5234271"/>
                  <a:gd name="connsiteX269" fmla="*/ 935421 w 7140005"/>
                  <a:gd name="connsiteY269" fmla="*/ 4982022 h 5234271"/>
                  <a:gd name="connsiteX270" fmla="*/ 872359 w 7140005"/>
                  <a:gd name="connsiteY270" fmla="*/ 5024064 h 5234271"/>
                  <a:gd name="connsiteX271" fmla="*/ 777766 w 7140005"/>
                  <a:gd name="connsiteY271" fmla="*/ 5034574 h 5234271"/>
                  <a:gd name="connsiteX272" fmla="*/ 756745 w 7140005"/>
                  <a:gd name="connsiteY272" fmla="*/ 5066105 h 5234271"/>
                  <a:gd name="connsiteX273" fmla="*/ 693683 w 7140005"/>
                  <a:gd name="connsiteY273" fmla="*/ 5097636 h 5234271"/>
                  <a:gd name="connsiteX274" fmla="*/ 493986 w 7140005"/>
                  <a:gd name="connsiteY274" fmla="*/ 5087126 h 5234271"/>
                  <a:gd name="connsiteX275" fmla="*/ 388883 w 7140005"/>
                  <a:gd name="connsiteY275" fmla="*/ 5097636 h 5234271"/>
                  <a:gd name="connsiteX276" fmla="*/ 325821 w 7140005"/>
                  <a:gd name="connsiteY276" fmla="*/ 5118657 h 5234271"/>
                  <a:gd name="connsiteX277" fmla="*/ 294290 w 7140005"/>
                  <a:gd name="connsiteY277" fmla="*/ 5139678 h 5234271"/>
                  <a:gd name="connsiteX278" fmla="*/ 252249 w 7140005"/>
                  <a:gd name="connsiteY278" fmla="*/ 5181719 h 5234271"/>
                  <a:gd name="connsiteX279" fmla="*/ 220717 w 7140005"/>
                  <a:gd name="connsiteY279" fmla="*/ 5202740 h 5234271"/>
                  <a:gd name="connsiteX280" fmla="*/ 94593 w 7140005"/>
                  <a:gd name="connsiteY280" fmla="*/ 5234271 h 5234271"/>
                  <a:gd name="connsiteX281" fmla="*/ 52552 w 7140005"/>
                  <a:gd name="connsiteY281" fmla="*/ 5171209 h 5234271"/>
                  <a:gd name="connsiteX282" fmla="*/ 63062 w 7140005"/>
                  <a:gd name="connsiteY282" fmla="*/ 5139678 h 5234271"/>
                  <a:gd name="connsiteX283" fmla="*/ 94593 w 7140005"/>
                  <a:gd name="connsiteY283" fmla="*/ 5118657 h 5234271"/>
                  <a:gd name="connsiteX284" fmla="*/ 94593 w 7140005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20911 w 7140005"/>
                  <a:gd name="connsiteY153" fmla="*/ 578188 h 5234271"/>
                  <a:gd name="connsiteX154" fmla="*/ 7010400 w 7140005"/>
                  <a:gd name="connsiteY154" fmla="*/ 71482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110402 w 7140005"/>
                  <a:gd name="connsiteY157" fmla="*/ 657897 h 5234271"/>
                  <a:gd name="connsiteX158" fmla="*/ 6947338 w 7140005"/>
                  <a:gd name="connsiteY158" fmla="*/ 914519 h 5234271"/>
                  <a:gd name="connsiteX159" fmla="*/ 6936828 w 7140005"/>
                  <a:gd name="connsiteY159" fmla="*/ 977581 h 5234271"/>
                  <a:gd name="connsiteX160" fmla="*/ 6915807 w 7140005"/>
                  <a:gd name="connsiteY160" fmla="*/ 1009112 h 5234271"/>
                  <a:gd name="connsiteX161" fmla="*/ 6884276 w 7140005"/>
                  <a:gd name="connsiteY161" fmla="*/ 1072174 h 5234271"/>
                  <a:gd name="connsiteX162" fmla="*/ 7096490 w 7140005"/>
                  <a:gd name="connsiteY162" fmla="*/ 934067 h 5234271"/>
                  <a:gd name="connsiteX163" fmla="*/ 6800193 w 7140005"/>
                  <a:gd name="connsiteY163" fmla="*/ 1229829 h 5234271"/>
                  <a:gd name="connsiteX164" fmla="*/ 6986595 w 7140005"/>
                  <a:gd name="connsiteY164" fmla="*/ 1147364 h 5234271"/>
                  <a:gd name="connsiteX165" fmla="*/ 7000196 w 7140005"/>
                  <a:gd name="connsiteY165" fmla="*/ 1171097 h 5234271"/>
                  <a:gd name="connsiteX166" fmla="*/ 6992003 w 7140005"/>
                  <a:gd name="connsiteY166" fmla="*/ 1224553 h 5234271"/>
                  <a:gd name="connsiteX167" fmla="*/ 7047645 w 7140005"/>
                  <a:gd name="connsiteY167" fmla="*/ 1238867 h 5234271"/>
                  <a:gd name="connsiteX168" fmla="*/ 7125853 w 7140005"/>
                  <a:gd name="connsiteY168" fmla="*/ 1368986 h 5234271"/>
                  <a:gd name="connsiteX169" fmla="*/ 7135436 w 7140005"/>
                  <a:gd name="connsiteY169" fmla="*/ 1484789 h 5234271"/>
                  <a:gd name="connsiteX170" fmla="*/ 7074847 w 7140005"/>
                  <a:gd name="connsiteY170" fmla="*/ 1576671 h 5234271"/>
                  <a:gd name="connsiteX171" fmla="*/ 7078709 w 7140005"/>
                  <a:gd name="connsiteY171" fmla="*/ 1612910 h 5234271"/>
                  <a:gd name="connsiteX172" fmla="*/ 7051970 w 7140005"/>
                  <a:gd name="connsiteY172" fmla="*/ 1724909 h 5234271"/>
                  <a:gd name="connsiteX173" fmla="*/ 7060006 w 7140005"/>
                  <a:gd name="connsiteY173" fmla="*/ 1870436 h 5234271"/>
                  <a:gd name="connsiteX174" fmla="*/ 7020785 w 7140005"/>
                  <a:gd name="connsiteY174" fmla="*/ 1922724 h 5234271"/>
                  <a:gd name="connsiteX175" fmla="*/ 6972547 w 7140005"/>
                  <a:gd name="connsiteY175" fmla="*/ 2019500 h 5234271"/>
                  <a:gd name="connsiteX176" fmla="*/ 6938674 w 7140005"/>
                  <a:gd name="connsiteY176" fmla="*/ 2042595 h 5234271"/>
                  <a:gd name="connsiteX177" fmla="*/ 6885350 w 7140005"/>
                  <a:gd name="connsiteY177" fmla="*/ 2033892 h 5234271"/>
                  <a:gd name="connsiteX178" fmla="*/ 6878859 w 7140005"/>
                  <a:gd name="connsiteY178" fmla="*/ 2078834 h 5234271"/>
                  <a:gd name="connsiteX179" fmla="*/ 6801948 w 7140005"/>
                  <a:gd name="connsiteY179" fmla="*/ 2100410 h 5234271"/>
                  <a:gd name="connsiteX180" fmla="*/ 6669077 w 7140005"/>
                  <a:gd name="connsiteY180" fmla="*/ 2157124 h 5234271"/>
                  <a:gd name="connsiteX181" fmla="*/ 6575142 w 7140005"/>
                  <a:gd name="connsiteY181" fmla="*/ 2218370 h 5234271"/>
                  <a:gd name="connsiteX182" fmla="*/ 6542401 w 7140005"/>
                  <a:gd name="connsiteY182" fmla="*/ 2240218 h 5234271"/>
                  <a:gd name="connsiteX183" fmla="*/ 6468493 w 7140005"/>
                  <a:gd name="connsiteY183" fmla="*/ 2276724 h 5234271"/>
                  <a:gd name="connsiteX184" fmla="*/ 6454556 w 7140005"/>
                  <a:gd name="connsiteY184" fmla="*/ 2295943 h 5234271"/>
                  <a:gd name="connsiteX185" fmla="*/ 6376668 w 7140005"/>
                  <a:gd name="connsiteY185" fmla="*/ 2316962 h 5234271"/>
                  <a:gd name="connsiteX186" fmla="*/ 6234019 w 7140005"/>
                  <a:gd name="connsiteY186" fmla="*/ 2368416 h 5234271"/>
                  <a:gd name="connsiteX187" fmla="*/ 6186931 w 7140005"/>
                  <a:gd name="connsiteY187" fmla="*/ 2391526 h 5234271"/>
                  <a:gd name="connsiteX188" fmla="*/ 6063537 w 7140005"/>
                  <a:gd name="connsiteY188" fmla="*/ 2416973 h 5234271"/>
                  <a:gd name="connsiteX189" fmla="*/ 6029533 w 7140005"/>
                  <a:gd name="connsiteY189" fmla="*/ 2432193 h 5234271"/>
                  <a:gd name="connsiteX190" fmla="*/ 6084260 w 7140005"/>
                  <a:gd name="connsiteY190" fmla="*/ 2405007 h 5234271"/>
                  <a:gd name="connsiteX191" fmla="*/ 5819399 w 7140005"/>
                  <a:gd name="connsiteY191" fmla="*/ 2546595 h 5234271"/>
                  <a:gd name="connsiteX192" fmla="*/ 5833236 w 7140005"/>
                  <a:gd name="connsiteY192" fmla="*/ 2552705 h 5234271"/>
                  <a:gd name="connsiteX193" fmla="*/ 5756419 w 7140005"/>
                  <a:gd name="connsiteY193" fmla="*/ 2546713 h 5234271"/>
                  <a:gd name="connsiteX194" fmla="*/ 5753945 w 7140005"/>
                  <a:gd name="connsiteY194" fmla="*/ 2564833 h 5234271"/>
                  <a:gd name="connsiteX195" fmla="*/ 5734741 w 7140005"/>
                  <a:gd name="connsiteY195" fmla="*/ 2579623 h 5234271"/>
                  <a:gd name="connsiteX196" fmla="*/ 5642506 w 7140005"/>
                  <a:gd name="connsiteY196" fmla="*/ 2599264 h 5234271"/>
                  <a:gd name="connsiteX197" fmla="*/ 5683619 w 7140005"/>
                  <a:gd name="connsiteY197" fmla="*/ 2577150 h 5234271"/>
                  <a:gd name="connsiteX198" fmla="*/ 5584304 w 7140005"/>
                  <a:gd name="connsiteY198" fmla="*/ 2588837 h 5234271"/>
                  <a:gd name="connsiteX199" fmla="*/ 5417469 w 7140005"/>
                  <a:gd name="connsiteY199" fmla="*/ 2726664 h 5234271"/>
                  <a:gd name="connsiteX200" fmla="*/ 5308050 w 7140005"/>
                  <a:gd name="connsiteY200" fmla="*/ 2742330 h 5234271"/>
                  <a:gd name="connsiteX201" fmla="*/ 5211024 w 7140005"/>
                  <a:gd name="connsiteY201" fmla="*/ 2798054 h 5234271"/>
                  <a:gd name="connsiteX202" fmla="*/ 5132480 w 7140005"/>
                  <a:gd name="connsiteY202" fmla="*/ 2801128 h 5234271"/>
                  <a:gd name="connsiteX203" fmla="*/ 4961500 w 7140005"/>
                  <a:gd name="connsiteY203" fmla="*/ 2837008 h 5234271"/>
                  <a:gd name="connsiteX204" fmla="*/ 4771697 w 7140005"/>
                  <a:gd name="connsiteY204" fmla="*/ 2900974 h 5234271"/>
                  <a:gd name="connsiteX205" fmla="*/ 4683284 w 7140005"/>
                  <a:gd name="connsiteY205" fmla="*/ 2934502 h 5234271"/>
                  <a:gd name="connsiteX206" fmla="*/ 4629960 w 7140005"/>
                  <a:gd name="connsiteY206" fmla="*/ 2972739 h 5234271"/>
                  <a:gd name="connsiteX207" fmla="*/ 4576636 w 7140005"/>
                  <a:gd name="connsiteY207" fmla="*/ 2993760 h 5234271"/>
                  <a:gd name="connsiteX208" fmla="*/ 4536912 w 7140005"/>
                  <a:gd name="connsiteY208" fmla="*/ 3045407 h 5234271"/>
                  <a:gd name="connsiteX209" fmla="*/ 4512646 w 7140005"/>
                  <a:gd name="connsiteY209" fmla="*/ 3089446 h 5234271"/>
                  <a:gd name="connsiteX210" fmla="*/ 4401206 w 7140005"/>
                  <a:gd name="connsiteY210" fmla="*/ 3141094 h 5234271"/>
                  <a:gd name="connsiteX211" fmla="*/ 4333353 w 7140005"/>
                  <a:gd name="connsiteY211" fmla="*/ 3162115 h 5234271"/>
                  <a:gd name="connsiteX212" fmla="*/ 4261481 w 7140005"/>
                  <a:gd name="connsiteY212" fmla="*/ 3180235 h 5234271"/>
                  <a:gd name="connsiteX213" fmla="*/ 4200892 w 7140005"/>
                  <a:gd name="connsiteY213" fmla="*/ 3207961 h 5234271"/>
                  <a:gd name="connsiteX214" fmla="*/ 4157151 w 7140005"/>
                  <a:gd name="connsiteY214" fmla="*/ 3241299 h 5234271"/>
                  <a:gd name="connsiteX215" fmla="*/ 4118355 w 7140005"/>
                  <a:gd name="connsiteY215" fmla="*/ 3255615 h 5234271"/>
                  <a:gd name="connsiteX216" fmla="*/ 4077087 w 7140005"/>
                  <a:gd name="connsiteY216" fmla="*/ 3283340 h 5234271"/>
                  <a:gd name="connsiteX217" fmla="*/ 4031027 w 7140005"/>
                  <a:gd name="connsiteY217" fmla="*/ 3320674 h 5234271"/>
                  <a:gd name="connsiteX218" fmla="*/ 3924378 w 7140005"/>
                  <a:gd name="connsiteY218" fmla="*/ 3337890 h 5234271"/>
                  <a:gd name="connsiteX219" fmla="*/ 3887899 w 7140005"/>
                  <a:gd name="connsiteY219" fmla="*/ 3382831 h 5234271"/>
                  <a:gd name="connsiteX220" fmla="*/ 3834575 w 7140005"/>
                  <a:gd name="connsiteY220" fmla="*/ 3433577 h 5234271"/>
                  <a:gd name="connsiteX221" fmla="*/ 3773986 w 7140005"/>
                  <a:gd name="connsiteY221" fmla="*/ 3441185 h 5234271"/>
                  <a:gd name="connsiteX222" fmla="*/ 3738437 w 7140005"/>
                  <a:gd name="connsiteY222" fmla="*/ 3470720 h 5234271"/>
                  <a:gd name="connsiteX223" fmla="*/ 3665637 w 7140005"/>
                  <a:gd name="connsiteY223" fmla="*/ 3496449 h 5234271"/>
                  <a:gd name="connsiteX224" fmla="*/ 3584028 w 7140005"/>
                  <a:gd name="connsiteY224" fmla="*/ 3542295 h 5234271"/>
                  <a:gd name="connsiteX225" fmla="*/ 3541986 w 7140005"/>
                  <a:gd name="connsiteY225" fmla="*/ 3563126 h 5234271"/>
                  <a:gd name="connsiteX226" fmla="*/ 3478924 w 7140005"/>
                  <a:gd name="connsiteY226" fmla="*/ 3584147 h 5234271"/>
                  <a:gd name="connsiteX227" fmla="*/ 3447393 w 7140005"/>
                  <a:gd name="connsiteY227" fmla="*/ 3594657 h 5234271"/>
                  <a:gd name="connsiteX228" fmla="*/ 3415862 w 7140005"/>
                  <a:gd name="connsiteY228" fmla="*/ 3615678 h 5234271"/>
                  <a:gd name="connsiteX229" fmla="*/ 3384331 w 7140005"/>
                  <a:gd name="connsiteY229" fmla="*/ 3626188 h 5234271"/>
                  <a:gd name="connsiteX230" fmla="*/ 3373821 w 7140005"/>
                  <a:gd name="connsiteY230" fmla="*/ 3657719 h 5234271"/>
                  <a:gd name="connsiteX231" fmla="*/ 3363311 w 7140005"/>
                  <a:gd name="connsiteY231" fmla="*/ 3783843 h 5234271"/>
                  <a:gd name="connsiteX232" fmla="*/ 3331780 w 7140005"/>
                  <a:gd name="connsiteY232" fmla="*/ 3794353 h 5234271"/>
                  <a:gd name="connsiteX233" fmla="*/ 3300249 w 7140005"/>
                  <a:gd name="connsiteY233" fmla="*/ 3815374 h 5234271"/>
                  <a:gd name="connsiteX234" fmla="*/ 3153104 w 7140005"/>
                  <a:gd name="connsiteY234" fmla="*/ 3836395 h 5234271"/>
                  <a:gd name="connsiteX235" fmla="*/ 3090042 w 7140005"/>
                  <a:gd name="connsiteY235" fmla="*/ 3878436 h 5234271"/>
                  <a:gd name="connsiteX236" fmla="*/ 2995449 w 7140005"/>
                  <a:gd name="connsiteY236" fmla="*/ 3899457 h 5234271"/>
                  <a:gd name="connsiteX237" fmla="*/ 2932386 w 7140005"/>
                  <a:gd name="connsiteY237" fmla="*/ 3952009 h 5234271"/>
                  <a:gd name="connsiteX238" fmla="*/ 2869324 w 7140005"/>
                  <a:gd name="connsiteY238" fmla="*/ 3983540 h 5234271"/>
                  <a:gd name="connsiteX239" fmla="*/ 2806262 w 7140005"/>
                  <a:gd name="connsiteY239" fmla="*/ 4015071 h 5234271"/>
                  <a:gd name="connsiteX240" fmla="*/ 2764221 w 7140005"/>
                  <a:gd name="connsiteY240" fmla="*/ 4057112 h 5234271"/>
                  <a:gd name="connsiteX241" fmla="*/ 2743200 w 7140005"/>
                  <a:gd name="connsiteY241" fmla="*/ 4088643 h 5234271"/>
                  <a:gd name="connsiteX242" fmla="*/ 2711669 w 7140005"/>
                  <a:gd name="connsiteY242" fmla="*/ 4109664 h 5234271"/>
                  <a:gd name="connsiteX243" fmla="*/ 2617076 w 7140005"/>
                  <a:gd name="connsiteY243" fmla="*/ 4183236 h 5234271"/>
                  <a:gd name="connsiteX244" fmla="*/ 2585545 w 7140005"/>
                  <a:gd name="connsiteY244" fmla="*/ 4214767 h 5234271"/>
                  <a:gd name="connsiteX245" fmla="*/ 2522483 w 7140005"/>
                  <a:gd name="connsiteY245" fmla="*/ 4235788 h 5234271"/>
                  <a:gd name="connsiteX246" fmla="*/ 2459421 w 7140005"/>
                  <a:gd name="connsiteY246" fmla="*/ 4277829 h 5234271"/>
                  <a:gd name="connsiteX247" fmla="*/ 2396359 w 7140005"/>
                  <a:gd name="connsiteY247" fmla="*/ 4330381 h 5234271"/>
                  <a:gd name="connsiteX248" fmla="*/ 2375338 w 7140005"/>
                  <a:gd name="connsiteY248" fmla="*/ 4361912 h 5234271"/>
                  <a:gd name="connsiteX249" fmla="*/ 2270235 w 7140005"/>
                  <a:gd name="connsiteY249" fmla="*/ 4414464 h 5234271"/>
                  <a:gd name="connsiteX250" fmla="*/ 2217683 w 7140005"/>
                  <a:gd name="connsiteY250" fmla="*/ 4424974 h 5234271"/>
                  <a:gd name="connsiteX251" fmla="*/ 2154621 w 7140005"/>
                  <a:gd name="connsiteY251" fmla="*/ 4445995 h 5234271"/>
                  <a:gd name="connsiteX252" fmla="*/ 2091559 w 7140005"/>
                  <a:gd name="connsiteY252" fmla="*/ 4488036 h 5234271"/>
                  <a:gd name="connsiteX253" fmla="*/ 2028497 w 7140005"/>
                  <a:gd name="connsiteY253" fmla="*/ 4519567 h 5234271"/>
                  <a:gd name="connsiteX254" fmla="*/ 1933904 w 7140005"/>
                  <a:gd name="connsiteY254" fmla="*/ 4572119 h 5234271"/>
                  <a:gd name="connsiteX255" fmla="*/ 1723697 w 7140005"/>
                  <a:gd name="connsiteY255" fmla="*/ 4603650 h 5234271"/>
                  <a:gd name="connsiteX256" fmla="*/ 1713186 w 7140005"/>
                  <a:gd name="connsiteY256" fmla="*/ 4635181 h 5234271"/>
                  <a:gd name="connsiteX257" fmla="*/ 1650124 w 7140005"/>
                  <a:gd name="connsiteY257" fmla="*/ 4687733 h 5234271"/>
                  <a:gd name="connsiteX258" fmla="*/ 1618593 w 7140005"/>
                  <a:gd name="connsiteY258" fmla="*/ 4719264 h 5234271"/>
                  <a:gd name="connsiteX259" fmla="*/ 1555531 w 7140005"/>
                  <a:gd name="connsiteY259" fmla="*/ 4740284 h 5234271"/>
                  <a:gd name="connsiteX260" fmla="*/ 1524000 w 7140005"/>
                  <a:gd name="connsiteY260" fmla="*/ 4750795 h 5234271"/>
                  <a:gd name="connsiteX261" fmla="*/ 1460938 w 7140005"/>
                  <a:gd name="connsiteY261" fmla="*/ 4792836 h 5234271"/>
                  <a:gd name="connsiteX262" fmla="*/ 1397876 w 7140005"/>
                  <a:gd name="connsiteY262" fmla="*/ 4834878 h 5234271"/>
                  <a:gd name="connsiteX263" fmla="*/ 1366345 w 7140005"/>
                  <a:gd name="connsiteY263" fmla="*/ 4845388 h 5234271"/>
                  <a:gd name="connsiteX264" fmla="*/ 1271752 w 7140005"/>
                  <a:gd name="connsiteY264" fmla="*/ 4866409 h 5234271"/>
                  <a:gd name="connsiteX265" fmla="*/ 1208690 w 7140005"/>
                  <a:gd name="connsiteY265" fmla="*/ 4876919 h 5234271"/>
                  <a:gd name="connsiteX266" fmla="*/ 1093076 w 7140005"/>
                  <a:gd name="connsiteY266" fmla="*/ 4908450 h 5234271"/>
                  <a:gd name="connsiteX267" fmla="*/ 1061545 w 7140005"/>
                  <a:gd name="connsiteY267" fmla="*/ 4929471 h 5234271"/>
                  <a:gd name="connsiteX268" fmla="*/ 998483 w 7140005"/>
                  <a:gd name="connsiteY268" fmla="*/ 4950491 h 5234271"/>
                  <a:gd name="connsiteX269" fmla="*/ 935421 w 7140005"/>
                  <a:gd name="connsiteY269" fmla="*/ 4982022 h 5234271"/>
                  <a:gd name="connsiteX270" fmla="*/ 872359 w 7140005"/>
                  <a:gd name="connsiteY270" fmla="*/ 5024064 h 5234271"/>
                  <a:gd name="connsiteX271" fmla="*/ 777766 w 7140005"/>
                  <a:gd name="connsiteY271" fmla="*/ 5034574 h 5234271"/>
                  <a:gd name="connsiteX272" fmla="*/ 756745 w 7140005"/>
                  <a:gd name="connsiteY272" fmla="*/ 5066105 h 5234271"/>
                  <a:gd name="connsiteX273" fmla="*/ 693683 w 7140005"/>
                  <a:gd name="connsiteY273" fmla="*/ 5097636 h 5234271"/>
                  <a:gd name="connsiteX274" fmla="*/ 493986 w 7140005"/>
                  <a:gd name="connsiteY274" fmla="*/ 5087126 h 5234271"/>
                  <a:gd name="connsiteX275" fmla="*/ 388883 w 7140005"/>
                  <a:gd name="connsiteY275" fmla="*/ 5097636 h 5234271"/>
                  <a:gd name="connsiteX276" fmla="*/ 325821 w 7140005"/>
                  <a:gd name="connsiteY276" fmla="*/ 5118657 h 5234271"/>
                  <a:gd name="connsiteX277" fmla="*/ 294290 w 7140005"/>
                  <a:gd name="connsiteY277" fmla="*/ 5139678 h 5234271"/>
                  <a:gd name="connsiteX278" fmla="*/ 252249 w 7140005"/>
                  <a:gd name="connsiteY278" fmla="*/ 5181719 h 5234271"/>
                  <a:gd name="connsiteX279" fmla="*/ 220717 w 7140005"/>
                  <a:gd name="connsiteY279" fmla="*/ 5202740 h 5234271"/>
                  <a:gd name="connsiteX280" fmla="*/ 94593 w 7140005"/>
                  <a:gd name="connsiteY280" fmla="*/ 5234271 h 5234271"/>
                  <a:gd name="connsiteX281" fmla="*/ 52552 w 7140005"/>
                  <a:gd name="connsiteY281" fmla="*/ 5171209 h 5234271"/>
                  <a:gd name="connsiteX282" fmla="*/ 63062 w 7140005"/>
                  <a:gd name="connsiteY282" fmla="*/ 5139678 h 5234271"/>
                  <a:gd name="connsiteX283" fmla="*/ 94593 w 7140005"/>
                  <a:gd name="connsiteY283" fmla="*/ 5118657 h 5234271"/>
                  <a:gd name="connsiteX284" fmla="*/ 94593 w 7140005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20911 w 7140005"/>
                  <a:gd name="connsiteY153" fmla="*/ 578188 h 5234271"/>
                  <a:gd name="connsiteX154" fmla="*/ 7010400 w 7140005"/>
                  <a:gd name="connsiteY154" fmla="*/ 71482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110402 w 7140005"/>
                  <a:gd name="connsiteY157" fmla="*/ 657897 h 5234271"/>
                  <a:gd name="connsiteX158" fmla="*/ 6947338 w 7140005"/>
                  <a:gd name="connsiteY158" fmla="*/ 914519 h 5234271"/>
                  <a:gd name="connsiteX159" fmla="*/ 6936828 w 7140005"/>
                  <a:gd name="connsiteY159" fmla="*/ 977581 h 5234271"/>
                  <a:gd name="connsiteX160" fmla="*/ 6915807 w 7140005"/>
                  <a:gd name="connsiteY160" fmla="*/ 1009112 h 5234271"/>
                  <a:gd name="connsiteX161" fmla="*/ 6884276 w 7140005"/>
                  <a:gd name="connsiteY161" fmla="*/ 1072174 h 5234271"/>
                  <a:gd name="connsiteX162" fmla="*/ 7096490 w 7140005"/>
                  <a:gd name="connsiteY162" fmla="*/ 934067 h 5234271"/>
                  <a:gd name="connsiteX163" fmla="*/ 6996333 w 7140005"/>
                  <a:gd name="connsiteY163" fmla="*/ 1109127 h 5234271"/>
                  <a:gd name="connsiteX164" fmla="*/ 6986595 w 7140005"/>
                  <a:gd name="connsiteY164" fmla="*/ 1147364 h 5234271"/>
                  <a:gd name="connsiteX165" fmla="*/ 7000196 w 7140005"/>
                  <a:gd name="connsiteY165" fmla="*/ 1171097 h 5234271"/>
                  <a:gd name="connsiteX166" fmla="*/ 6992003 w 7140005"/>
                  <a:gd name="connsiteY166" fmla="*/ 1224553 h 5234271"/>
                  <a:gd name="connsiteX167" fmla="*/ 7047645 w 7140005"/>
                  <a:gd name="connsiteY167" fmla="*/ 1238867 h 5234271"/>
                  <a:gd name="connsiteX168" fmla="*/ 7125853 w 7140005"/>
                  <a:gd name="connsiteY168" fmla="*/ 1368986 h 5234271"/>
                  <a:gd name="connsiteX169" fmla="*/ 7135436 w 7140005"/>
                  <a:gd name="connsiteY169" fmla="*/ 1484789 h 5234271"/>
                  <a:gd name="connsiteX170" fmla="*/ 7074847 w 7140005"/>
                  <a:gd name="connsiteY170" fmla="*/ 1576671 h 5234271"/>
                  <a:gd name="connsiteX171" fmla="*/ 7078709 w 7140005"/>
                  <a:gd name="connsiteY171" fmla="*/ 1612910 h 5234271"/>
                  <a:gd name="connsiteX172" fmla="*/ 7051970 w 7140005"/>
                  <a:gd name="connsiteY172" fmla="*/ 1724909 h 5234271"/>
                  <a:gd name="connsiteX173" fmla="*/ 7060006 w 7140005"/>
                  <a:gd name="connsiteY173" fmla="*/ 1870436 h 5234271"/>
                  <a:gd name="connsiteX174" fmla="*/ 7020785 w 7140005"/>
                  <a:gd name="connsiteY174" fmla="*/ 1922724 h 5234271"/>
                  <a:gd name="connsiteX175" fmla="*/ 6972547 w 7140005"/>
                  <a:gd name="connsiteY175" fmla="*/ 2019500 h 5234271"/>
                  <a:gd name="connsiteX176" fmla="*/ 6938674 w 7140005"/>
                  <a:gd name="connsiteY176" fmla="*/ 2042595 h 5234271"/>
                  <a:gd name="connsiteX177" fmla="*/ 6885350 w 7140005"/>
                  <a:gd name="connsiteY177" fmla="*/ 2033892 h 5234271"/>
                  <a:gd name="connsiteX178" fmla="*/ 6878859 w 7140005"/>
                  <a:gd name="connsiteY178" fmla="*/ 2078834 h 5234271"/>
                  <a:gd name="connsiteX179" fmla="*/ 6801948 w 7140005"/>
                  <a:gd name="connsiteY179" fmla="*/ 2100410 h 5234271"/>
                  <a:gd name="connsiteX180" fmla="*/ 6669077 w 7140005"/>
                  <a:gd name="connsiteY180" fmla="*/ 2157124 h 5234271"/>
                  <a:gd name="connsiteX181" fmla="*/ 6575142 w 7140005"/>
                  <a:gd name="connsiteY181" fmla="*/ 2218370 h 5234271"/>
                  <a:gd name="connsiteX182" fmla="*/ 6542401 w 7140005"/>
                  <a:gd name="connsiteY182" fmla="*/ 2240218 h 5234271"/>
                  <a:gd name="connsiteX183" fmla="*/ 6468493 w 7140005"/>
                  <a:gd name="connsiteY183" fmla="*/ 2276724 h 5234271"/>
                  <a:gd name="connsiteX184" fmla="*/ 6454556 w 7140005"/>
                  <a:gd name="connsiteY184" fmla="*/ 2295943 h 5234271"/>
                  <a:gd name="connsiteX185" fmla="*/ 6376668 w 7140005"/>
                  <a:gd name="connsiteY185" fmla="*/ 2316962 h 5234271"/>
                  <a:gd name="connsiteX186" fmla="*/ 6234019 w 7140005"/>
                  <a:gd name="connsiteY186" fmla="*/ 2368416 h 5234271"/>
                  <a:gd name="connsiteX187" fmla="*/ 6186931 w 7140005"/>
                  <a:gd name="connsiteY187" fmla="*/ 2391526 h 5234271"/>
                  <a:gd name="connsiteX188" fmla="*/ 6063537 w 7140005"/>
                  <a:gd name="connsiteY188" fmla="*/ 2416973 h 5234271"/>
                  <a:gd name="connsiteX189" fmla="*/ 6029533 w 7140005"/>
                  <a:gd name="connsiteY189" fmla="*/ 2432193 h 5234271"/>
                  <a:gd name="connsiteX190" fmla="*/ 6084260 w 7140005"/>
                  <a:gd name="connsiteY190" fmla="*/ 2405007 h 5234271"/>
                  <a:gd name="connsiteX191" fmla="*/ 5819399 w 7140005"/>
                  <a:gd name="connsiteY191" fmla="*/ 2546595 h 5234271"/>
                  <a:gd name="connsiteX192" fmla="*/ 5833236 w 7140005"/>
                  <a:gd name="connsiteY192" fmla="*/ 2552705 h 5234271"/>
                  <a:gd name="connsiteX193" fmla="*/ 5756419 w 7140005"/>
                  <a:gd name="connsiteY193" fmla="*/ 2546713 h 5234271"/>
                  <a:gd name="connsiteX194" fmla="*/ 5753945 w 7140005"/>
                  <a:gd name="connsiteY194" fmla="*/ 2564833 h 5234271"/>
                  <a:gd name="connsiteX195" fmla="*/ 5734741 w 7140005"/>
                  <a:gd name="connsiteY195" fmla="*/ 2579623 h 5234271"/>
                  <a:gd name="connsiteX196" fmla="*/ 5642506 w 7140005"/>
                  <a:gd name="connsiteY196" fmla="*/ 2599264 h 5234271"/>
                  <a:gd name="connsiteX197" fmla="*/ 5683619 w 7140005"/>
                  <a:gd name="connsiteY197" fmla="*/ 2577150 h 5234271"/>
                  <a:gd name="connsiteX198" fmla="*/ 5584304 w 7140005"/>
                  <a:gd name="connsiteY198" fmla="*/ 2588837 h 5234271"/>
                  <a:gd name="connsiteX199" fmla="*/ 5417469 w 7140005"/>
                  <a:gd name="connsiteY199" fmla="*/ 2726664 h 5234271"/>
                  <a:gd name="connsiteX200" fmla="*/ 5308050 w 7140005"/>
                  <a:gd name="connsiteY200" fmla="*/ 2742330 h 5234271"/>
                  <a:gd name="connsiteX201" fmla="*/ 5211024 w 7140005"/>
                  <a:gd name="connsiteY201" fmla="*/ 2798054 h 5234271"/>
                  <a:gd name="connsiteX202" fmla="*/ 5132480 w 7140005"/>
                  <a:gd name="connsiteY202" fmla="*/ 2801128 h 5234271"/>
                  <a:gd name="connsiteX203" fmla="*/ 4961500 w 7140005"/>
                  <a:gd name="connsiteY203" fmla="*/ 2837008 h 5234271"/>
                  <a:gd name="connsiteX204" fmla="*/ 4771697 w 7140005"/>
                  <a:gd name="connsiteY204" fmla="*/ 2900974 h 5234271"/>
                  <a:gd name="connsiteX205" fmla="*/ 4683284 w 7140005"/>
                  <a:gd name="connsiteY205" fmla="*/ 2934502 h 5234271"/>
                  <a:gd name="connsiteX206" fmla="*/ 4629960 w 7140005"/>
                  <a:gd name="connsiteY206" fmla="*/ 2972739 h 5234271"/>
                  <a:gd name="connsiteX207" fmla="*/ 4576636 w 7140005"/>
                  <a:gd name="connsiteY207" fmla="*/ 2993760 h 5234271"/>
                  <a:gd name="connsiteX208" fmla="*/ 4536912 w 7140005"/>
                  <a:gd name="connsiteY208" fmla="*/ 3045407 h 5234271"/>
                  <a:gd name="connsiteX209" fmla="*/ 4512646 w 7140005"/>
                  <a:gd name="connsiteY209" fmla="*/ 3089446 h 5234271"/>
                  <a:gd name="connsiteX210" fmla="*/ 4401206 w 7140005"/>
                  <a:gd name="connsiteY210" fmla="*/ 3141094 h 5234271"/>
                  <a:gd name="connsiteX211" fmla="*/ 4333353 w 7140005"/>
                  <a:gd name="connsiteY211" fmla="*/ 3162115 h 5234271"/>
                  <a:gd name="connsiteX212" fmla="*/ 4261481 w 7140005"/>
                  <a:gd name="connsiteY212" fmla="*/ 3180235 h 5234271"/>
                  <a:gd name="connsiteX213" fmla="*/ 4200892 w 7140005"/>
                  <a:gd name="connsiteY213" fmla="*/ 3207961 h 5234271"/>
                  <a:gd name="connsiteX214" fmla="*/ 4157151 w 7140005"/>
                  <a:gd name="connsiteY214" fmla="*/ 3241299 h 5234271"/>
                  <a:gd name="connsiteX215" fmla="*/ 4118355 w 7140005"/>
                  <a:gd name="connsiteY215" fmla="*/ 3255615 h 5234271"/>
                  <a:gd name="connsiteX216" fmla="*/ 4077087 w 7140005"/>
                  <a:gd name="connsiteY216" fmla="*/ 3283340 h 5234271"/>
                  <a:gd name="connsiteX217" fmla="*/ 4031027 w 7140005"/>
                  <a:gd name="connsiteY217" fmla="*/ 3320674 h 5234271"/>
                  <a:gd name="connsiteX218" fmla="*/ 3924378 w 7140005"/>
                  <a:gd name="connsiteY218" fmla="*/ 3337890 h 5234271"/>
                  <a:gd name="connsiteX219" fmla="*/ 3887899 w 7140005"/>
                  <a:gd name="connsiteY219" fmla="*/ 3382831 h 5234271"/>
                  <a:gd name="connsiteX220" fmla="*/ 3834575 w 7140005"/>
                  <a:gd name="connsiteY220" fmla="*/ 3433577 h 5234271"/>
                  <a:gd name="connsiteX221" fmla="*/ 3773986 w 7140005"/>
                  <a:gd name="connsiteY221" fmla="*/ 3441185 h 5234271"/>
                  <a:gd name="connsiteX222" fmla="*/ 3738437 w 7140005"/>
                  <a:gd name="connsiteY222" fmla="*/ 3470720 h 5234271"/>
                  <a:gd name="connsiteX223" fmla="*/ 3665637 w 7140005"/>
                  <a:gd name="connsiteY223" fmla="*/ 3496449 h 5234271"/>
                  <a:gd name="connsiteX224" fmla="*/ 3584028 w 7140005"/>
                  <a:gd name="connsiteY224" fmla="*/ 3542295 h 5234271"/>
                  <a:gd name="connsiteX225" fmla="*/ 3541986 w 7140005"/>
                  <a:gd name="connsiteY225" fmla="*/ 3563126 h 5234271"/>
                  <a:gd name="connsiteX226" fmla="*/ 3478924 w 7140005"/>
                  <a:gd name="connsiteY226" fmla="*/ 3584147 h 5234271"/>
                  <a:gd name="connsiteX227" fmla="*/ 3447393 w 7140005"/>
                  <a:gd name="connsiteY227" fmla="*/ 3594657 h 5234271"/>
                  <a:gd name="connsiteX228" fmla="*/ 3415862 w 7140005"/>
                  <a:gd name="connsiteY228" fmla="*/ 3615678 h 5234271"/>
                  <a:gd name="connsiteX229" fmla="*/ 3384331 w 7140005"/>
                  <a:gd name="connsiteY229" fmla="*/ 3626188 h 5234271"/>
                  <a:gd name="connsiteX230" fmla="*/ 3373821 w 7140005"/>
                  <a:gd name="connsiteY230" fmla="*/ 3657719 h 5234271"/>
                  <a:gd name="connsiteX231" fmla="*/ 3363311 w 7140005"/>
                  <a:gd name="connsiteY231" fmla="*/ 3783843 h 5234271"/>
                  <a:gd name="connsiteX232" fmla="*/ 3331780 w 7140005"/>
                  <a:gd name="connsiteY232" fmla="*/ 3794353 h 5234271"/>
                  <a:gd name="connsiteX233" fmla="*/ 3300249 w 7140005"/>
                  <a:gd name="connsiteY233" fmla="*/ 3815374 h 5234271"/>
                  <a:gd name="connsiteX234" fmla="*/ 3153104 w 7140005"/>
                  <a:gd name="connsiteY234" fmla="*/ 3836395 h 5234271"/>
                  <a:gd name="connsiteX235" fmla="*/ 3090042 w 7140005"/>
                  <a:gd name="connsiteY235" fmla="*/ 3878436 h 5234271"/>
                  <a:gd name="connsiteX236" fmla="*/ 2995449 w 7140005"/>
                  <a:gd name="connsiteY236" fmla="*/ 3899457 h 5234271"/>
                  <a:gd name="connsiteX237" fmla="*/ 2932386 w 7140005"/>
                  <a:gd name="connsiteY237" fmla="*/ 3952009 h 5234271"/>
                  <a:gd name="connsiteX238" fmla="*/ 2869324 w 7140005"/>
                  <a:gd name="connsiteY238" fmla="*/ 3983540 h 5234271"/>
                  <a:gd name="connsiteX239" fmla="*/ 2806262 w 7140005"/>
                  <a:gd name="connsiteY239" fmla="*/ 4015071 h 5234271"/>
                  <a:gd name="connsiteX240" fmla="*/ 2764221 w 7140005"/>
                  <a:gd name="connsiteY240" fmla="*/ 4057112 h 5234271"/>
                  <a:gd name="connsiteX241" fmla="*/ 2743200 w 7140005"/>
                  <a:gd name="connsiteY241" fmla="*/ 4088643 h 5234271"/>
                  <a:gd name="connsiteX242" fmla="*/ 2711669 w 7140005"/>
                  <a:gd name="connsiteY242" fmla="*/ 4109664 h 5234271"/>
                  <a:gd name="connsiteX243" fmla="*/ 2617076 w 7140005"/>
                  <a:gd name="connsiteY243" fmla="*/ 4183236 h 5234271"/>
                  <a:gd name="connsiteX244" fmla="*/ 2585545 w 7140005"/>
                  <a:gd name="connsiteY244" fmla="*/ 4214767 h 5234271"/>
                  <a:gd name="connsiteX245" fmla="*/ 2522483 w 7140005"/>
                  <a:gd name="connsiteY245" fmla="*/ 4235788 h 5234271"/>
                  <a:gd name="connsiteX246" fmla="*/ 2459421 w 7140005"/>
                  <a:gd name="connsiteY246" fmla="*/ 4277829 h 5234271"/>
                  <a:gd name="connsiteX247" fmla="*/ 2396359 w 7140005"/>
                  <a:gd name="connsiteY247" fmla="*/ 4330381 h 5234271"/>
                  <a:gd name="connsiteX248" fmla="*/ 2375338 w 7140005"/>
                  <a:gd name="connsiteY248" fmla="*/ 4361912 h 5234271"/>
                  <a:gd name="connsiteX249" fmla="*/ 2270235 w 7140005"/>
                  <a:gd name="connsiteY249" fmla="*/ 4414464 h 5234271"/>
                  <a:gd name="connsiteX250" fmla="*/ 2217683 w 7140005"/>
                  <a:gd name="connsiteY250" fmla="*/ 4424974 h 5234271"/>
                  <a:gd name="connsiteX251" fmla="*/ 2154621 w 7140005"/>
                  <a:gd name="connsiteY251" fmla="*/ 4445995 h 5234271"/>
                  <a:gd name="connsiteX252" fmla="*/ 2091559 w 7140005"/>
                  <a:gd name="connsiteY252" fmla="*/ 4488036 h 5234271"/>
                  <a:gd name="connsiteX253" fmla="*/ 2028497 w 7140005"/>
                  <a:gd name="connsiteY253" fmla="*/ 4519567 h 5234271"/>
                  <a:gd name="connsiteX254" fmla="*/ 1933904 w 7140005"/>
                  <a:gd name="connsiteY254" fmla="*/ 4572119 h 5234271"/>
                  <a:gd name="connsiteX255" fmla="*/ 1723697 w 7140005"/>
                  <a:gd name="connsiteY255" fmla="*/ 4603650 h 5234271"/>
                  <a:gd name="connsiteX256" fmla="*/ 1713186 w 7140005"/>
                  <a:gd name="connsiteY256" fmla="*/ 4635181 h 5234271"/>
                  <a:gd name="connsiteX257" fmla="*/ 1650124 w 7140005"/>
                  <a:gd name="connsiteY257" fmla="*/ 4687733 h 5234271"/>
                  <a:gd name="connsiteX258" fmla="*/ 1618593 w 7140005"/>
                  <a:gd name="connsiteY258" fmla="*/ 4719264 h 5234271"/>
                  <a:gd name="connsiteX259" fmla="*/ 1555531 w 7140005"/>
                  <a:gd name="connsiteY259" fmla="*/ 4740284 h 5234271"/>
                  <a:gd name="connsiteX260" fmla="*/ 1524000 w 7140005"/>
                  <a:gd name="connsiteY260" fmla="*/ 4750795 h 5234271"/>
                  <a:gd name="connsiteX261" fmla="*/ 1460938 w 7140005"/>
                  <a:gd name="connsiteY261" fmla="*/ 4792836 h 5234271"/>
                  <a:gd name="connsiteX262" fmla="*/ 1397876 w 7140005"/>
                  <a:gd name="connsiteY262" fmla="*/ 4834878 h 5234271"/>
                  <a:gd name="connsiteX263" fmla="*/ 1366345 w 7140005"/>
                  <a:gd name="connsiteY263" fmla="*/ 4845388 h 5234271"/>
                  <a:gd name="connsiteX264" fmla="*/ 1271752 w 7140005"/>
                  <a:gd name="connsiteY264" fmla="*/ 4866409 h 5234271"/>
                  <a:gd name="connsiteX265" fmla="*/ 1208690 w 7140005"/>
                  <a:gd name="connsiteY265" fmla="*/ 4876919 h 5234271"/>
                  <a:gd name="connsiteX266" fmla="*/ 1093076 w 7140005"/>
                  <a:gd name="connsiteY266" fmla="*/ 4908450 h 5234271"/>
                  <a:gd name="connsiteX267" fmla="*/ 1061545 w 7140005"/>
                  <a:gd name="connsiteY267" fmla="*/ 4929471 h 5234271"/>
                  <a:gd name="connsiteX268" fmla="*/ 998483 w 7140005"/>
                  <a:gd name="connsiteY268" fmla="*/ 4950491 h 5234271"/>
                  <a:gd name="connsiteX269" fmla="*/ 935421 w 7140005"/>
                  <a:gd name="connsiteY269" fmla="*/ 4982022 h 5234271"/>
                  <a:gd name="connsiteX270" fmla="*/ 872359 w 7140005"/>
                  <a:gd name="connsiteY270" fmla="*/ 5024064 h 5234271"/>
                  <a:gd name="connsiteX271" fmla="*/ 777766 w 7140005"/>
                  <a:gd name="connsiteY271" fmla="*/ 5034574 h 5234271"/>
                  <a:gd name="connsiteX272" fmla="*/ 756745 w 7140005"/>
                  <a:gd name="connsiteY272" fmla="*/ 5066105 h 5234271"/>
                  <a:gd name="connsiteX273" fmla="*/ 693683 w 7140005"/>
                  <a:gd name="connsiteY273" fmla="*/ 5097636 h 5234271"/>
                  <a:gd name="connsiteX274" fmla="*/ 493986 w 7140005"/>
                  <a:gd name="connsiteY274" fmla="*/ 5087126 h 5234271"/>
                  <a:gd name="connsiteX275" fmla="*/ 388883 w 7140005"/>
                  <a:gd name="connsiteY275" fmla="*/ 5097636 h 5234271"/>
                  <a:gd name="connsiteX276" fmla="*/ 325821 w 7140005"/>
                  <a:gd name="connsiteY276" fmla="*/ 5118657 h 5234271"/>
                  <a:gd name="connsiteX277" fmla="*/ 294290 w 7140005"/>
                  <a:gd name="connsiteY277" fmla="*/ 5139678 h 5234271"/>
                  <a:gd name="connsiteX278" fmla="*/ 252249 w 7140005"/>
                  <a:gd name="connsiteY278" fmla="*/ 5181719 h 5234271"/>
                  <a:gd name="connsiteX279" fmla="*/ 220717 w 7140005"/>
                  <a:gd name="connsiteY279" fmla="*/ 5202740 h 5234271"/>
                  <a:gd name="connsiteX280" fmla="*/ 94593 w 7140005"/>
                  <a:gd name="connsiteY280" fmla="*/ 5234271 h 5234271"/>
                  <a:gd name="connsiteX281" fmla="*/ 52552 w 7140005"/>
                  <a:gd name="connsiteY281" fmla="*/ 5171209 h 5234271"/>
                  <a:gd name="connsiteX282" fmla="*/ 63062 w 7140005"/>
                  <a:gd name="connsiteY282" fmla="*/ 5139678 h 5234271"/>
                  <a:gd name="connsiteX283" fmla="*/ 94593 w 7140005"/>
                  <a:gd name="connsiteY283" fmla="*/ 5118657 h 5234271"/>
                  <a:gd name="connsiteX284" fmla="*/ 94593 w 7140005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20911 w 7140005"/>
                  <a:gd name="connsiteY153" fmla="*/ 578188 h 5234271"/>
                  <a:gd name="connsiteX154" fmla="*/ 7010400 w 7140005"/>
                  <a:gd name="connsiteY154" fmla="*/ 71482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110402 w 7140005"/>
                  <a:gd name="connsiteY157" fmla="*/ 657897 h 5234271"/>
                  <a:gd name="connsiteX158" fmla="*/ 6947338 w 7140005"/>
                  <a:gd name="connsiteY158" fmla="*/ 914519 h 5234271"/>
                  <a:gd name="connsiteX159" fmla="*/ 6936828 w 7140005"/>
                  <a:gd name="connsiteY159" fmla="*/ 977581 h 5234271"/>
                  <a:gd name="connsiteX160" fmla="*/ 6915807 w 7140005"/>
                  <a:gd name="connsiteY160" fmla="*/ 1009112 h 5234271"/>
                  <a:gd name="connsiteX161" fmla="*/ 6978714 w 7140005"/>
                  <a:gd name="connsiteY161" fmla="*/ 931356 h 5234271"/>
                  <a:gd name="connsiteX162" fmla="*/ 7096490 w 7140005"/>
                  <a:gd name="connsiteY162" fmla="*/ 934067 h 5234271"/>
                  <a:gd name="connsiteX163" fmla="*/ 6996333 w 7140005"/>
                  <a:gd name="connsiteY163" fmla="*/ 1109127 h 5234271"/>
                  <a:gd name="connsiteX164" fmla="*/ 6986595 w 7140005"/>
                  <a:gd name="connsiteY164" fmla="*/ 1147364 h 5234271"/>
                  <a:gd name="connsiteX165" fmla="*/ 7000196 w 7140005"/>
                  <a:gd name="connsiteY165" fmla="*/ 1171097 h 5234271"/>
                  <a:gd name="connsiteX166" fmla="*/ 6992003 w 7140005"/>
                  <a:gd name="connsiteY166" fmla="*/ 1224553 h 5234271"/>
                  <a:gd name="connsiteX167" fmla="*/ 7047645 w 7140005"/>
                  <a:gd name="connsiteY167" fmla="*/ 1238867 h 5234271"/>
                  <a:gd name="connsiteX168" fmla="*/ 7125853 w 7140005"/>
                  <a:gd name="connsiteY168" fmla="*/ 1368986 h 5234271"/>
                  <a:gd name="connsiteX169" fmla="*/ 7135436 w 7140005"/>
                  <a:gd name="connsiteY169" fmla="*/ 1484789 h 5234271"/>
                  <a:gd name="connsiteX170" fmla="*/ 7074847 w 7140005"/>
                  <a:gd name="connsiteY170" fmla="*/ 1576671 h 5234271"/>
                  <a:gd name="connsiteX171" fmla="*/ 7078709 w 7140005"/>
                  <a:gd name="connsiteY171" fmla="*/ 1612910 h 5234271"/>
                  <a:gd name="connsiteX172" fmla="*/ 7051970 w 7140005"/>
                  <a:gd name="connsiteY172" fmla="*/ 1724909 h 5234271"/>
                  <a:gd name="connsiteX173" fmla="*/ 7060006 w 7140005"/>
                  <a:gd name="connsiteY173" fmla="*/ 1870436 h 5234271"/>
                  <a:gd name="connsiteX174" fmla="*/ 7020785 w 7140005"/>
                  <a:gd name="connsiteY174" fmla="*/ 1922724 h 5234271"/>
                  <a:gd name="connsiteX175" fmla="*/ 6972547 w 7140005"/>
                  <a:gd name="connsiteY175" fmla="*/ 2019500 h 5234271"/>
                  <a:gd name="connsiteX176" fmla="*/ 6938674 w 7140005"/>
                  <a:gd name="connsiteY176" fmla="*/ 2042595 h 5234271"/>
                  <a:gd name="connsiteX177" fmla="*/ 6885350 w 7140005"/>
                  <a:gd name="connsiteY177" fmla="*/ 2033892 h 5234271"/>
                  <a:gd name="connsiteX178" fmla="*/ 6878859 w 7140005"/>
                  <a:gd name="connsiteY178" fmla="*/ 2078834 h 5234271"/>
                  <a:gd name="connsiteX179" fmla="*/ 6801948 w 7140005"/>
                  <a:gd name="connsiteY179" fmla="*/ 2100410 h 5234271"/>
                  <a:gd name="connsiteX180" fmla="*/ 6669077 w 7140005"/>
                  <a:gd name="connsiteY180" fmla="*/ 2157124 h 5234271"/>
                  <a:gd name="connsiteX181" fmla="*/ 6575142 w 7140005"/>
                  <a:gd name="connsiteY181" fmla="*/ 2218370 h 5234271"/>
                  <a:gd name="connsiteX182" fmla="*/ 6542401 w 7140005"/>
                  <a:gd name="connsiteY182" fmla="*/ 2240218 h 5234271"/>
                  <a:gd name="connsiteX183" fmla="*/ 6468493 w 7140005"/>
                  <a:gd name="connsiteY183" fmla="*/ 2276724 h 5234271"/>
                  <a:gd name="connsiteX184" fmla="*/ 6454556 w 7140005"/>
                  <a:gd name="connsiteY184" fmla="*/ 2295943 h 5234271"/>
                  <a:gd name="connsiteX185" fmla="*/ 6376668 w 7140005"/>
                  <a:gd name="connsiteY185" fmla="*/ 2316962 h 5234271"/>
                  <a:gd name="connsiteX186" fmla="*/ 6234019 w 7140005"/>
                  <a:gd name="connsiteY186" fmla="*/ 2368416 h 5234271"/>
                  <a:gd name="connsiteX187" fmla="*/ 6186931 w 7140005"/>
                  <a:gd name="connsiteY187" fmla="*/ 2391526 h 5234271"/>
                  <a:gd name="connsiteX188" fmla="*/ 6063537 w 7140005"/>
                  <a:gd name="connsiteY188" fmla="*/ 2416973 h 5234271"/>
                  <a:gd name="connsiteX189" fmla="*/ 6029533 w 7140005"/>
                  <a:gd name="connsiteY189" fmla="*/ 2432193 h 5234271"/>
                  <a:gd name="connsiteX190" fmla="*/ 6084260 w 7140005"/>
                  <a:gd name="connsiteY190" fmla="*/ 2405007 h 5234271"/>
                  <a:gd name="connsiteX191" fmla="*/ 5819399 w 7140005"/>
                  <a:gd name="connsiteY191" fmla="*/ 2546595 h 5234271"/>
                  <a:gd name="connsiteX192" fmla="*/ 5833236 w 7140005"/>
                  <a:gd name="connsiteY192" fmla="*/ 2552705 h 5234271"/>
                  <a:gd name="connsiteX193" fmla="*/ 5756419 w 7140005"/>
                  <a:gd name="connsiteY193" fmla="*/ 2546713 h 5234271"/>
                  <a:gd name="connsiteX194" fmla="*/ 5753945 w 7140005"/>
                  <a:gd name="connsiteY194" fmla="*/ 2564833 h 5234271"/>
                  <a:gd name="connsiteX195" fmla="*/ 5734741 w 7140005"/>
                  <a:gd name="connsiteY195" fmla="*/ 2579623 h 5234271"/>
                  <a:gd name="connsiteX196" fmla="*/ 5642506 w 7140005"/>
                  <a:gd name="connsiteY196" fmla="*/ 2599264 h 5234271"/>
                  <a:gd name="connsiteX197" fmla="*/ 5683619 w 7140005"/>
                  <a:gd name="connsiteY197" fmla="*/ 2577150 h 5234271"/>
                  <a:gd name="connsiteX198" fmla="*/ 5584304 w 7140005"/>
                  <a:gd name="connsiteY198" fmla="*/ 2588837 h 5234271"/>
                  <a:gd name="connsiteX199" fmla="*/ 5417469 w 7140005"/>
                  <a:gd name="connsiteY199" fmla="*/ 2726664 h 5234271"/>
                  <a:gd name="connsiteX200" fmla="*/ 5308050 w 7140005"/>
                  <a:gd name="connsiteY200" fmla="*/ 2742330 h 5234271"/>
                  <a:gd name="connsiteX201" fmla="*/ 5211024 w 7140005"/>
                  <a:gd name="connsiteY201" fmla="*/ 2798054 h 5234271"/>
                  <a:gd name="connsiteX202" fmla="*/ 5132480 w 7140005"/>
                  <a:gd name="connsiteY202" fmla="*/ 2801128 h 5234271"/>
                  <a:gd name="connsiteX203" fmla="*/ 4961500 w 7140005"/>
                  <a:gd name="connsiteY203" fmla="*/ 2837008 h 5234271"/>
                  <a:gd name="connsiteX204" fmla="*/ 4771697 w 7140005"/>
                  <a:gd name="connsiteY204" fmla="*/ 2900974 h 5234271"/>
                  <a:gd name="connsiteX205" fmla="*/ 4683284 w 7140005"/>
                  <a:gd name="connsiteY205" fmla="*/ 2934502 h 5234271"/>
                  <a:gd name="connsiteX206" fmla="*/ 4629960 w 7140005"/>
                  <a:gd name="connsiteY206" fmla="*/ 2972739 h 5234271"/>
                  <a:gd name="connsiteX207" fmla="*/ 4576636 w 7140005"/>
                  <a:gd name="connsiteY207" fmla="*/ 2993760 h 5234271"/>
                  <a:gd name="connsiteX208" fmla="*/ 4536912 w 7140005"/>
                  <a:gd name="connsiteY208" fmla="*/ 3045407 h 5234271"/>
                  <a:gd name="connsiteX209" fmla="*/ 4512646 w 7140005"/>
                  <a:gd name="connsiteY209" fmla="*/ 3089446 h 5234271"/>
                  <a:gd name="connsiteX210" fmla="*/ 4401206 w 7140005"/>
                  <a:gd name="connsiteY210" fmla="*/ 3141094 h 5234271"/>
                  <a:gd name="connsiteX211" fmla="*/ 4333353 w 7140005"/>
                  <a:gd name="connsiteY211" fmla="*/ 3162115 h 5234271"/>
                  <a:gd name="connsiteX212" fmla="*/ 4261481 w 7140005"/>
                  <a:gd name="connsiteY212" fmla="*/ 3180235 h 5234271"/>
                  <a:gd name="connsiteX213" fmla="*/ 4200892 w 7140005"/>
                  <a:gd name="connsiteY213" fmla="*/ 3207961 h 5234271"/>
                  <a:gd name="connsiteX214" fmla="*/ 4157151 w 7140005"/>
                  <a:gd name="connsiteY214" fmla="*/ 3241299 h 5234271"/>
                  <a:gd name="connsiteX215" fmla="*/ 4118355 w 7140005"/>
                  <a:gd name="connsiteY215" fmla="*/ 3255615 h 5234271"/>
                  <a:gd name="connsiteX216" fmla="*/ 4077087 w 7140005"/>
                  <a:gd name="connsiteY216" fmla="*/ 3283340 h 5234271"/>
                  <a:gd name="connsiteX217" fmla="*/ 4031027 w 7140005"/>
                  <a:gd name="connsiteY217" fmla="*/ 3320674 h 5234271"/>
                  <a:gd name="connsiteX218" fmla="*/ 3924378 w 7140005"/>
                  <a:gd name="connsiteY218" fmla="*/ 3337890 h 5234271"/>
                  <a:gd name="connsiteX219" fmla="*/ 3887899 w 7140005"/>
                  <a:gd name="connsiteY219" fmla="*/ 3382831 h 5234271"/>
                  <a:gd name="connsiteX220" fmla="*/ 3834575 w 7140005"/>
                  <a:gd name="connsiteY220" fmla="*/ 3433577 h 5234271"/>
                  <a:gd name="connsiteX221" fmla="*/ 3773986 w 7140005"/>
                  <a:gd name="connsiteY221" fmla="*/ 3441185 h 5234271"/>
                  <a:gd name="connsiteX222" fmla="*/ 3738437 w 7140005"/>
                  <a:gd name="connsiteY222" fmla="*/ 3470720 h 5234271"/>
                  <a:gd name="connsiteX223" fmla="*/ 3665637 w 7140005"/>
                  <a:gd name="connsiteY223" fmla="*/ 3496449 h 5234271"/>
                  <a:gd name="connsiteX224" fmla="*/ 3584028 w 7140005"/>
                  <a:gd name="connsiteY224" fmla="*/ 3542295 h 5234271"/>
                  <a:gd name="connsiteX225" fmla="*/ 3541986 w 7140005"/>
                  <a:gd name="connsiteY225" fmla="*/ 3563126 h 5234271"/>
                  <a:gd name="connsiteX226" fmla="*/ 3478924 w 7140005"/>
                  <a:gd name="connsiteY226" fmla="*/ 3584147 h 5234271"/>
                  <a:gd name="connsiteX227" fmla="*/ 3447393 w 7140005"/>
                  <a:gd name="connsiteY227" fmla="*/ 3594657 h 5234271"/>
                  <a:gd name="connsiteX228" fmla="*/ 3415862 w 7140005"/>
                  <a:gd name="connsiteY228" fmla="*/ 3615678 h 5234271"/>
                  <a:gd name="connsiteX229" fmla="*/ 3384331 w 7140005"/>
                  <a:gd name="connsiteY229" fmla="*/ 3626188 h 5234271"/>
                  <a:gd name="connsiteX230" fmla="*/ 3373821 w 7140005"/>
                  <a:gd name="connsiteY230" fmla="*/ 3657719 h 5234271"/>
                  <a:gd name="connsiteX231" fmla="*/ 3363311 w 7140005"/>
                  <a:gd name="connsiteY231" fmla="*/ 3783843 h 5234271"/>
                  <a:gd name="connsiteX232" fmla="*/ 3331780 w 7140005"/>
                  <a:gd name="connsiteY232" fmla="*/ 3794353 h 5234271"/>
                  <a:gd name="connsiteX233" fmla="*/ 3300249 w 7140005"/>
                  <a:gd name="connsiteY233" fmla="*/ 3815374 h 5234271"/>
                  <a:gd name="connsiteX234" fmla="*/ 3153104 w 7140005"/>
                  <a:gd name="connsiteY234" fmla="*/ 3836395 h 5234271"/>
                  <a:gd name="connsiteX235" fmla="*/ 3090042 w 7140005"/>
                  <a:gd name="connsiteY235" fmla="*/ 3878436 h 5234271"/>
                  <a:gd name="connsiteX236" fmla="*/ 2995449 w 7140005"/>
                  <a:gd name="connsiteY236" fmla="*/ 3899457 h 5234271"/>
                  <a:gd name="connsiteX237" fmla="*/ 2932386 w 7140005"/>
                  <a:gd name="connsiteY237" fmla="*/ 3952009 h 5234271"/>
                  <a:gd name="connsiteX238" fmla="*/ 2869324 w 7140005"/>
                  <a:gd name="connsiteY238" fmla="*/ 3983540 h 5234271"/>
                  <a:gd name="connsiteX239" fmla="*/ 2806262 w 7140005"/>
                  <a:gd name="connsiteY239" fmla="*/ 4015071 h 5234271"/>
                  <a:gd name="connsiteX240" fmla="*/ 2764221 w 7140005"/>
                  <a:gd name="connsiteY240" fmla="*/ 4057112 h 5234271"/>
                  <a:gd name="connsiteX241" fmla="*/ 2743200 w 7140005"/>
                  <a:gd name="connsiteY241" fmla="*/ 4088643 h 5234271"/>
                  <a:gd name="connsiteX242" fmla="*/ 2711669 w 7140005"/>
                  <a:gd name="connsiteY242" fmla="*/ 4109664 h 5234271"/>
                  <a:gd name="connsiteX243" fmla="*/ 2617076 w 7140005"/>
                  <a:gd name="connsiteY243" fmla="*/ 4183236 h 5234271"/>
                  <a:gd name="connsiteX244" fmla="*/ 2585545 w 7140005"/>
                  <a:gd name="connsiteY244" fmla="*/ 4214767 h 5234271"/>
                  <a:gd name="connsiteX245" fmla="*/ 2522483 w 7140005"/>
                  <a:gd name="connsiteY245" fmla="*/ 4235788 h 5234271"/>
                  <a:gd name="connsiteX246" fmla="*/ 2459421 w 7140005"/>
                  <a:gd name="connsiteY246" fmla="*/ 4277829 h 5234271"/>
                  <a:gd name="connsiteX247" fmla="*/ 2396359 w 7140005"/>
                  <a:gd name="connsiteY247" fmla="*/ 4330381 h 5234271"/>
                  <a:gd name="connsiteX248" fmla="*/ 2375338 w 7140005"/>
                  <a:gd name="connsiteY248" fmla="*/ 4361912 h 5234271"/>
                  <a:gd name="connsiteX249" fmla="*/ 2270235 w 7140005"/>
                  <a:gd name="connsiteY249" fmla="*/ 4414464 h 5234271"/>
                  <a:gd name="connsiteX250" fmla="*/ 2217683 w 7140005"/>
                  <a:gd name="connsiteY250" fmla="*/ 4424974 h 5234271"/>
                  <a:gd name="connsiteX251" fmla="*/ 2154621 w 7140005"/>
                  <a:gd name="connsiteY251" fmla="*/ 4445995 h 5234271"/>
                  <a:gd name="connsiteX252" fmla="*/ 2091559 w 7140005"/>
                  <a:gd name="connsiteY252" fmla="*/ 4488036 h 5234271"/>
                  <a:gd name="connsiteX253" fmla="*/ 2028497 w 7140005"/>
                  <a:gd name="connsiteY253" fmla="*/ 4519567 h 5234271"/>
                  <a:gd name="connsiteX254" fmla="*/ 1933904 w 7140005"/>
                  <a:gd name="connsiteY254" fmla="*/ 4572119 h 5234271"/>
                  <a:gd name="connsiteX255" fmla="*/ 1723697 w 7140005"/>
                  <a:gd name="connsiteY255" fmla="*/ 4603650 h 5234271"/>
                  <a:gd name="connsiteX256" fmla="*/ 1713186 w 7140005"/>
                  <a:gd name="connsiteY256" fmla="*/ 4635181 h 5234271"/>
                  <a:gd name="connsiteX257" fmla="*/ 1650124 w 7140005"/>
                  <a:gd name="connsiteY257" fmla="*/ 4687733 h 5234271"/>
                  <a:gd name="connsiteX258" fmla="*/ 1618593 w 7140005"/>
                  <a:gd name="connsiteY258" fmla="*/ 4719264 h 5234271"/>
                  <a:gd name="connsiteX259" fmla="*/ 1555531 w 7140005"/>
                  <a:gd name="connsiteY259" fmla="*/ 4740284 h 5234271"/>
                  <a:gd name="connsiteX260" fmla="*/ 1524000 w 7140005"/>
                  <a:gd name="connsiteY260" fmla="*/ 4750795 h 5234271"/>
                  <a:gd name="connsiteX261" fmla="*/ 1460938 w 7140005"/>
                  <a:gd name="connsiteY261" fmla="*/ 4792836 h 5234271"/>
                  <a:gd name="connsiteX262" fmla="*/ 1397876 w 7140005"/>
                  <a:gd name="connsiteY262" fmla="*/ 4834878 h 5234271"/>
                  <a:gd name="connsiteX263" fmla="*/ 1366345 w 7140005"/>
                  <a:gd name="connsiteY263" fmla="*/ 4845388 h 5234271"/>
                  <a:gd name="connsiteX264" fmla="*/ 1271752 w 7140005"/>
                  <a:gd name="connsiteY264" fmla="*/ 4866409 h 5234271"/>
                  <a:gd name="connsiteX265" fmla="*/ 1208690 w 7140005"/>
                  <a:gd name="connsiteY265" fmla="*/ 4876919 h 5234271"/>
                  <a:gd name="connsiteX266" fmla="*/ 1093076 w 7140005"/>
                  <a:gd name="connsiteY266" fmla="*/ 4908450 h 5234271"/>
                  <a:gd name="connsiteX267" fmla="*/ 1061545 w 7140005"/>
                  <a:gd name="connsiteY267" fmla="*/ 4929471 h 5234271"/>
                  <a:gd name="connsiteX268" fmla="*/ 998483 w 7140005"/>
                  <a:gd name="connsiteY268" fmla="*/ 4950491 h 5234271"/>
                  <a:gd name="connsiteX269" fmla="*/ 935421 w 7140005"/>
                  <a:gd name="connsiteY269" fmla="*/ 4982022 h 5234271"/>
                  <a:gd name="connsiteX270" fmla="*/ 872359 w 7140005"/>
                  <a:gd name="connsiteY270" fmla="*/ 5024064 h 5234271"/>
                  <a:gd name="connsiteX271" fmla="*/ 777766 w 7140005"/>
                  <a:gd name="connsiteY271" fmla="*/ 5034574 h 5234271"/>
                  <a:gd name="connsiteX272" fmla="*/ 756745 w 7140005"/>
                  <a:gd name="connsiteY272" fmla="*/ 5066105 h 5234271"/>
                  <a:gd name="connsiteX273" fmla="*/ 693683 w 7140005"/>
                  <a:gd name="connsiteY273" fmla="*/ 5097636 h 5234271"/>
                  <a:gd name="connsiteX274" fmla="*/ 493986 w 7140005"/>
                  <a:gd name="connsiteY274" fmla="*/ 5087126 h 5234271"/>
                  <a:gd name="connsiteX275" fmla="*/ 388883 w 7140005"/>
                  <a:gd name="connsiteY275" fmla="*/ 5097636 h 5234271"/>
                  <a:gd name="connsiteX276" fmla="*/ 325821 w 7140005"/>
                  <a:gd name="connsiteY276" fmla="*/ 5118657 h 5234271"/>
                  <a:gd name="connsiteX277" fmla="*/ 294290 w 7140005"/>
                  <a:gd name="connsiteY277" fmla="*/ 5139678 h 5234271"/>
                  <a:gd name="connsiteX278" fmla="*/ 252249 w 7140005"/>
                  <a:gd name="connsiteY278" fmla="*/ 5181719 h 5234271"/>
                  <a:gd name="connsiteX279" fmla="*/ 220717 w 7140005"/>
                  <a:gd name="connsiteY279" fmla="*/ 5202740 h 5234271"/>
                  <a:gd name="connsiteX280" fmla="*/ 94593 w 7140005"/>
                  <a:gd name="connsiteY280" fmla="*/ 5234271 h 5234271"/>
                  <a:gd name="connsiteX281" fmla="*/ 52552 w 7140005"/>
                  <a:gd name="connsiteY281" fmla="*/ 5171209 h 5234271"/>
                  <a:gd name="connsiteX282" fmla="*/ 63062 w 7140005"/>
                  <a:gd name="connsiteY282" fmla="*/ 5139678 h 5234271"/>
                  <a:gd name="connsiteX283" fmla="*/ 94593 w 7140005"/>
                  <a:gd name="connsiteY283" fmla="*/ 5118657 h 5234271"/>
                  <a:gd name="connsiteX284" fmla="*/ 94593 w 7140005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20911 w 7140005"/>
                  <a:gd name="connsiteY153" fmla="*/ 578188 h 5234271"/>
                  <a:gd name="connsiteX154" fmla="*/ 7010400 w 7140005"/>
                  <a:gd name="connsiteY154" fmla="*/ 71482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110402 w 7140005"/>
                  <a:gd name="connsiteY157" fmla="*/ 657897 h 5234271"/>
                  <a:gd name="connsiteX158" fmla="*/ 6947338 w 7140005"/>
                  <a:gd name="connsiteY158" fmla="*/ 914519 h 5234271"/>
                  <a:gd name="connsiteX159" fmla="*/ 6936828 w 7140005"/>
                  <a:gd name="connsiteY159" fmla="*/ 977581 h 5234271"/>
                  <a:gd name="connsiteX160" fmla="*/ 7068361 w 7140005"/>
                  <a:gd name="connsiteY160" fmla="*/ 874999 h 5234271"/>
                  <a:gd name="connsiteX161" fmla="*/ 6978714 w 7140005"/>
                  <a:gd name="connsiteY161" fmla="*/ 931356 h 5234271"/>
                  <a:gd name="connsiteX162" fmla="*/ 7096490 w 7140005"/>
                  <a:gd name="connsiteY162" fmla="*/ 934067 h 5234271"/>
                  <a:gd name="connsiteX163" fmla="*/ 6996333 w 7140005"/>
                  <a:gd name="connsiteY163" fmla="*/ 1109127 h 5234271"/>
                  <a:gd name="connsiteX164" fmla="*/ 6986595 w 7140005"/>
                  <a:gd name="connsiteY164" fmla="*/ 1147364 h 5234271"/>
                  <a:gd name="connsiteX165" fmla="*/ 7000196 w 7140005"/>
                  <a:gd name="connsiteY165" fmla="*/ 1171097 h 5234271"/>
                  <a:gd name="connsiteX166" fmla="*/ 6992003 w 7140005"/>
                  <a:gd name="connsiteY166" fmla="*/ 1224553 h 5234271"/>
                  <a:gd name="connsiteX167" fmla="*/ 7047645 w 7140005"/>
                  <a:gd name="connsiteY167" fmla="*/ 1238867 h 5234271"/>
                  <a:gd name="connsiteX168" fmla="*/ 7125853 w 7140005"/>
                  <a:gd name="connsiteY168" fmla="*/ 1368986 h 5234271"/>
                  <a:gd name="connsiteX169" fmla="*/ 7135436 w 7140005"/>
                  <a:gd name="connsiteY169" fmla="*/ 1484789 h 5234271"/>
                  <a:gd name="connsiteX170" fmla="*/ 7074847 w 7140005"/>
                  <a:gd name="connsiteY170" fmla="*/ 1576671 h 5234271"/>
                  <a:gd name="connsiteX171" fmla="*/ 7078709 w 7140005"/>
                  <a:gd name="connsiteY171" fmla="*/ 1612910 h 5234271"/>
                  <a:gd name="connsiteX172" fmla="*/ 7051970 w 7140005"/>
                  <a:gd name="connsiteY172" fmla="*/ 1724909 h 5234271"/>
                  <a:gd name="connsiteX173" fmla="*/ 7060006 w 7140005"/>
                  <a:gd name="connsiteY173" fmla="*/ 1870436 h 5234271"/>
                  <a:gd name="connsiteX174" fmla="*/ 7020785 w 7140005"/>
                  <a:gd name="connsiteY174" fmla="*/ 1922724 h 5234271"/>
                  <a:gd name="connsiteX175" fmla="*/ 6972547 w 7140005"/>
                  <a:gd name="connsiteY175" fmla="*/ 2019500 h 5234271"/>
                  <a:gd name="connsiteX176" fmla="*/ 6938674 w 7140005"/>
                  <a:gd name="connsiteY176" fmla="*/ 2042595 h 5234271"/>
                  <a:gd name="connsiteX177" fmla="*/ 6885350 w 7140005"/>
                  <a:gd name="connsiteY177" fmla="*/ 2033892 h 5234271"/>
                  <a:gd name="connsiteX178" fmla="*/ 6878859 w 7140005"/>
                  <a:gd name="connsiteY178" fmla="*/ 2078834 h 5234271"/>
                  <a:gd name="connsiteX179" fmla="*/ 6801948 w 7140005"/>
                  <a:gd name="connsiteY179" fmla="*/ 2100410 h 5234271"/>
                  <a:gd name="connsiteX180" fmla="*/ 6669077 w 7140005"/>
                  <a:gd name="connsiteY180" fmla="*/ 2157124 h 5234271"/>
                  <a:gd name="connsiteX181" fmla="*/ 6575142 w 7140005"/>
                  <a:gd name="connsiteY181" fmla="*/ 2218370 h 5234271"/>
                  <a:gd name="connsiteX182" fmla="*/ 6542401 w 7140005"/>
                  <a:gd name="connsiteY182" fmla="*/ 2240218 h 5234271"/>
                  <a:gd name="connsiteX183" fmla="*/ 6468493 w 7140005"/>
                  <a:gd name="connsiteY183" fmla="*/ 2276724 h 5234271"/>
                  <a:gd name="connsiteX184" fmla="*/ 6454556 w 7140005"/>
                  <a:gd name="connsiteY184" fmla="*/ 2295943 h 5234271"/>
                  <a:gd name="connsiteX185" fmla="*/ 6376668 w 7140005"/>
                  <a:gd name="connsiteY185" fmla="*/ 2316962 h 5234271"/>
                  <a:gd name="connsiteX186" fmla="*/ 6234019 w 7140005"/>
                  <a:gd name="connsiteY186" fmla="*/ 2368416 h 5234271"/>
                  <a:gd name="connsiteX187" fmla="*/ 6186931 w 7140005"/>
                  <a:gd name="connsiteY187" fmla="*/ 2391526 h 5234271"/>
                  <a:gd name="connsiteX188" fmla="*/ 6063537 w 7140005"/>
                  <a:gd name="connsiteY188" fmla="*/ 2416973 h 5234271"/>
                  <a:gd name="connsiteX189" fmla="*/ 6029533 w 7140005"/>
                  <a:gd name="connsiteY189" fmla="*/ 2432193 h 5234271"/>
                  <a:gd name="connsiteX190" fmla="*/ 6084260 w 7140005"/>
                  <a:gd name="connsiteY190" fmla="*/ 2405007 h 5234271"/>
                  <a:gd name="connsiteX191" fmla="*/ 5819399 w 7140005"/>
                  <a:gd name="connsiteY191" fmla="*/ 2546595 h 5234271"/>
                  <a:gd name="connsiteX192" fmla="*/ 5833236 w 7140005"/>
                  <a:gd name="connsiteY192" fmla="*/ 2552705 h 5234271"/>
                  <a:gd name="connsiteX193" fmla="*/ 5756419 w 7140005"/>
                  <a:gd name="connsiteY193" fmla="*/ 2546713 h 5234271"/>
                  <a:gd name="connsiteX194" fmla="*/ 5753945 w 7140005"/>
                  <a:gd name="connsiteY194" fmla="*/ 2564833 h 5234271"/>
                  <a:gd name="connsiteX195" fmla="*/ 5734741 w 7140005"/>
                  <a:gd name="connsiteY195" fmla="*/ 2579623 h 5234271"/>
                  <a:gd name="connsiteX196" fmla="*/ 5642506 w 7140005"/>
                  <a:gd name="connsiteY196" fmla="*/ 2599264 h 5234271"/>
                  <a:gd name="connsiteX197" fmla="*/ 5683619 w 7140005"/>
                  <a:gd name="connsiteY197" fmla="*/ 2577150 h 5234271"/>
                  <a:gd name="connsiteX198" fmla="*/ 5584304 w 7140005"/>
                  <a:gd name="connsiteY198" fmla="*/ 2588837 h 5234271"/>
                  <a:gd name="connsiteX199" fmla="*/ 5417469 w 7140005"/>
                  <a:gd name="connsiteY199" fmla="*/ 2726664 h 5234271"/>
                  <a:gd name="connsiteX200" fmla="*/ 5308050 w 7140005"/>
                  <a:gd name="connsiteY200" fmla="*/ 2742330 h 5234271"/>
                  <a:gd name="connsiteX201" fmla="*/ 5211024 w 7140005"/>
                  <a:gd name="connsiteY201" fmla="*/ 2798054 h 5234271"/>
                  <a:gd name="connsiteX202" fmla="*/ 5132480 w 7140005"/>
                  <a:gd name="connsiteY202" fmla="*/ 2801128 h 5234271"/>
                  <a:gd name="connsiteX203" fmla="*/ 4961500 w 7140005"/>
                  <a:gd name="connsiteY203" fmla="*/ 2837008 h 5234271"/>
                  <a:gd name="connsiteX204" fmla="*/ 4771697 w 7140005"/>
                  <a:gd name="connsiteY204" fmla="*/ 2900974 h 5234271"/>
                  <a:gd name="connsiteX205" fmla="*/ 4683284 w 7140005"/>
                  <a:gd name="connsiteY205" fmla="*/ 2934502 h 5234271"/>
                  <a:gd name="connsiteX206" fmla="*/ 4629960 w 7140005"/>
                  <a:gd name="connsiteY206" fmla="*/ 2972739 h 5234271"/>
                  <a:gd name="connsiteX207" fmla="*/ 4576636 w 7140005"/>
                  <a:gd name="connsiteY207" fmla="*/ 2993760 h 5234271"/>
                  <a:gd name="connsiteX208" fmla="*/ 4536912 w 7140005"/>
                  <a:gd name="connsiteY208" fmla="*/ 3045407 h 5234271"/>
                  <a:gd name="connsiteX209" fmla="*/ 4512646 w 7140005"/>
                  <a:gd name="connsiteY209" fmla="*/ 3089446 h 5234271"/>
                  <a:gd name="connsiteX210" fmla="*/ 4401206 w 7140005"/>
                  <a:gd name="connsiteY210" fmla="*/ 3141094 h 5234271"/>
                  <a:gd name="connsiteX211" fmla="*/ 4333353 w 7140005"/>
                  <a:gd name="connsiteY211" fmla="*/ 3162115 h 5234271"/>
                  <a:gd name="connsiteX212" fmla="*/ 4261481 w 7140005"/>
                  <a:gd name="connsiteY212" fmla="*/ 3180235 h 5234271"/>
                  <a:gd name="connsiteX213" fmla="*/ 4200892 w 7140005"/>
                  <a:gd name="connsiteY213" fmla="*/ 3207961 h 5234271"/>
                  <a:gd name="connsiteX214" fmla="*/ 4157151 w 7140005"/>
                  <a:gd name="connsiteY214" fmla="*/ 3241299 h 5234271"/>
                  <a:gd name="connsiteX215" fmla="*/ 4118355 w 7140005"/>
                  <a:gd name="connsiteY215" fmla="*/ 3255615 h 5234271"/>
                  <a:gd name="connsiteX216" fmla="*/ 4077087 w 7140005"/>
                  <a:gd name="connsiteY216" fmla="*/ 3283340 h 5234271"/>
                  <a:gd name="connsiteX217" fmla="*/ 4031027 w 7140005"/>
                  <a:gd name="connsiteY217" fmla="*/ 3320674 h 5234271"/>
                  <a:gd name="connsiteX218" fmla="*/ 3924378 w 7140005"/>
                  <a:gd name="connsiteY218" fmla="*/ 3337890 h 5234271"/>
                  <a:gd name="connsiteX219" fmla="*/ 3887899 w 7140005"/>
                  <a:gd name="connsiteY219" fmla="*/ 3382831 h 5234271"/>
                  <a:gd name="connsiteX220" fmla="*/ 3834575 w 7140005"/>
                  <a:gd name="connsiteY220" fmla="*/ 3433577 h 5234271"/>
                  <a:gd name="connsiteX221" fmla="*/ 3773986 w 7140005"/>
                  <a:gd name="connsiteY221" fmla="*/ 3441185 h 5234271"/>
                  <a:gd name="connsiteX222" fmla="*/ 3738437 w 7140005"/>
                  <a:gd name="connsiteY222" fmla="*/ 3470720 h 5234271"/>
                  <a:gd name="connsiteX223" fmla="*/ 3665637 w 7140005"/>
                  <a:gd name="connsiteY223" fmla="*/ 3496449 h 5234271"/>
                  <a:gd name="connsiteX224" fmla="*/ 3584028 w 7140005"/>
                  <a:gd name="connsiteY224" fmla="*/ 3542295 h 5234271"/>
                  <a:gd name="connsiteX225" fmla="*/ 3541986 w 7140005"/>
                  <a:gd name="connsiteY225" fmla="*/ 3563126 h 5234271"/>
                  <a:gd name="connsiteX226" fmla="*/ 3478924 w 7140005"/>
                  <a:gd name="connsiteY226" fmla="*/ 3584147 h 5234271"/>
                  <a:gd name="connsiteX227" fmla="*/ 3447393 w 7140005"/>
                  <a:gd name="connsiteY227" fmla="*/ 3594657 h 5234271"/>
                  <a:gd name="connsiteX228" fmla="*/ 3415862 w 7140005"/>
                  <a:gd name="connsiteY228" fmla="*/ 3615678 h 5234271"/>
                  <a:gd name="connsiteX229" fmla="*/ 3384331 w 7140005"/>
                  <a:gd name="connsiteY229" fmla="*/ 3626188 h 5234271"/>
                  <a:gd name="connsiteX230" fmla="*/ 3373821 w 7140005"/>
                  <a:gd name="connsiteY230" fmla="*/ 3657719 h 5234271"/>
                  <a:gd name="connsiteX231" fmla="*/ 3363311 w 7140005"/>
                  <a:gd name="connsiteY231" fmla="*/ 3783843 h 5234271"/>
                  <a:gd name="connsiteX232" fmla="*/ 3331780 w 7140005"/>
                  <a:gd name="connsiteY232" fmla="*/ 3794353 h 5234271"/>
                  <a:gd name="connsiteX233" fmla="*/ 3300249 w 7140005"/>
                  <a:gd name="connsiteY233" fmla="*/ 3815374 h 5234271"/>
                  <a:gd name="connsiteX234" fmla="*/ 3153104 w 7140005"/>
                  <a:gd name="connsiteY234" fmla="*/ 3836395 h 5234271"/>
                  <a:gd name="connsiteX235" fmla="*/ 3090042 w 7140005"/>
                  <a:gd name="connsiteY235" fmla="*/ 3878436 h 5234271"/>
                  <a:gd name="connsiteX236" fmla="*/ 2995449 w 7140005"/>
                  <a:gd name="connsiteY236" fmla="*/ 3899457 h 5234271"/>
                  <a:gd name="connsiteX237" fmla="*/ 2932386 w 7140005"/>
                  <a:gd name="connsiteY237" fmla="*/ 3952009 h 5234271"/>
                  <a:gd name="connsiteX238" fmla="*/ 2869324 w 7140005"/>
                  <a:gd name="connsiteY238" fmla="*/ 3983540 h 5234271"/>
                  <a:gd name="connsiteX239" fmla="*/ 2806262 w 7140005"/>
                  <a:gd name="connsiteY239" fmla="*/ 4015071 h 5234271"/>
                  <a:gd name="connsiteX240" fmla="*/ 2764221 w 7140005"/>
                  <a:gd name="connsiteY240" fmla="*/ 4057112 h 5234271"/>
                  <a:gd name="connsiteX241" fmla="*/ 2743200 w 7140005"/>
                  <a:gd name="connsiteY241" fmla="*/ 4088643 h 5234271"/>
                  <a:gd name="connsiteX242" fmla="*/ 2711669 w 7140005"/>
                  <a:gd name="connsiteY242" fmla="*/ 4109664 h 5234271"/>
                  <a:gd name="connsiteX243" fmla="*/ 2617076 w 7140005"/>
                  <a:gd name="connsiteY243" fmla="*/ 4183236 h 5234271"/>
                  <a:gd name="connsiteX244" fmla="*/ 2585545 w 7140005"/>
                  <a:gd name="connsiteY244" fmla="*/ 4214767 h 5234271"/>
                  <a:gd name="connsiteX245" fmla="*/ 2522483 w 7140005"/>
                  <a:gd name="connsiteY245" fmla="*/ 4235788 h 5234271"/>
                  <a:gd name="connsiteX246" fmla="*/ 2459421 w 7140005"/>
                  <a:gd name="connsiteY246" fmla="*/ 4277829 h 5234271"/>
                  <a:gd name="connsiteX247" fmla="*/ 2396359 w 7140005"/>
                  <a:gd name="connsiteY247" fmla="*/ 4330381 h 5234271"/>
                  <a:gd name="connsiteX248" fmla="*/ 2375338 w 7140005"/>
                  <a:gd name="connsiteY248" fmla="*/ 4361912 h 5234271"/>
                  <a:gd name="connsiteX249" fmla="*/ 2270235 w 7140005"/>
                  <a:gd name="connsiteY249" fmla="*/ 4414464 h 5234271"/>
                  <a:gd name="connsiteX250" fmla="*/ 2217683 w 7140005"/>
                  <a:gd name="connsiteY250" fmla="*/ 4424974 h 5234271"/>
                  <a:gd name="connsiteX251" fmla="*/ 2154621 w 7140005"/>
                  <a:gd name="connsiteY251" fmla="*/ 4445995 h 5234271"/>
                  <a:gd name="connsiteX252" fmla="*/ 2091559 w 7140005"/>
                  <a:gd name="connsiteY252" fmla="*/ 4488036 h 5234271"/>
                  <a:gd name="connsiteX253" fmla="*/ 2028497 w 7140005"/>
                  <a:gd name="connsiteY253" fmla="*/ 4519567 h 5234271"/>
                  <a:gd name="connsiteX254" fmla="*/ 1933904 w 7140005"/>
                  <a:gd name="connsiteY254" fmla="*/ 4572119 h 5234271"/>
                  <a:gd name="connsiteX255" fmla="*/ 1723697 w 7140005"/>
                  <a:gd name="connsiteY255" fmla="*/ 4603650 h 5234271"/>
                  <a:gd name="connsiteX256" fmla="*/ 1713186 w 7140005"/>
                  <a:gd name="connsiteY256" fmla="*/ 4635181 h 5234271"/>
                  <a:gd name="connsiteX257" fmla="*/ 1650124 w 7140005"/>
                  <a:gd name="connsiteY257" fmla="*/ 4687733 h 5234271"/>
                  <a:gd name="connsiteX258" fmla="*/ 1618593 w 7140005"/>
                  <a:gd name="connsiteY258" fmla="*/ 4719264 h 5234271"/>
                  <a:gd name="connsiteX259" fmla="*/ 1555531 w 7140005"/>
                  <a:gd name="connsiteY259" fmla="*/ 4740284 h 5234271"/>
                  <a:gd name="connsiteX260" fmla="*/ 1524000 w 7140005"/>
                  <a:gd name="connsiteY260" fmla="*/ 4750795 h 5234271"/>
                  <a:gd name="connsiteX261" fmla="*/ 1460938 w 7140005"/>
                  <a:gd name="connsiteY261" fmla="*/ 4792836 h 5234271"/>
                  <a:gd name="connsiteX262" fmla="*/ 1397876 w 7140005"/>
                  <a:gd name="connsiteY262" fmla="*/ 4834878 h 5234271"/>
                  <a:gd name="connsiteX263" fmla="*/ 1366345 w 7140005"/>
                  <a:gd name="connsiteY263" fmla="*/ 4845388 h 5234271"/>
                  <a:gd name="connsiteX264" fmla="*/ 1271752 w 7140005"/>
                  <a:gd name="connsiteY264" fmla="*/ 4866409 h 5234271"/>
                  <a:gd name="connsiteX265" fmla="*/ 1208690 w 7140005"/>
                  <a:gd name="connsiteY265" fmla="*/ 4876919 h 5234271"/>
                  <a:gd name="connsiteX266" fmla="*/ 1093076 w 7140005"/>
                  <a:gd name="connsiteY266" fmla="*/ 4908450 h 5234271"/>
                  <a:gd name="connsiteX267" fmla="*/ 1061545 w 7140005"/>
                  <a:gd name="connsiteY267" fmla="*/ 4929471 h 5234271"/>
                  <a:gd name="connsiteX268" fmla="*/ 998483 w 7140005"/>
                  <a:gd name="connsiteY268" fmla="*/ 4950491 h 5234271"/>
                  <a:gd name="connsiteX269" fmla="*/ 935421 w 7140005"/>
                  <a:gd name="connsiteY269" fmla="*/ 4982022 h 5234271"/>
                  <a:gd name="connsiteX270" fmla="*/ 872359 w 7140005"/>
                  <a:gd name="connsiteY270" fmla="*/ 5024064 h 5234271"/>
                  <a:gd name="connsiteX271" fmla="*/ 777766 w 7140005"/>
                  <a:gd name="connsiteY271" fmla="*/ 5034574 h 5234271"/>
                  <a:gd name="connsiteX272" fmla="*/ 756745 w 7140005"/>
                  <a:gd name="connsiteY272" fmla="*/ 5066105 h 5234271"/>
                  <a:gd name="connsiteX273" fmla="*/ 693683 w 7140005"/>
                  <a:gd name="connsiteY273" fmla="*/ 5097636 h 5234271"/>
                  <a:gd name="connsiteX274" fmla="*/ 493986 w 7140005"/>
                  <a:gd name="connsiteY274" fmla="*/ 5087126 h 5234271"/>
                  <a:gd name="connsiteX275" fmla="*/ 388883 w 7140005"/>
                  <a:gd name="connsiteY275" fmla="*/ 5097636 h 5234271"/>
                  <a:gd name="connsiteX276" fmla="*/ 325821 w 7140005"/>
                  <a:gd name="connsiteY276" fmla="*/ 5118657 h 5234271"/>
                  <a:gd name="connsiteX277" fmla="*/ 294290 w 7140005"/>
                  <a:gd name="connsiteY277" fmla="*/ 5139678 h 5234271"/>
                  <a:gd name="connsiteX278" fmla="*/ 252249 w 7140005"/>
                  <a:gd name="connsiteY278" fmla="*/ 5181719 h 5234271"/>
                  <a:gd name="connsiteX279" fmla="*/ 220717 w 7140005"/>
                  <a:gd name="connsiteY279" fmla="*/ 5202740 h 5234271"/>
                  <a:gd name="connsiteX280" fmla="*/ 94593 w 7140005"/>
                  <a:gd name="connsiteY280" fmla="*/ 5234271 h 5234271"/>
                  <a:gd name="connsiteX281" fmla="*/ 52552 w 7140005"/>
                  <a:gd name="connsiteY281" fmla="*/ 5171209 h 5234271"/>
                  <a:gd name="connsiteX282" fmla="*/ 63062 w 7140005"/>
                  <a:gd name="connsiteY282" fmla="*/ 5139678 h 5234271"/>
                  <a:gd name="connsiteX283" fmla="*/ 94593 w 7140005"/>
                  <a:gd name="connsiteY283" fmla="*/ 5118657 h 5234271"/>
                  <a:gd name="connsiteX284" fmla="*/ 94593 w 7140005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10400 w 7140005"/>
                  <a:gd name="connsiteY154" fmla="*/ 71482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110402 w 7140005"/>
                  <a:gd name="connsiteY157" fmla="*/ 657897 h 5234271"/>
                  <a:gd name="connsiteX158" fmla="*/ 6947338 w 7140005"/>
                  <a:gd name="connsiteY158" fmla="*/ 914519 h 5234271"/>
                  <a:gd name="connsiteX159" fmla="*/ 6936828 w 7140005"/>
                  <a:gd name="connsiteY159" fmla="*/ 977581 h 5234271"/>
                  <a:gd name="connsiteX160" fmla="*/ 7068361 w 7140005"/>
                  <a:gd name="connsiteY160" fmla="*/ 874999 h 5234271"/>
                  <a:gd name="connsiteX161" fmla="*/ 6978714 w 7140005"/>
                  <a:gd name="connsiteY161" fmla="*/ 931356 h 5234271"/>
                  <a:gd name="connsiteX162" fmla="*/ 7096490 w 7140005"/>
                  <a:gd name="connsiteY162" fmla="*/ 934067 h 5234271"/>
                  <a:gd name="connsiteX163" fmla="*/ 6996333 w 7140005"/>
                  <a:gd name="connsiteY163" fmla="*/ 1109127 h 5234271"/>
                  <a:gd name="connsiteX164" fmla="*/ 6986595 w 7140005"/>
                  <a:gd name="connsiteY164" fmla="*/ 1147364 h 5234271"/>
                  <a:gd name="connsiteX165" fmla="*/ 7000196 w 7140005"/>
                  <a:gd name="connsiteY165" fmla="*/ 1171097 h 5234271"/>
                  <a:gd name="connsiteX166" fmla="*/ 6992003 w 7140005"/>
                  <a:gd name="connsiteY166" fmla="*/ 1224553 h 5234271"/>
                  <a:gd name="connsiteX167" fmla="*/ 7047645 w 7140005"/>
                  <a:gd name="connsiteY167" fmla="*/ 1238867 h 5234271"/>
                  <a:gd name="connsiteX168" fmla="*/ 7125853 w 7140005"/>
                  <a:gd name="connsiteY168" fmla="*/ 1368986 h 5234271"/>
                  <a:gd name="connsiteX169" fmla="*/ 7135436 w 7140005"/>
                  <a:gd name="connsiteY169" fmla="*/ 1484789 h 5234271"/>
                  <a:gd name="connsiteX170" fmla="*/ 7074847 w 7140005"/>
                  <a:gd name="connsiteY170" fmla="*/ 1576671 h 5234271"/>
                  <a:gd name="connsiteX171" fmla="*/ 7078709 w 7140005"/>
                  <a:gd name="connsiteY171" fmla="*/ 1612910 h 5234271"/>
                  <a:gd name="connsiteX172" fmla="*/ 7051970 w 7140005"/>
                  <a:gd name="connsiteY172" fmla="*/ 1724909 h 5234271"/>
                  <a:gd name="connsiteX173" fmla="*/ 7060006 w 7140005"/>
                  <a:gd name="connsiteY173" fmla="*/ 1870436 h 5234271"/>
                  <a:gd name="connsiteX174" fmla="*/ 7020785 w 7140005"/>
                  <a:gd name="connsiteY174" fmla="*/ 1922724 h 5234271"/>
                  <a:gd name="connsiteX175" fmla="*/ 6972547 w 7140005"/>
                  <a:gd name="connsiteY175" fmla="*/ 2019500 h 5234271"/>
                  <a:gd name="connsiteX176" fmla="*/ 6938674 w 7140005"/>
                  <a:gd name="connsiteY176" fmla="*/ 2042595 h 5234271"/>
                  <a:gd name="connsiteX177" fmla="*/ 6885350 w 7140005"/>
                  <a:gd name="connsiteY177" fmla="*/ 2033892 h 5234271"/>
                  <a:gd name="connsiteX178" fmla="*/ 6878859 w 7140005"/>
                  <a:gd name="connsiteY178" fmla="*/ 2078834 h 5234271"/>
                  <a:gd name="connsiteX179" fmla="*/ 6801948 w 7140005"/>
                  <a:gd name="connsiteY179" fmla="*/ 2100410 h 5234271"/>
                  <a:gd name="connsiteX180" fmla="*/ 6669077 w 7140005"/>
                  <a:gd name="connsiteY180" fmla="*/ 2157124 h 5234271"/>
                  <a:gd name="connsiteX181" fmla="*/ 6575142 w 7140005"/>
                  <a:gd name="connsiteY181" fmla="*/ 2218370 h 5234271"/>
                  <a:gd name="connsiteX182" fmla="*/ 6542401 w 7140005"/>
                  <a:gd name="connsiteY182" fmla="*/ 2240218 h 5234271"/>
                  <a:gd name="connsiteX183" fmla="*/ 6468493 w 7140005"/>
                  <a:gd name="connsiteY183" fmla="*/ 2276724 h 5234271"/>
                  <a:gd name="connsiteX184" fmla="*/ 6454556 w 7140005"/>
                  <a:gd name="connsiteY184" fmla="*/ 2295943 h 5234271"/>
                  <a:gd name="connsiteX185" fmla="*/ 6376668 w 7140005"/>
                  <a:gd name="connsiteY185" fmla="*/ 2316962 h 5234271"/>
                  <a:gd name="connsiteX186" fmla="*/ 6234019 w 7140005"/>
                  <a:gd name="connsiteY186" fmla="*/ 2368416 h 5234271"/>
                  <a:gd name="connsiteX187" fmla="*/ 6186931 w 7140005"/>
                  <a:gd name="connsiteY187" fmla="*/ 2391526 h 5234271"/>
                  <a:gd name="connsiteX188" fmla="*/ 6063537 w 7140005"/>
                  <a:gd name="connsiteY188" fmla="*/ 2416973 h 5234271"/>
                  <a:gd name="connsiteX189" fmla="*/ 6029533 w 7140005"/>
                  <a:gd name="connsiteY189" fmla="*/ 2432193 h 5234271"/>
                  <a:gd name="connsiteX190" fmla="*/ 6084260 w 7140005"/>
                  <a:gd name="connsiteY190" fmla="*/ 2405007 h 5234271"/>
                  <a:gd name="connsiteX191" fmla="*/ 5819399 w 7140005"/>
                  <a:gd name="connsiteY191" fmla="*/ 2546595 h 5234271"/>
                  <a:gd name="connsiteX192" fmla="*/ 5833236 w 7140005"/>
                  <a:gd name="connsiteY192" fmla="*/ 2552705 h 5234271"/>
                  <a:gd name="connsiteX193" fmla="*/ 5756419 w 7140005"/>
                  <a:gd name="connsiteY193" fmla="*/ 2546713 h 5234271"/>
                  <a:gd name="connsiteX194" fmla="*/ 5753945 w 7140005"/>
                  <a:gd name="connsiteY194" fmla="*/ 2564833 h 5234271"/>
                  <a:gd name="connsiteX195" fmla="*/ 5734741 w 7140005"/>
                  <a:gd name="connsiteY195" fmla="*/ 2579623 h 5234271"/>
                  <a:gd name="connsiteX196" fmla="*/ 5642506 w 7140005"/>
                  <a:gd name="connsiteY196" fmla="*/ 2599264 h 5234271"/>
                  <a:gd name="connsiteX197" fmla="*/ 5683619 w 7140005"/>
                  <a:gd name="connsiteY197" fmla="*/ 2577150 h 5234271"/>
                  <a:gd name="connsiteX198" fmla="*/ 5584304 w 7140005"/>
                  <a:gd name="connsiteY198" fmla="*/ 2588837 h 5234271"/>
                  <a:gd name="connsiteX199" fmla="*/ 5417469 w 7140005"/>
                  <a:gd name="connsiteY199" fmla="*/ 2726664 h 5234271"/>
                  <a:gd name="connsiteX200" fmla="*/ 5308050 w 7140005"/>
                  <a:gd name="connsiteY200" fmla="*/ 2742330 h 5234271"/>
                  <a:gd name="connsiteX201" fmla="*/ 5211024 w 7140005"/>
                  <a:gd name="connsiteY201" fmla="*/ 2798054 h 5234271"/>
                  <a:gd name="connsiteX202" fmla="*/ 5132480 w 7140005"/>
                  <a:gd name="connsiteY202" fmla="*/ 2801128 h 5234271"/>
                  <a:gd name="connsiteX203" fmla="*/ 4961500 w 7140005"/>
                  <a:gd name="connsiteY203" fmla="*/ 2837008 h 5234271"/>
                  <a:gd name="connsiteX204" fmla="*/ 4771697 w 7140005"/>
                  <a:gd name="connsiteY204" fmla="*/ 2900974 h 5234271"/>
                  <a:gd name="connsiteX205" fmla="*/ 4683284 w 7140005"/>
                  <a:gd name="connsiteY205" fmla="*/ 2934502 h 5234271"/>
                  <a:gd name="connsiteX206" fmla="*/ 4629960 w 7140005"/>
                  <a:gd name="connsiteY206" fmla="*/ 2972739 h 5234271"/>
                  <a:gd name="connsiteX207" fmla="*/ 4576636 w 7140005"/>
                  <a:gd name="connsiteY207" fmla="*/ 2993760 h 5234271"/>
                  <a:gd name="connsiteX208" fmla="*/ 4536912 w 7140005"/>
                  <a:gd name="connsiteY208" fmla="*/ 3045407 h 5234271"/>
                  <a:gd name="connsiteX209" fmla="*/ 4512646 w 7140005"/>
                  <a:gd name="connsiteY209" fmla="*/ 3089446 h 5234271"/>
                  <a:gd name="connsiteX210" fmla="*/ 4401206 w 7140005"/>
                  <a:gd name="connsiteY210" fmla="*/ 3141094 h 5234271"/>
                  <a:gd name="connsiteX211" fmla="*/ 4333353 w 7140005"/>
                  <a:gd name="connsiteY211" fmla="*/ 3162115 h 5234271"/>
                  <a:gd name="connsiteX212" fmla="*/ 4261481 w 7140005"/>
                  <a:gd name="connsiteY212" fmla="*/ 3180235 h 5234271"/>
                  <a:gd name="connsiteX213" fmla="*/ 4200892 w 7140005"/>
                  <a:gd name="connsiteY213" fmla="*/ 3207961 h 5234271"/>
                  <a:gd name="connsiteX214" fmla="*/ 4157151 w 7140005"/>
                  <a:gd name="connsiteY214" fmla="*/ 3241299 h 5234271"/>
                  <a:gd name="connsiteX215" fmla="*/ 4118355 w 7140005"/>
                  <a:gd name="connsiteY215" fmla="*/ 3255615 h 5234271"/>
                  <a:gd name="connsiteX216" fmla="*/ 4077087 w 7140005"/>
                  <a:gd name="connsiteY216" fmla="*/ 3283340 h 5234271"/>
                  <a:gd name="connsiteX217" fmla="*/ 4031027 w 7140005"/>
                  <a:gd name="connsiteY217" fmla="*/ 3320674 h 5234271"/>
                  <a:gd name="connsiteX218" fmla="*/ 3924378 w 7140005"/>
                  <a:gd name="connsiteY218" fmla="*/ 3337890 h 5234271"/>
                  <a:gd name="connsiteX219" fmla="*/ 3887899 w 7140005"/>
                  <a:gd name="connsiteY219" fmla="*/ 3382831 h 5234271"/>
                  <a:gd name="connsiteX220" fmla="*/ 3834575 w 7140005"/>
                  <a:gd name="connsiteY220" fmla="*/ 3433577 h 5234271"/>
                  <a:gd name="connsiteX221" fmla="*/ 3773986 w 7140005"/>
                  <a:gd name="connsiteY221" fmla="*/ 3441185 h 5234271"/>
                  <a:gd name="connsiteX222" fmla="*/ 3738437 w 7140005"/>
                  <a:gd name="connsiteY222" fmla="*/ 3470720 h 5234271"/>
                  <a:gd name="connsiteX223" fmla="*/ 3665637 w 7140005"/>
                  <a:gd name="connsiteY223" fmla="*/ 3496449 h 5234271"/>
                  <a:gd name="connsiteX224" fmla="*/ 3584028 w 7140005"/>
                  <a:gd name="connsiteY224" fmla="*/ 3542295 h 5234271"/>
                  <a:gd name="connsiteX225" fmla="*/ 3541986 w 7140005"/>
                  <a:gd name="connsiteY225" fmla="*/ 3563126 h 5234271"/>
                  <a:gd name="connsiteX226" fmla="*/ 3478924 w 7140005"/>
                  <a:gd name="connsiteY226" fmla="*/ 3584147 h 5234271"/>
                  <a:gd name="connsiteX227" fmla="*/ 3447393 w 7140005"/>
                  <a:gd name="connsiteY227" fmla="*/ 3594657 h 5234271"/>
                  <a:gd name="connsiteX228" fmla="*/ 3415862 w 7140005"/>
                  <a:gd name="connsiteY228" fmla="*/ 3615678 h 5234271"/>
                  <a:gd name="connsiteX229" fmla="*/ 3384331 w 7140005"/>
                  <a:gd name="connsiteY229" fmla="*/ 3626188 h 5234271"/>
                  <a:gd name="connsiteX230" fmla="*/ 3373821 w 7140005"/>
                  <a:gd name="connsiteY230" fmla="*/ 3657719 h 5234271"/>
                  <a:gd name="connsiteX231" fmla="*/ 3363311 w 7140005"/>
                  <a:gd name="connsiteY231" fmla="*/ 3783843 h 5234271"/>
                  <a:gd name="connsiteX232" fmla="*/ 3331780 w 7140005"/>
                  <a:gd name="connsiteY232" fmla="*/ 3794353 h 5234271"/>
                  <a:gd name="connsiteX233" fmla="*/ 3300249 w 7140005"/>
                  <a:gd name="connsiteY233" fmla="*/ 3815374 h 5234271"/>
                  <a:gd name="connsiteX234" fmla="*/ 3153104 w 7140005"/>
                  <a:gd name="connsiteY234" fmla="*/ 3836395 h 5234271"/>
                  <a:gd name="connsiteX235" fmla="*/ 3090042 w 7140005"/>
                  <a:gd name="connsiteY235" fmla="*/ 3878436 h 5234271"/>
                  <a:gd name="connsiteX236" fmla="*/ 2995449 w 7140005"/>
                  <a:gd name="connsiteY236" fmla="*/ 3899457 h 5234271"/>
                  <a:gd name="connsiteX237" fmla="*/ 2932386 w 7140005"/>
                  <a:gd name="connsiteY237" fmla="*/ 3952009 h 5234271"/>
                  <a:gd name="connsiteX238" fmla="*/ 2869324 w 7140005"/>
                  <a:gd name="connsiteY238" fmla="*/ 3983540 h 5234271"/>
                  <a:gd name="connsiteX239" fmla="*/ 2806262 w 7140005"/>
                  <a:gd name="connsiteY239" fmla="*/ 4015071 h 5234271"/>
                  <a:gd name="connsiteX240" fmla="*/ 2764221 w 7140005"/>
                  <a:gd name="connsiteY240" fmla="*/ 4057112 h 5234271"/>
                  <a:gd name="connsiteX241" fmla="*/ 2743200 w 7140005"/>
                  <a:gd name="connsiteY241" fmla="*/ 4088643 h 5234271"/>
                  <a:gd name="connsiteX242" fmla="*/ 2711669 w 7140005"/>
                  <a:gd name="connsiteY242" fmla="*/ 4109664 h 5234271"/>
                  <a:gd name="connsiteX243" fmla="*/ 2617076 w 7140005"/>
                  <a:gd name="connsiteY243" fmla="*/ 4183236 h 5234271"/>
                  <a:gd name="connsiteX244" fmla="*/ 2585545 w 7140005"/>
                  <a:gd name="connsiteY244" fmla="*/ 4214767 h 5234271"/>
                  <a:gd name="connsiteX245" fmla="*/ 2522483 w 7140005"/>
                  <a:gd name="connsiteY245" fmla="*/ 4235788 h 5234271"/>
                  <a:gd name="connsiteX246" fmla="*/ 2459421 w 7140005"/>
                  <a:gd name="connsiteY246" fmla="*/ 4277829 h 5234271"/>
                  <a:gd name="connsiteX247" fmla="*/ 2396359 w 7140005"/>
                  <a:gd name="connsiteY247" fmla="*/ 4330381 h 5234271"/>
                  <a:gd name="connsiteX248" fmla="*/ 2375338 w 7140005"/>
                  <a:gd name="connsiteY248" fmla="*/ 4361912 h 5234271"/>
                  <a:gd name="connsiteX249" fmla="*/ 2270235 w 7140005"/>
                  <a:gd name="connsiteY249" fmla="*/ 4414464 h 5234271"/>
                  <a:gd name="connsiteX250" fmla="*/ 2217683 w 7140005"/>
                  <a:gd name="connsiteY250" fmla="*/ 4424974 h 5234271"/>
                  <a:gd name="connsiteX251" fmla="*/ 2154621 w 7140005"/>
                  <a:gd name="connsiteY251" fmla="*/ 4445995 h 5234271"/>
                  <a:gd name="connsiteX252" fmla="*/ 2091559 w 7140005"/>
                  <a:gd name="connsiteY252" fmla="*/ 4488036 h 5234271"/>
                  <a:gd name="connsiteX253" fmla="*/ 2028497 w 7140005"/>
                  <a:gd name="connsiteY253" fmla="*/ 4519567 h 5234271"/>
                  <a:gd name="connsiteX254" fmla="*/ 1933904 w 7140005"/>
                  <a:gd name="connsiteY254" fmla="*/ 4572119 h 5234271"/>
                  <a:gd name="connsiteX255" fmla="*/ 1723697 w 7140005"/>
                  <a:gd name="connsiteY255" fmla="*/ 4603650 h 5234271"/>
                  <a:gd name="connsiteX256" fmla="*/ 1713186 w 7140005"/>
                  <a:gd name="connsiteY256" fmla="*/ 4635181 h 5234271"/>
                  <a:gd name="connsiteX257" fmla="*/ 1650124 w 7140005"/>
                  <a:gd name="connsiteY257" fmla="*/ 4687733 h 5234271"/>
                  <a:gd name="connsiteX258" fmla="*/ 1618593 w 7140005"/>
                  <a:gd name="connsiteY258" fmla="*/ 4719264 h 5234271"/>
                  <a:gd name="connsiteX259" fmla="*/ 1555531 w 7140005"/>
                  <a:gd name="connsiteY259" fmla="*/ 4740284 h 5234271"/>
                  <a:gd name="connsiteX260" fmla="*/ 1524000 w 7140005"/>
                  <a:gd name="connsiteY260" fmla="*/ 4750795 h 5234271"/>
                  <a:gd name="connsiteX261" fmla="*/ 1460938 w 7140005"/>
                  <a:gd name="connsiteY261" fmla="*/ 4792836 h 5234271"/>
                  <a:gd name="connsiteX262" fmla="*/ 1397876 w 7140005"/>
                  <a:gd name="connsiteY262" fmla="*/ 4834878 h 5234271"/>
                  <a:gd name="connsiteX263" fmla="*/ 1366345 w 7140005"/>
                  <a:gd name="connsiteY263" fmla="*/ 4845388 h 5234271"/>
                  <a:gd name="connsiteX264" fmla="*/ 1271752 w 7140005"/>
                  <a:gd name="connsiteY264" fmla="*/ 4866409 h 5234271"/>
                  <a:gd name="connsiteX265" fmla="*/ 1208690 w 7140005"/>
                  <a:gd name="connsiteY265" fmla="*/ 4876919 h 5234271"/>
                  <a:gd name="connsiteX266" fmla="*/ 1093076 w 7140005"/>
                  <a:gd name="connsiteY266" fmla="*/ 4908450 h 5234271"/>
                  <a:gd name="connsiteX267" fmla="*/ 1061545 w 7140005"/>
                  <a:gd name="connsiteY267" fmla="*/ 4929471 h 5234271"/>
                  <a:gd name="connsiteX268" fmla="*/ 998483 w 7140005"/>
                  <a:gd name="connsiteY268" fmla="*/ 4950491 h 5234271"/>
                  <a:gd name="connsiteX269" fmla="*/ 935421 w 7140005"/>
                  <a:gd name="connsiteY269" fmla="*/ 4982022 h 5234271"/>
                  <a:gd name="connsiteX270" fmla="*/ 872359 w 7140005"/>
                  <a:gd name="connsiteY270" fmla="*/ 5024064 h 5234271"/>
                  <a:gd name="connsiteX271" fmla="*/ 777766 w 7140005"/>
                  <a:gd name="connsiteY271" fmla="*/ 5034574 h 5234271"/>
                  <a:gd name="connsiteX272" fmla="*/ 756745 w 7140005"/>
                  <a:gd name="connsiteY272" fmla="*/ 5066105 h 5234271"/>
                  <a:gd name="connsiteX273" fmla="*/ 693683 w 7140005"/>
                  <a:gd name="connsiteY273" fmla="*/ 5097636 h 5234271"/>
                  <a:gd name="connsiteX274" fmla="*/ 493986 w 7140005"/>
                  <a:gd name="connsiteY274" fmla="*/ 5087126 h 5234271"/>
                  <a:gd name="connsiteX275" fmla="*/ 388883 w 7140005"/>
                  <a:gd name="connsiteY275" fmla="*/ 5097636 h 5234271"/>
                  <a:gd name="connsiteX276" fmla="*/ 325821 w 7140005"/>
                  <a:gd name="connsiteY276" fmla="*/ 5118657 h 5234271"/>
                  <a:gd name="connsiteX277" fmla="*/ 294290 w 7140005"/>
                  <a:gd name="connsiteY277" fmla="*/ 5139678 h 5234271"/>
                  <a:gd name="connsiteX278" fmla="*/ 252249 w 7140005"/>
                  <a:gd name="connsiteY278" fmla="*/ 5181719 h 5234271"/>
                  <a:gd name="connsiteX279" fmla="*/ 220717 w 7140005"/>
                  <a:gd name="connsiteY279" fmla="*/ 5202740 h 5234271"/>
                  <a:gd name="connsiteX280" fmla="*/ 94593 w 7140005"/>
                  <a:gd name="connsiteY280" fmla="*/ 5234271 h 5234271"/>
                  <a:gd name="connsiteX281" fmla="*/ 52552 w 7140005"/>
                  <a:gd name="connsiteY281" fmla="*/ 5171209 h 5234271"/>
                  <a:gd name="connsiteX282" fmla="*/ 63062 w 7140005"/>
                  <a:gd name="connsiteY282" fmla="*/ 5139678 h 5234271"/>
                  <a:gd name="connsiteX283" fmla="*/ 94593 w 7140005"/>
                  <a:gd name="connsiteY283" fmla="*/ 5118657 h 5234271"/>
                  <a:gd name="connsiteX284" fmla="*/ 94593 w 7140005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110402 w 7140005"/>
                  <a:gd name="connsiteY157" fmla="*/ 657897 h 5234271"/>
                  <a:gd name="connsiteX158" fmla="*/ 6947338 w 7140005"/>
                  <a:gd name="connsiteY158" fmla="*/ 914519 h 5234271"/>
                  <a:gd name="connsiteX159" fmla="*/ 6936828 w 7140005"/>
                  <a:gd name="connsiteY159" fmla="*/ 977581 h 5234271"/>
                  <a:gd name="connsiteX160" fmla="*/ 7068361 w 7140005"/>
                  <a:gd name="connsiteY160" fmla="*/ 874999 h 5234271"/>
                  <a:gd name="connsiteX161" fmla="*/ 6978714 w 7140005"/>
                  <a:gd name="connsiteY161" fmla="*/ 931356 h 5234271"/>
                  <a:gd name="connsiteX162" fmla="*/ 7096490 w 7140005"/>
                  <a:gd name="connsiteY162" fmla="*/ 934067 h 5234271"/>
                  <a:gd name="connsiteX163" fmla="*/ 6996333 w 7140005"/>
                  <a:gd name="connsiteY163" fmla="*/ 1109127 h 5234271"/>
                  <a:gd name="connsiteX164" fmla="*/ 6986595 w 7140005"/>
                  <a:gd name="connsiteY164" fmla="*/ 1147364 h 5234271"/>
                  <a:gd name="connsiteX165" fmla="*/ 7000196 w 7140005"/>
                  <a:gd name="connsiteY165" fmla="*/ 1171097 h 5234271"/>
                  <a:gd name="connsiteX166" fmla="*/ 6992003 w 7140005"/>
                  <a:gd name="connsiteY166" fmla="*/ 1224553 h 5234271"/>
                  <a:gd name="connsiteX167" fmla="*/ 7047645 w 7140005"/>
                  <a:gd name="connsiteY167" fmla="*/ 1238867 h 5234271"/>
                  <a:gd name="connsiteX168" fmla="*/ 7125853 w 7140005"/>
                  <a:gd name="connsiteY168" fmla="*/ 1368986 h 5234271"/>
                  <a:gd name="connsiteX169" fmla="*/ 7135436 w 7140005"/>
                  <a:gd name="connsiteY169" fmla="*/ 1484789 h 5234271"/>
                  <a:gd name="connsiteX170" fmla="*/ 7074847 w 7140005"/>
                  <a:gd name="connsiteY170" fmla="*/ 1576671 h 5234271"/>
                  <a:gd name="connsiteX171" fmla="*/ 7078709 w 7140005"/>
                  <a:gd name="connsiteY171" fmla="*/ 1612910 h 5234271"/>
                  <a:gd name="connsiteX172" fmla="*/ 7051970 w 7140005"/>
                  <a:gd name="connsiteY172" fmla="*/ 1724909 h 5234271"/>
                  <a:gd name="connsiteX173" fmla="*/ 7060006 w 7140005"/>
                  <a:gd name="connsiteY173" fmla="*/ 1870436 h 5234271"/>
                  <a:gd name="connsiteX174" fmla="*/ 7020785 w 7140005"/>
                  <a:gd name="connsiteY174" fmla="*/ 1922724 h 5234271"/>
                  <a:gd name="connsiteX175" fmla="*/ 6972547 w 7140005"/>
                  <a:gd name="connsiteY175" fmla="*/ 2019500 h 5234271"/>
                  <a:gd name="connsiteX176" fmla="*/ 6938674 w 7140005"/>
                  <a:gd name="connsiteY176" fmla="*/ 2042595 h 5234271"/>
                  <a:gd name="connsiteX177" fmla="*/ 6885350 w 7140005"/>
                  <a:gd name="connsiteY177" fmla="*/ 2033892 h 5234271"/>
                  <a:gd name="connsiteX178" fmla="*/ 6878859 w 7140005"/>
                  <a:gd name="connsiteY178" fmla="*/ 2078834 h 5234271"/>
                  <a:gd name="connsiteX179" fmla="*/ 6801948 w 7140005"/>
                  <a:gd name="connsiteY179" fmla="*/ 2100410 h 5234271"/>
                  <a:gd name="connsiteX180" fmla="*/ 6669077 w 7140005"/>
                  <a:gd name="connsiteY180" fmla="*/ 2157124 h 5234271"/>
                  <a:gd name="connsiteX181" fmla="*/ 6575142 w 7140005"/>
                  <a:gd name="connsiteY181" fmla="*/ 2218370 h 5234271"/>
                  <a:gd name="connsiteX182" fmla="*/ 6542401 w 7140005"/>
                  <a:gd name="connsiteY182" fmla="*/ 2240218 h 5234271"/>
                  <a:gd name="connsiteX183" fmla="*/ 6468493 w 7140005"/>
                  <a:gd name="connsiteY183" fmla="*/ 2276724 h 5234271"/>
                  <a:gd name="connsiteX184" fmla="*/ 6454556 w 7140005"/>
                  <a:gd name="connsiteY184" fmla="*/ 2295943 h 5234271"/>
                  <a:gd name="connsiteX185" fmla="*/ 6376668 w 7140005"/>
                  <a:gd name="connsiteY185" fmla="*/ 2316962 h 5234271"/>
                  <a:gd name="connsiteX186" fmla="*/ 6234019 w 7140005"/>
                  <a:gd name="connsiteY186" fmla="*/ 2368416 h 5234271"/>
                  <a:gd name="connsiteX187" fmla="*/ 6186931 w 7140005"/>
                  <a:gd name="connsiteY187" fmla="*/ 2391526 h 5234271"/>
                  <a:gd name="connsiteX188" fmla="*/ 6063537 w 7140005"/>
                  <a:gd name="connsiteY188" fmla="*/ 2416973 h 5234271"/>
                  <a:gd name="connsiteX189" fmla="*/ 6029533 w 7140005"/>
                  <a:gd name="connsiteY189" fmla="*/ 2432193 h 5234271"/>
                  <a:gd name="connsiteX190" fmla="*/ 6084260 w 7140005"/>
                  <a:gd name="connsiteY190" fmla="*/ 2405007 h 5234271"/>
                  <a:gd name="connsiteX191" fmla="*/ 5819399 w 7140005"/>
                  <a:gd name="connsiteY191" fmla="*/ 2546595 h 5234271"/>
                  <a:gd name="connsiteX192" fmla="*/ 5833236 w 7140005"/>
                  <a:gd name="connsiteY192" fmla="*/ 2552705 h 5234271"/>
                  <a:gd name="connsiteX193" fmla="*/ 5756419 w 7140005"/>
                  <a:gd name="connsiteY193" fmla="*/ 2546713 h 5234271"/>
                  <a:gd name="connsiteX194" fmla="*/ 5753945 w 7140005"/>
                  <a:gd name="connsiteY194" fmla="*/ 2564833 h 5234271"/>
                  <a:gd name="connsiteX195" fmla="*/ 5734741 w 7140005"/>
                  <a:gd name="connsiteY195" fmla="*/ 2579623 h 5234271"/>
                  <a:gd name="connsiteX196" fmla="*/ 5642506 w 7140005"/>
                  <a:gd name="connsiteY196" fmla="*/ 2599264 h 5234271"/>
                  <a:gd name="connsiteX197" fmla="*/ 5683619 w 7140005"/>
                  <a:gd name="connsiteY197" fmla="*/ 2577150 h 5234271"/>
                  <a:gd name="connsiteX198" fmla="*/ 5584304 w 7140005"/>
                  <a:gd name="connsiteY198" fmla="*/ 2588837 h 5234271"/>
                  <a:gd name="connsiteX199" fmla="*/ 5417469 w 7140005"/>
                  <a:gd name="connsiteY199" fmla="*/ 2726664 h 5234271"/>
                  <a:gd name="connsiteX200" fmla="*/ 5308050 w 7140005"/>
                  <a:gd name="connsiteY200" fmla="*/ 2742330 h 5234271"/>
                  <a:gd name="connsiteX201" fmla="*/ 5211024 w 7140005"/>
                  <a:gd name="connsiteY201" fmla="*/ 2798054 h 5234271"/>
                  <a:gd name="connsiteX202" fmla="*/ 5132480 w 7140005"/>
                  <a:gd name="connsiteY202" fmla="*/ 2801128 h 5234271"/>
                  <a:gd name="connsiteX203" fmla="*/ 4961500 w 7140005"/>
                  <a:gd name="connsiteY203" fmla="*/ 2837008 h 5234271"/>
                  <a:gd name="connsiteX204" fmla="*/ 4771697 w 7140005"/>
                  <a:gd name="connsiteY204" fmla="*/ 2900974 h 5234271"/>
                  <a:gd name="connsiteX205" fmla="*/ 4683284 w 7140005"/>
                  <a:gd name="connsiteY205" fmla="*/ 2934502 h 5234271"/>
                  <a:gd name="connsiteX206" fmla="*/ 4629960 w 7140005"/>
                  <a:gd name="connsiteY206" fmla="*/ 2972739 h 5234271"/>
                  <a:gd name="connsiteX207" fmla="*/ 4576636 w 7140005"/>
                  <a:gd name="connsiteY207" fmla="*/ 2993760 h 5234271"/>
                  <a:gd name="connsiteX208" fmla="*/ 4536912 w 7140005"/>
                  <a:gd name="connsiteY208" fmla="*/ 3045407 h 5234271"/>
                  <a:gd name="connsiteX209" fmla="*/ 4512646 w 7140005"/>
                  <a:gd name="connsiteY209" fmla="*/ 3089446 h 5234271"/>
                  <a:gd name="connsiteX210" fmla="*/ 4401206 w 7140005"/>
                  <a:gd name="connsiteY210" fmla="*/ 3141094 h 5234271"/>
                  <a:gd name="connsiteX211" fmla="*/ 4333353 w 7140005"/>
                  <a:gd name="connsiteY211" fmla="*/ 3162115 h 5234271"/>
                  <a:gd name="connsiteX212" fmla="*/ 4261481 w 7140005"/>
                  <a:gd name="connsiteY212" fmla="*/ 3180235 h 5234271"/>
                  <a:gd name="connsiteX213" fmla="*/ 4200892 w 7140005"/>
                  <a:gd name="connsiteY213" fmla="*/ 3207961 h 5234271"/>
                  <a:gd name="connsiteX214" fmla="*/ 4157151 w 7140005"/>
                  <a:gd name="connsiteY214" fmla="*/ 3241299 h 5234271"/>
                  <a:gd name="connsiteX215" fmla="*/ 4118355 w 7140005"/>
                  <a:gd name="connsiteY215" fmla="*/ 3255615 h 5234271"/>
                  <a:gd name="connsiteX216" fmla="*/ 4077087 w 7140005"/>
                  <a:gd name="connsiteY216" fmla="*/ 3283340 h 5234271"/>
                  <a:gd name="connsiteX217" fmla="*/ 4031027 w 7140005"/>
                  <a:gd name="connsiteY217" fmla="*/ 3320674 h 5234271"/>
                  <a:gd name="connsiteX218" fmla="*/ 3924378 w 7140005"/>
                  <a:gd name="connsiteY218" fmla="*/ 3337890 h 5234271"/>
                  <a:gd name="connsiteX219" fmla="*/ 3887899 w 7140005"/>
                  <a:gd name="connsiteY219" fmla="*/ 3382831 h 5234271"/>
                  <a:gd name="connsiteX220" fmla="*/ 3834575 w 7140005"/>
                  <a:gd name="connsiteY220" fmla="*/ 3433577 h 5234271"/>
                  <a:gd name="connsiteX221" fmla="*/ 3773986 w 7140005"/>
                  <a:gd name="connsiteY221" fmla="*/ 3441185 h 5234271"/>
                  <a:gd name="connsiteX222" fmla="*/ 3738437 w 7140005"/>
                  <a:gd name="connsiteY222" fmla="*/ 3470720 h 5234271"/>
                  <a:gd name="connsiteX223" fmla="*/ 3665637 w 7140005"/>
                  <a:gd name="connsiteY223" fmla="*/ 3496449 h 5234271"/>
                  <a:gd name="connsiteX224" fmla="*/ 3584028 w 7140005"/>
                  <a:gd name="connsiteY224" fmla="*/ 3542295 h 5234271"/>
                  <a:gd name="connsiteX225" fmla="*/ 3541986 w 7140005"/>
                  <a:gd name="connsiteY225" fmla="*/ 3563126 h 5234271"/>
                  <a:gd name="connsiteX226" fmla="*/ 3478924 w 7140005"/>
                  <a:gd name="connsiteY226" fmla="*/ 3584147 h 5234271"/>
                  <a:gd name="connsiteX227" fmla="*/ 3447393 w 7140005"/>
                  <a:gd name="connsiteY227" fmla="*/ 3594657 h 5234271"/>
                  <a:gd name="connsiteX228" fmla="*/ 3415862 w 7140005"/>
                  <a:gd name="connsiteY228" fmla="*/ 3615678 h 5234271"/>
                  <a:gd name="connsiteX229" fmla="*/ 3384331 w 7140005"/>
                  <a:gd name="connsiteY229" fmla="*/ 3626188 h 5234271"/>
                  <a:gd name="connsiteX230" fmla="*/ 3373821 w 7140005"/>
                  <a:gd name="connsiteY230" fmla="*/ 3657719 h 5234271"/>
                  <a:gd name="connsiteX231" fmla="*/ 3363311 w 7140005"/>
                  <a:gd name="connsiteY231" fmla="*/ 3783843 h 5234271"/>
                  <a:gd name="connsiteX232" fmla="*/ 3331780 w 7140005"/>
                  <a:gd name="connsiteY232" fmla="*/ 3794353 h 5234271"/>
                  <a:gd name="connsiteX233" fmla="*/ 3300249 w 7140005"/>
                  <a:gd name="connsiteY233" fmla="*/ 3815374 h 5234271"/>
                  <a:gd name="connsiteX234" fmla="*/ 3153104 w 7140005"/>
                  <a:gd name="connsiteY234" fmla="*/ 3836395 h 5234271"/>
                  <a:gd name="connsiteX235" fmla="*/ 3090042 w 7140005"/>
                  <a:gd name="connsiteY235" fmla="*/ 3878436 h 5234271"/>
                  <a:gd name="connsiteX236" fmla="*/ 2995449 w 7140005"/>
                  <a:gd name="connsiteY236" fmla="*/ 3899457 h 5234271"/>
                  <a:gd name="connsiteX237" fmla="*/ 2932386 w 7140005"/>
                  <a:gd name="connsiteY237" fmla="*/ 3952009 h 5234271"/>
                  <a:gd name="connsiteX238" fmla="*/ 2869324 w 7140005"/>
                  <a:gd name="connsiteY238" fmla="*/ 3983540 h 5234271"/>
                  <a:gd name="connsiteX239" fmla="*/ 2806262 w 7140005"/>
                  <a:gd name="connsiteY239" fmla="*/ 4015071 h 5234271"/>
                  <a:gd name="connsiteX240" fmla="*/ 2764221 w 7140005"/>
                  <a:gd name="connsiteY240" fmla="*/ 4057112 h 5234271"/>
                  <a:gd name="connsiteX241" fmla="*/ 2743200 w 7140005"/>
                  <a:gd name="connsiteY241" fmla="*/ 4088643 h 5234271"/>
                  <a:gd name="connsiteX242" fmla="*/ 2711669 w 7140005"/>
                  <a:gd name="connsiteY242" fmla="*/ 4109664 h 5234271"/>
                  <a:gd name="connsiteX243" fmla="*/ 2617076 w 7140005"/>
                  <a:gd name="connsiteY243" fmla="*/ 4183236 h 5234271"/>
                  <a:gd name="connsiteX244" fmla="*/ 2585545 w 7140005"/>
                  <a:gd name="connsiteY244" fmla="*/ 4214767 h 5234271"/>
                  <a:gd name="connsiteX245" fmla="*/ 2522483 w 7140005"/>
                  <a:gd name="connsiteY245" fmla="*/ 4235788 h 5234271"/>
                  <a:gd name="connsiteX246" fmla="*/ 2459421 w 7140005"/>
                  <a:gd name="connsiteY246" fmla="*/ 4277829 h 5234271"/>
                  <a:gd name="connsiteX247" fmla="*/ 2396359 w 7140005"/>
                  <a:gd name="connsiteY247" fmla="*/ 4330381 h 5234271"/>
                  <a:gd name="connsiteX248" fmla="*/ 2375338 w 7140005"/>
                  <a:gd name="connsiteY248" fmla="*/ 4361912 h 5234271"/>
                  <a:gd name="connsiteX249" fmla="*/ 2270235 w 7140005"/>
                  <a:gd name="connsiteY249" fmla="*/ 4414464 h 5234271"/>
                  <a:gd name="connsiteX250" fmla="*/ 2217683 w 7140005"/>
                  <a:gd name="connsiteY250" fmla="*/ 4424974 h 5234271"/>
                  <a:gd name="connsiteX251" fmla="*/ 2154621 w 7140005"/>
                  <a:gd name="connsiteY251" fmla="*/ 4445995 h 5234271"/>
                  <a:gd name="connsiteX252" fmla="*/ 2091559 w 7140005"/>
                  <a:gd name="connsiteY252" fmla="*/ 4488036 h 5234271"/>
                  <a:gd name="connsiteX253" fmla="*/ 2028497 w 7140005"/>
                  <a:gd name="connsiteY253" fmla="*/ 4519567 h 5234271"/>
                  <a:gd name="connsiteX254" fmla="*/ 1933904 w 7140005"/>
                  <a:gd name="connsiteY254" fmla="*/ 4572119 h 5234271"/>
                  <a:gd name="connsiteX255" fmla="*/ 1723697 w 7140005"/>
                  <a:gd name="connsiteY255" fmla="*/ 4603650 h 5234271"/>
                  <a:gd name="connsiteX256" fmla="*/ 1713186 w 7140005"/>
                  <a:gd name="connsiteY256" fmla="*/ 4635181 h 5234271"/>
                  <a:gd name="connsiteX257" fmla="*/ 1650124 w 7140005"/>
                  <a:gd name="connsiteY257" fmla="*/ 4687733 h 5234271"/>
                  <a:gd name="connsiteX258" fmla="*/ 1618593 w 7140005"/>
                  <a:gd name="connsiteY258" fmla="*/ 4719264 h 5234271"/>
                  <a:gd name="connsiteX259" fmla="*/ 1555531 w 7140005"/>
                  <a:gd name="connsiteY259" fmla="*/ 4740284 h 5234271"/>
                  <a:gd name="connsiteX260" fmla="*/ 1524000 w 7140005"/>
                  <a:gd name="connsiteY260" fmla="*/ 4750795 h 5234271"/>
                  <a:gd name="connsiteX261" fmla="*/ 1460938 w 7140005"/>
                  <a:gd name="connsiteY261" fmla="*/ 4792836 h 5234271"/>
                  <a:gd name="connsiteX262" fmla="*/ 1397876 w 7140005"/>
                  <a:gd name="connsiteY262" fmla="*/ 4834878 h 5234271"/>
                  <a:gd name="connsiteX263" fmla="*/ 1366345 w 7140005"/>
                  <a:gd name="connsiteY263" fmla="*/ 4845388 h 5234271"/>
                  <a:gd name="connsiteX264" fmla="*/ 1271752 w 7140005"/>
                  <a:gd name="connsiteY264" fmla="*/ 4866409 h 5234271"/>
                  <a:gd name="connsiteX265" fmla="*/ 1208690 w 7140005"/>
                  <a:gd name="connsiteY265" fmla="*/ 4876919 h 5234271"/>
                  <a:gd name="connsiteX266" fmla="*/ 1093076 w 7140005"/>
                  <a:gd name="connsiteY266" fmla="*/ 4908450 h 5234271"/>
                  <a:gd name="connsiteX267" fmla="*/ 1061545 w 7140005"/>
                  <a:gd name="connsiteY267" fmla="*/ 4929471 h 5234271"/>
                  <a:gd name="connsiteX268" fmla="*/ 998483 w 7140005"/>
                  <a:gd name="connsiteY268" fmla="*/ 4950491 h 5234271"/>
                  <a:gd name="connsiteX269" fmla="*/ 935421 w 7140005"/>
                  <a:gd name="connsiteY269" fmla="*/ 4982022 h 5234271"/>
                  <a:gd name="connsiteX270" fmla="*/ 872359 w 7140005"/>
                  <a:gd name="connsiteY270" fmla="*/ 5024064 h 5234271"/>
                  <a:gd name="connsiteX271" fmla="*/ 777766 w 7140005"/>
                  <a:gd name="connsiteY271" fmla="*/ 5034574 h 5234271"/>
                  <a:gd name="connsiteX272" fmla="*/ 756745 w 7140005"/>
                  <a:gd name="connsiteY272" fmla="*/ 5066105 h 5234271"/>
                  <a:gd name="connsiteX273" fmla="*/ 693683 w 7140005"/>
                  <a:gd name="connsiteY273" fmla="*/ 5097636 h 5234271"/>
                  <a:gd name="connsiteX274" fmla="*/ 493986 w 7140005"/>
                  <a:gd name="connsiteY274" fmla="*/ 5087126 h 5234271"/>
                  <a:gd name="connsiteX275" fmla="*/ 388883 w 7140005"/>
                  <a:gd name="connsiteY275" fmla="*/ 5097636 h 5234271"/>
                  <a:gd name="connsiteX276" fmla="*/ 325821 w 7140005"/>
                  <a:gd name="connsiteY276" fmla="*/ 5118657 h 5234271"/>
                  <a:gd name="connsiteX277" fmla="*/ 294290 w 7140005"/>
                  <a:gd name="connsiteY277" fmla="*/ 5139678 h 5234271"/>
                  <a:gd name="connsiteX278" fmla="*/ 252249 w 7140005"/>
                  <a:gd name="connsiteY278" fmla="*/ 5181719 h 5234271"/>
                  <a:gd name="connsiteX279" fmla="*/ 220717 w 7140005"/>
                  <a:gd name="connsiteY279" fmla="*/ 5202740 h 5234271"/>
                  <a:gd name="connsiteX280" fmla="*/ 94593 w 7140005"/>
                  <a:gd name="connsiteY280" fmla="*/ 5234271 h 5234271"/>
                  <a:gd name="connsiteX281" fmla="*/ 52552 w 7140005"/>
                  <a:gd name="connsiteY281" fmla="*/ 5171209 h 5234271"/>
                  <a:gd name="connsiteX282" fmla="*/ 63062 w 7140005"/>
                  <a:gd name="connsiteY282" fmla="*/ 5139678 h 5234271"/>
                  <a:gd name="connsiteX283" fmla="*/ 94593 w 7140005"/>
                  <a:gd name="connsiteY283" fmla="*/ 5118657 h 5234271"/>
                  <a:gd name="connsiteX284" fmla="*/ 94593 w 7140005"/>
                  <a:gd name="connsiteY284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6989380 w 7140005"/>
                  <a:gd name="connsiteY155" fmla="*/ 777884 h 5234271"/>
                  <a:gd name="connsiteX156" fmla="*/ 6968359 w 7140005"/>
                  <a:gd name="connsiteY156" fmla="*/ 840947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6947338 w 7140005"/>
                  <a:gd name="connsiteY159" fmla="*/ 914519 h 5234271"/>
                  <a:gd name="connsiteX160" fmla="*/ 6936828 w 7140005"/>
                  <a:gd name="connsiteY160" fmla="*/ 977581 h 5234271"/>
                  <a:gd name="connsiteX161" fmla="*/ 7068361 w 7140005"/>
                  <a:gd name="connsiteY161" fmla="*/ 874999 h 5234271"/>
                  <a:gd name="connsiteX162" fmla="*/ 6978714 w 7140005"/>
                  <a:gd name="connsiteY162" fmla="*/ 931356 h 5234271"/>
                  <a:gd name="connsiteX163" fmla="*/ 7096490 w 7140005"/>
                  <a:gd name="connsiteY163" fmla="*/ 934067 h 5234271"/>
                  <a:gd name="connsiteX164" fmla="*/ 6996333 w 7140005"/>
                  <a:gd name="connsiteY164" fmla="*/ 1109127 h 5234271"/>
                  <a:gd name="connsiteX165" fmla="*/ 6986595 w 7140005"/>
                  <a:gd name="connsiteY165" fmla="*/ 1147364 h 5234271"/>
                  <a:gd name="connsiteX166" fmla="*/ 7000196 w 7140005"/>
                  <a:gd name="connsiteY166" fmla="*/ 1171097 h 5234271"/>
                  <a:gd name="connsiteX167" fmla="*/ 6992003 w 7140005"/>
                  <a:gd name="connsiteY167" fmla="*/ 1224553 h 5234271"/>
                  <a:gd name="connsiteX168" fmla="*/ 7047645 w 7140005"/>
                  <a:gd name="connsiteY168" fmla="*/ 1238867 h 5234271"/>
                  <a:gd name="connsiteX169" fmla="*/ 7125853 w 7140005"/>
                  <a:gd name="connsiteY169" fmla="*/ 1368986 h 5234271"/>
                  <a:gd name="connsiteX170" fmla="*/ 7135436 w 7140005"/>
                  <a:gd name="connsiteY170" fmla="*/ 1484789 h 5234271"/>
                  <a:gd name="connsiteX171" fmla="*/ 7074847 w 7140005"/>
                  <a:gd name="connsiteY171" fmla="*/ 1576671 h 5234271"/>
                  <a:gd name="connsiteX172" fmla="*/ 7078709 w 7140005"/>
                  <a:gd name="connsiteY172" fmla="*/ 1612910 h 5234271"/>
                  <a:gd name="connsiteX173" fmla="*/ 7051970 w 7140005"/>
                  <a:gd name="connsiteY173" fmla="*/ 1724909 h 5234271"/>
                  <a:gd name="connsiteX174" fmla="*/ 7060006 w 7140005"/>
                  <a:gd name="connsiteY174" fmla="*/ 1870436 h 5234271"/>
                  <a:gd name="connsiteX175" fmla="*/ 7020785 w 7140005"/>
                  <a:gd name="connsiteY175" fmla="*/ 1922724 h 5234271"/>
                  <a:gd name="connsiteX176" fmla="*/ 6972547 w 7140005"/>
                  <a:gd name="connsiteY176" fmla="*/ 2019500 h 5234271"/>
                  <a:gd name="connsiteX177" fmla="*/ 6938674 w 7140005"/>
                  <a:gd name="connsiteY177" fmla="*/ 2042595 h 5234271"/>
                  <a:gd name="connsiteX178" fmla="*/ 6885350 w 7140005"/>
                  <a:gd name="connsiteY178" fmla="*/ 2033892 h 5234271"/>
                  <a:gd name="connsiteX179" fmla="*/ 6878859 w 7140005"/>
                  <a:gd name="connsiteY179" fmla="*/ 2078834 h 5234271"/>
                  <a:gd name="connsiteX180" fmla="*/ 6801948 w 7140005"/>
                  <a:gd name="connsiteY180" fmla="*/ 2100410 h 5234271"/>
                  <a:gd name="connsiteX181" fmla="*/ 6669077 w 7140005"/>
                  <a:gd name="connsiteY181" fmla="*/ 2157124 h 5234271"/>
                  <a:gd name="connsiteX182" fmla="*/ 6575142 w 7140005"/>
                  <a:gd name="connsiteY182" fmla="*/ 2218370 h 5234271"/>
                  <a:gd name="connsiteX183" fmla="*/ 6542401 w 7140005"/>
                  <a:gd name="connsiteY183" fmla="*/ 2240218 h 5234271"/>
                  <a:gd name="connsiteX184" fmla="*/ 6468493 w 7140005"/>
                  <a:gd name="connsiteY184" fmla="*/ 2276724 h 5234271"/>
                  <a:gd name="connsiteX185" fmla="*/ 6454556 w 7140005"/>
                  <a:gd name="connsiteY185" fmla="*/ 2295943 h 5234271"/>
                  <a:gd name="connsiteX186" fmla="*/ 6376668 w 7140005"/>
                  <a:gd name="connsiteY186" fmla="*/ 2316962 h 5234271"/>
                  <a:gd name="connsiteX187" fmla="*/ 6234019 w 7140005"/>
                  <a:gd name="connsiteY187" fmla="*/ 2368416 h 5234271"/>
                  <a:gd name="connsiteX188" fmla="*/ 6186931 w 7140005"/>
                  <a:gd name="connsiteY188" fmla="*/ 2391526 h 5234271"/>
                  <a:gd name="connsiteX189" fmla="*/ 6063537 w 7140005"/>
                  <a:gd name="connsiteY189" fmla="*/ 2416973 h 5234271"/>
                  <a:gd name="connsiteX190" fmla="*/ 6029533 w 7140005"/>
                  <a:gd name="connsiteY190" fmla="*/ 2432193 h 5234271"/>
                  <a:gd name="connsiteX191" fmla="*/ 6084260 w 7140005"/>
                  <a:gd name="connsiteY191" fmla="*/ 2405007 h 5234271"/>
                  <a:gd name="connsiteX192" fmla="*/ 5819399 w 7140005"/>
                  <a:gd name="connsiteY192" fmla="*/ 2546595 h 5234271"/>
                  <a:gd name="connsiteX193" fmla="*/ 5833236 w 7140005"/>
                  <a:gd name="connsiteY193" fmla="*/ 2552705 h 5234271"/>
                  <a:gd name="connsiteX194" fmla="*/ 5756419 w 7140005"/>
                  <a:gd name="connsiteY194" fmla="*/ 2546713 h 5234271"/>
                  <a:gd name="connsiteX195" fmla="*/ 5753945 w 7140005"/>
                  <a:gd name="connsiteY195" fmla="*/ 2564833 h 5234271"/>
                  <a:gd name="connsiteX196" fmla="*/ 5734741 w 7140005"/>
                  <a:gd name="connsiteY196" fmla="*/ 2579623 h 5234271"/>
                  <a:gd name="connsiteX197" fmla="*/ 5642506 w 7140005"/>
                  <a:gd name="connsiteY197" fmla="*/ 2599264 h 5234271"/>
                  <a:gd name="connsiteX198" fmla="*/ 5683619 w 7140005"/>
                  <a:gd name="connsiteY198" fmla="*/ 2577150 h 5234271"/>
                  <a:gd name="connsiteX199" fmla="*/ 5584304 w 7140005"/>
                  <a:gd name="connsiteY199" fmla="*/ 2588837 h 5234271"/>
                  <a:gd name="connsiteX200" fmla="*/ 5417469 w 7140005"/>
                  <a:gd name="connsiteY200" fmla="*/ 2726664 h 5234271"/>
                  <a:gd name="connsiteX201" fmla="*/ 5308050 w 7140005"/>
                  <a:gd name="connsiteY201" fmla="*/ 2742330 h 5234271"/>
                  <a:gd name="connsiteX202" fmla="*/ 5211024 w 7140005"/>
                  <a:gd name="connsiteY202" fmla="*/ 2798054 h 5234271"/>
                  <a:gd name="connsiteX203" fmla="*/ 5132480 w 7140005"/>
                  <a:gd name="connsiteY203" fmla="*/ 2801128 h 5234271"/>
                  <a:gd name="connsiteX204" fmla="*/ 4961500 w 7140005"/>
                  <a:gd name="connsiteY204" fmla="*/ 2837008 h 5234271"/>
                  <a:gd name="connsiteX205" fmla="*/ 4771697 w 7140005"/>
                  <a:gd name="connsiteY205" fmla="*/ 2900974 h 5234271"/>
                  <a:gd name="connsiteX206" fmla="*/ 4683284 w 7140005"/>
                  <a:gd name="connsiteY206" fmla="*/ 2934502 h 5234271"/>
                  <a:gd name="connsiteX207" fmla="*/ 4629960 w 7140005"/>
                  <a:gd name="connsiteY207" fmla="*/ 2972739 h 5234271"/>
                  <a:gd name="connsiteX208" fmla="*/ 4576636 w 7140005"/>
                  <a:gd name="connsiteY208" fmla="*/ 2993760 h 5234271"/>
                  <a:gd name="connsiteX209" fmla="*/ 4536912 w 7140005"/>
                  <a:gd name="connsiteY209" fmla="*/ 3045407 h 5234271"/>
                  <a:gd name="connsiteX210" fmla="*/ 4512646 w 7140005"/>
                  <a:gd name="connsiteY210" fmla="*/ 3089446 h 5234271"/>
                  <a:gd name="connsiteX211" fmla="*/ 4401206 w 7140005"/>
                  <a:gd name="connsiteY211" fmla="*/ 3141094 h 5234271"/>
                  <a:gd name="connsiteX212" fmla="*/ 4333353 w 7140005"/>
                  <a:gd name="connsiteY212" fmla="*/ 3162115 h 5234271"/>
                  <a:gd name="connsiteX213" fmla="*/ 4261481 w 7140005"/>
                  <a:gd name="connsiteY213" fmla="*/ 3180235 h 5234271"/>
                  <a:gd name="connsiteX214" fmla="*/ 4200892 w 7140005"/>
                  <a:gd name="connsiteY214" fmla="*/ 3207961 h 5234271"/>
                  <a:gd name="connsiteX215" fmla="*/ 4157151 w 7140005"/>
                  <a:gd name="connsiteY215" fmla="*/ 3241299 h 5234271"/>
                  <a:gd name="connsiteX216" fmla="*/ 4118355 w 7140005"/>
                  <a:gd name="connsiteY216" fmla="*/ 3255615 h 5234271"/>
                  <a:gd name="connsiteX217" fmla="*/ 4077087 w 7140005"/>
                  <a:gd name="connsiteY217" fmla="*/ 3283340 h 5234271"/>
                  <a:gd name="connsiteX218" fmla="*/ 4031027 w 7140005"/>
                  <a:gd name="connsiteY218" fmla="*/ 3320674 h 5234271"/>
                  <a:gd name="connsiteX219" fmla="*/ 3924378 w 7140005"/>
                  <a:gd name="connsiteY219" fmla="*/ 3337890 h 5234271"/>
                  <a:gd name="connsiteX220" fmla="*/ 3887899 w 7140005"/>
                  <a:gd name="connsiteY220" fmla="*/ 3382831 h 5234271"/>
                  <a:gd name="connsiteX221" fmla="*/ 3834575 w 7140005"/>
                  <a:gd name="connsiteY221" fmla="*/ 3433577 h 5234271"/>
                  <a:gd name="connsiteX222" fmla="*/ 3773986 w 7140005"/>
                  <a:gd name="connsiteY222" fmla="*/ 3441185 h 5234271"/>
                  <a:gd name="connsiteX223" fmla="*/ 3738437 w 7140005"/>
                  <a:gd name="connsiteY223" fmla="*/ 3470720 h 5234271"/>
                  <a:gd name="connsiteX224" fmla="*/ 3665637 w 7140005"/>
                  <a:gd name="connsiteY224" fmla="*/ 3496449 h 5234271"/>
                  <a:gd name="connsiteX225" fmla="*/ 3584028 w 7140005"/>
                  <a:gd name="connsiteY225" fmla="*/ 3542295 h 5234271"/>
                  <a:gd name="connsiteX226" fmla="*/ 3541986 w 7140005"/>
                  <a:gd name="connsiteY226" fmla="*/ 3563126 h 5234271"/>
                  <a:gd name="connsiteX227" fmla="*/ 3478924 w 7140005"/>
                  <a:gd name="connsiteY227" fmla="*/ 3584147 h 5234271"/>
                  <a:gd name="connsiteX228" fmla="*/ 3447393 w 7140005"/>
                  <a:gd name="connsiteY228" fmla="*/ 3594657 h 5234271"/>
                  <a:gd name="connsiteX229" fmla="*/ 3415862 w 7140005"/>
                  <a:gd name="connsiteY229" fmla="*/ 3615678 h 5234271"/>
                  <a:gd name="connsiteX230" fmla="*/ 3384331 w 7140005"/>
                  <a:gd name="connsiteY230" fmla="*/ 3626188 h 5234271"/>
                  <a:gd name="connsiteX231" fmla="*/ 3373821 w 7140005"/>
                  <a:gd name="connsiteY231" fmla="*/ 3657719 h 5234271"/>
                  <a:gd name="connsiteX232" fmla="*/ 3363311 w 7140005"/>
                  <a:gd name="connsiteY232" fmla="*/ 3783843 h 5234271"/>
                  <a:gd name="connsiteX233" fmla="*/ 3331780 w 7140005"/>
                  <a:gd name="connsiteY233" fmla="*/ 3794353 h 5234271"/>
                  <a:gd name="connsiteX234" fmla="*/ 3300249 w 7140005"/>
                  <a:gd name="connsiteY234" fmla="*/ 3815374 h 5234271"/>
                  <a:gd name="connsiteX235" fmla="*/ 3153104 w 7140005"/>
                  <a:gd name="connsiteY235" fmla="*/ 3836395 h 5234271"/>
                  <a:gd name="connsiteX236" fmla="*/ 3090042 w 7140005"/>
                  <a:gd name="connsiteY236" fmla="*/ 3878436 h 5234271"/>
                  <a:gd name="connsiteX237" fmla="*/ 2995449 w 7140005"/>
                  <a:gd name="connsiteY237" fmla="*/ 3899457 h 5234271"/>
                  <a:gd name="connsiteX238" fmla="*/ 2932386 w 7140005"/>
                  <a:gd name="connsiteY238" fmla="*/ 3952009 h 5234271"/>
                  <a:gd name="connsiteX239" fmla="*/ 2869324 w 7140005"/>
                  <a:gd name="connsiteY239" fmla="*/ 3983540 h 5234271"/>
                  <a:gd name="connsiteX240" fmla="*/ 2806262 w 7140005"/>
                  <a:gd name="connsiteY240" fmla="*/ 4015071 h 5234271"/>
                  <a:gd name="connsiteX241" fmla="*/ 2764221 w 7140005"/>
                  <a:gd name="connsiteY241" fmla="*/ 4057112 h 5234271"/>
                  <a:gd name="connsiteX242" fmla="*/ 2743200 w 7140005"/>
                  <a:gd name="connsiteY242" fmla="*/ 4088643 h 5234271"/>
                  <a:gd name="connsiteX243" fmla="*/ 2711669 w 7140005"/>
                  <a:gd name="connsiteY243" fmla="*/ 4109664 h 5234271"/>
                  <a:gd name="connsiteX244" fmla="*/ 2617076 w 7140005"/>
                  <a:gd name="connsiteY244" fmla="*/ 4183236 h 5234271"/>
                  <a:gd name="connsiteX245" fmla="*/ 2585545 w 7140005"/>
                  <a:gd name="connsiteY245" fmla="*/ 4214767 h 5234271"/>
                  <a:gd name="connsiteX246" fmla="*/ 2522483 w 7140005"/>
                  <a:gd name="connsiteY246" fmla="*/ 4235788 h 5234271"/>
                  <a:gd name="connsiteX247" fmla="*/ 2459421 w 7140005"/>
                  <a:gd name="connsiteY247" fmla="*/ 4277829 h 5234271"/>
                  <a:gd name="connsiteX248" fmla="*/ 2396359 w 7140005"/>
                  <a:gd name="connsiteY248" fmla="*/ 4330381 h 5234271"/>
                  <a:gd name="connsiteX249" fmla="*/ 2375338 w 7140005"/>
                  <a:gd name="connsiteY249" fmla="*/ 4361912 h 5234271"/>
                  <a:gd name="connsiteX250" fmla="*/ 2270235 w 7140005"/>
                  <a:gd name="connsiteY250" fmla="*/ 4414464 h 5234271"/>
                  <a:gd name="connsiteX251" fmla="*/ 2217683 w 7140005"/>
                  <a:gd name="connsiteY251" fmla="*/ 4424974 h 5234271"/>
                  <a:gd name="connsiteX252" fmla="*/ 2154621 w 7140005"/>
                  <a:gd name="connsiteY252" fmla="*/ 4445995 h 5234271"/>
                  <a:gd name="connsiteX253" fmla="*/ 2091559 w 7140005"/>
                  <a:gd name="connsiteY253" fmla="*/ 4488036 h 5234271"/>
                  <a:gd name="connsiteX254" fmla="*/ 2028497 w 7140005"/>
                  <a:gd name="connsiteY254" fmla="*/ 4519567 h 5234271"/>
                  <a:gd name="connsiteX255" fmla="*/ 1933904 w 7140005"/>
                  <a:gd name="connsiteY255" fmla="*/ 4572119 h 5234271"/>
                  <a:gd name="connsiteX256" fmla="*/ 1723697 w 7140005"/>
                  <a:gd name="connsiteY256" fmla="*/ 4603650 h 5234271"/>
                  <a:gd name="connsiteX257" fmla="*/ 1713186 w 7140005"/>
                  <a:gd name="connsiteY257" fmla="*/ 4635181 h 5234271"/>
                  <a:gd name="connsiteX258" fmla="*/ 1650124 w 7140005"/>
                  <a:gd name="connsiteY258" fmla="*/ 4687733 h 5234271"/>
                  <a:gd name="connsiteX259" fmla="*/ 1618593 w 7140005"/>
                  <a:gd name="connsiteY259" fmla="*/ 4719264 h 5234271"/>
                  <a:gd name="connsiteX260" fmla="*/ 1555531 w 7140005"/>
                  <a:gd name="connsiteY260" fmla="*/ 4740284 h 5234271"/>
                  <a:gd name="connsiteX261" fmla="*/ 1524000 w 7140005"/>
                  <a:gd name="connsiteY261" fmla="*/ 4750795 h 5234271"/>
                  <a:gd name="connsiteX262" fmla="*/ 1460938 w 7140005"/>
                  <a:gd name="connsiteY262" fmla="*/ 4792836 h 5234271"/>
                  <a:gd name="connsiteX263" fmla="*/ 1397876 w 7140005"/>
                  <a:gd name="connsiteY263" fmla="*/ 4834878 h 5234271"/>
                  <a:gd name="connsiteX264" fmla="*/ 1366345 w 7140005"/>
                  <a:gd name="connsiteY264" fmla="*/ 4845388 h 5234271"/>
                  <a:gd name="connsiteX265" fmla="*/ 1271752 w 7140005"/>
                  <a:gd name="connsiteY265" fmla="*/ 4866409 h 5234271"/>
                  <a:gd name="connsiteX266" fmla="*/ 1208690 w 7140005"/>
                  <a:gd name="connsiteY266" fmla="*/ 4876919 h 5234271"/>
                  <a:gd name="connsiteX267" fmla="*/ 1093076 w 7140005"/>
                  <a:gd name="connsiteY267" fmla="*/ 4908450 h 5234271"/>
                  <a:gd name="connsiteX268" fmla="*/ 1061545 w 7140005"/>
                  <a:gd name="connsiteY268" fmla="*/ 4929471 h 5234271"/>
                  <a:gd name="connsiteX269" fmla="*/ 998483 w 7140005"/>
                  <a:gd name="connsiteY269" fmla="*/ 4950491 h 5234271"/>
                  <a:gd name="connsiteX270" fmla="*/ 935421 w 7140005"/>
                  <a:gd name="connsiteY270" fmla="*/ 4982022 h 5234271"/>
                  <a:gd name="connsiteX271" fmla="*/ 872359 w 7140005"/>
                  <a:gd name="connsiteY271" fmla="*/ 5024064 h 5234271"/>
                  <a:gd name="connsiteX272" fmla="*/ 777766 w 7140005"/>
                  <a:gd name="connsiteY272" fmla="*/ 5034574 h 5234271"/>
                  <a:gd name="connsiteX273" fmla="*/ 756745 w 7140005"/>
                  <a:gd name="connsiteY273" fmla="*/ 5066105 h 5234271"/>
                  <a:gd name="connsiteX274" fmla="*/ 693683 w 7140005"/>
                  <a:gd name="connsiteY274" fmla="*/ 5097636 h 5234271"/>
                  <a:gd name="connsiteX275" fmla="*/ 493986 w 7140005"/>
                  <a:gd name="connsiteY275" fmla="*/ 5087126 h 5234271"/>
                  <a:gd name="connsiteX276" fmla="*/ 388883 w 7140005"/>
                  <a:gd name="connsiteY276" fmla="*/ 5097636 h 5234271"/>
                  <a:gd name="connsiteX277" fmla="*/ 325821 w 7140005"/>
                  <a:gd name="connsiteY277" fmla="*/ 5118657 h 5234271"/>
                  <a:gd name="connsiteX278" fmla="*/ 294290 w 7140005"/>
                  <a:gd name="connsiteY278" fmla="*/ 5139678 h 5234271"/>
                  <a:gd name="connsiteX279" fmla="*/ 252249 w 7140005"/>
                  <a:gd name="connsiteY279" fmla="*/ 5181719 h 5234271"/>
                  <a:gd name="connsiteX280" fmla="*/ 220717 w 7140005"/>
                  <a:gd name="connsiteY280" fmla="*/ 5202740 h 5234271"/>
                  <a:gd name="connsiteX281" fmla="*/ 94593 w 7140005"/>
                  <a:gd name="connsiteY281" fmla="*/ 5234271 h 5234271"/>
                  <a:gd name="connsiteX282" fmla="*/ 52552 w 7140005"/>
                  <a:gd name="connsiteY282" fmla="*/ 5171209 h 5234271"/>
                  <a:gd name="connsiteX283" fmla="*/ 63062 w 7140005"/>
                  <a:gd name="connsiteY283" fmla="*/ 5139678 h 5234271"/>
                  <a:gd name="connsiteX284" fmla="*/ 94593 w 7140005"/>
                  <a:gd name="connsiteY284" fmla="*/ 5118657 h 5234271"/>
                  <a:gd name="connsiteX285" fmla="*/ 94593 w 7140005"/>
                  <a:gd name="connsiteY285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6968359 w 7140005"/>
                  <a:gd name="connsiteY156" fmla="*/ 840947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6947338 w 7140005"/>
                  <a:gd name="connsiteY159" fmla="*/ 914519 h 5234271"/>
                  <a:gd name="connsiteX160" fmla="*/ 6936828 w 7140005"/>
                  <a:gd name="connsiteY160" fmla="*/ 977581 h 5234271"/>
                  <a:gd name="connsiteX161" fmla="*/ 7068361 w 7140005"/>
                  <a:gd name="connsiteY161" fmla="*/ 874999 h 5234271"/>
                  <a:gd name="connsiteX162" fmla="*/ 6978714 w 7140005"/>
                  <a:gd name="connsiteY162" fmla="*/ 931356 h 5234271"/>
                  <a:gd name="connsiteX163" fmla="*/ 7096490 w 7140005"/>
                  <a:gd name="connsiteY163" fmla="*/ 934067 h 5234271"/>
                  <a:gd name="connsiteX164" fmla="*/ 6996333 w 7140005"/>
                  <a:gd name="connsiteY164" fmla="*/ 1109127 h 5234271"/>
                  <a:gd name="connsiteX165" fmla="*/ 6986595 w 7140005"/>
                  <a:gd name="connsiteY165" fmla="*/ 1147364 h 5234271"/>
                  <a:gd name="connsiteX166" fmla="*/ 7000196 w 7140005"/>
                  <a:gd name="connsiteY166" fmla="*/ 1171097 h 5234271"/>
                  <a:gd name="connsiteX167" fmla="*/ 6992003 w 7140005"/>
                  <a:gd name="connsiteY167" fmla="*/ 1224553 h 5234271"/>
                  <a:gd name="connsiteX168" fmla="*/ 7047645 w 7140005"/>
                  <a:gd name="connsiteY168" fmla="*/ 1238867 h 5234271"/>
                  <a:gd name="connsiteX169" fmla="*/ 7125853 w 7140005"/>
                  <a:gd name="connsiteY169" fmla="*/ 1368986 h 5234271"/>
                  <a:gd name="connsiteX170" fmla="*/ 7135436 w 7140005"/>
                  <a:gd name="connsiteY170" fmla="*/ 1484789 h 5234271"/>
                  <a:gd name="connsiteX171" fmla="*/ 7074847 w 7140005"/>
                  <a:gd name="connsiteY171" fmla="*/ 1576671 h 5234271"/>
                  <a:gd name="connsiteX172" fmla="*/ 7078709 w 7140005"/>
                  <a:gd name="connsiteY172" fmla="*/ 1612910 h 5234271"/>
                  <a:gd name="connsiteX173" fmla="*/ 7051970 w 7140005"/>
                  <a:gd name="connsiteY173" fmla="*/ 1724909 h 5234271"/>
                  <a:gd name="connsiteX174" fmla="*/ 7060006 w 7140005"/>
                  <a:gd name="connsiteY174" fmla="*/ 1870436 h 5234271"/>
                  <a:gd name="connsiteX175" fmla="*/ 7020785 w 7140005"/>
                  <a:gd name="connsiteY175" fmla="*/ 1922724 h 5234271"/>
                  <a:gd name="connsiteX176" fmla="*/ 6972547 w 7140005"/>
                  <a:gd name="connsiteY176" fmla="*/ 2019500 h 5234271"/>
                  <a:gd name="connsiteX177" fmla="*/ 6938674 w 7140005"/>
                  <a:gd name="connsiteY177" fmla="*/ 2042595 h 5234271"/>
                  <a:gd name="connsiteX178" fmla="*/ 6885350 w 7140005"/>
                  <a:gd name="connsiteY178" fmla="*/ 2033892 h 5234271"/>
                  <a:gd name="connsiteX179" fmla="*/ 6878859 w 7140005"/>
                  <a:gd name="connsiteY179" fmla="*/ 2078834 h 5234271"/>
                  <a:gd name="connsiteX180" fmla="*/ 6801948 w 7140005"/>
                  <a:gd name="connsiteY180" fmla="*/ 2100410 h 5234271"/>
                  <a:gd name="connsiteX181" fmla="*/ 6669077 w 7140005"/>
                  <a:gd name="connsiteY181" fmla="*/ 2157124 h 5234271"/>
                  <a:gd name="connsiteX182" fmla="*/ 6575142 w 7140005"/>
                  <a:gd name="connsiteY182" fmla="*/ 2218370 h 5234271"/>
                  <a:gd name="connsiteX183" fmla="*/ 6542401 w 7140005"/>
                  <a:gd name="connsiteY183" fmla="*/ 2240218 h 5234271"/>
                  <a:gd name="connsiteX184" fmla="*/ 6468493 w 7140005"/>
                  <a:gd name="connsiteY184" fmla="*/ 2276724 h 5234271"/>
                  <a:gd name="connsiteX185" fmla="*/ 6454556 w 7140005"/>
                  <a:gd name="connsiteY185" fmla="*/ 2295943 h 5234271"/>
                  <a:gd name="connsiteX186" fmla="*/ 6376668 w 7140005"/>
                  <a:gd name="connsiteY186" fmla="*/ 2316962 h 5234271"/>
                  <a:gd name="connsiteX187" fmla="*/ 6234019 w 7140005"/>
                  <a:gd name="connsiteY187" fmla="*/ 2368416 h 5234271"/>
                  <a:gd name="connsiteX188" fmla="*/ 6186931 w 7140005"/>
                  <a:gd name="connsiteY188" fmla="*/ 2391526 h 5234271"/>
                  <a:gd name="connsiteX189" fmla="*/ 6063537 w 7140005"/>
                  <a:gd name="connsiteY189" fmla="*/ 2416973 h 5234271"/>
                  <a:gd name="connsiteX190" fmla="*/ 6029533 w 7140005"/>
                  <a:gd name="connsiteY190" fmla="*/ 2432193 h 5234271"/>
                  <a:gd name="connsiteX191" fmla="*/ 6084260 w 7140005"/>
                  <a:gd name="connsiteY191" fmla="*/ 2405007 h 5234271"/>
                  <a:gd name="connsiteX192" fmla="*/ 5819399 w 7140005"/>
                  <a:gd name="connsiteY192" fmla="*/ 2546595 h 5234271"/>
                  <a:gd name="connsiteX193" fmla="*/ 5833236 w 7140005"/>
                  <a:gd name="connsiteY193" fmla="*/ 2552705 h 5234271"/>
                  <a:gd name="connsiteX194" fmla="*/ 5756419 w 7140005"/>
                  <a:gd name="connsiteY194" fmla="*/ 2546713 h 5234271"/>
                  <a:gd name="connsiteX195" fmla="*/ 5753945 w 7140005"/>
                  <a:gd name="connsiteY195" fmla="*/ 2564833 h 5234271"/>
                  <a:gd name="connsiteX196" fmla="*/ 5734741 w 7140005"/>
                  <a:gd name="connsiteY196" fmla="*/ 2579623 h 5234271"/>
                  <a:gd name="connsiteX197" fmla="*/ 5642506 w 7140005"/>
                  <a:gd name="connsiteY197" fmla="*/ 2599264 h 5234271"/>
                  <a:gd name="connsiteX198" fmla="*/ 5683619 w 7140005"/>
                  <a:gd name="connsiteY198" fmla="*/ 2577150 h 5234271"/>
                  <a:gd name="connsiteX199" fmla="*/ 5584304 w 7140005"/>
                  <a:gd name="connsiteY199" fmla="*/ 2588837 h 5234271"/>
                  <a:gd name="connsiteX200" fmla="*/ 5417469 w 7140005"/>
                  <a:gd name="connsiteY200" fmla="*/ 2726664 h 5234271"/>
                  <a:gd name="connsiteX201" fmla="*/ 5308050 w 7140005"/>
                  <a:gd name="connsiteY201" fmla="*/ 2742330 h 5234271"/>
                  <a:gd name="connsiteX202" fmla="*/ 5211024 w 7140005"/>
                  <a:gd name="connsiteY202" fmla="*/ 2798054 h 5234271"/>
                  <a:gd name="connsiteX203" fmla="*/ 5132480 w 7140005"/>
                  <a:gd name="connsiteY203" fmla="*/ 2801128 h 5234271"/>
                  <a:gd name="connsiteX204" fmla="*/ 4961500 w 7140005"/>
                  <a:gd name="connsiteY204" fmla="*/ 2837008 h 5234271"/>
                  <a:gd name="connsiteX205" fmla="*/ 4771697 w 7140005"/>
                  <a:gd name="connsiteY205" fmla="*/ 2900974 h 5234271"/>
                  <a:gd name="connsiteX206" fmla="*/ 4683284 w 7140005"/>
                  <a:gd name="connsiteY206" fmla="*/ 2934502 h 5234271"/>
                  <a:gd name="connsiteX207" fmla="*/ 4629960 w 7140005"/>
                  <a:gd name="connsiteY207" fmla="*/ 2972739 h 5234271"/>
                  <a:gd name="connsiteX208" fmla="*/ 4576636 w 7140005"/>
                  <a:gd name="connsiteY208" fmla="*/ 2993760 h 5234271"/>
                  <a:gd name="connsiteX209" fmla="*/ 4536912 w 7140005"/>
                  <a:gd name="connsiteY209" fmla="*/ 3045407 h 5234271"/>
                  <a:gd name="connsiteX210" fmla="*/ 4512646 w 7140005"/>
                  <a:gd name="connsiteY210" fmla="*/ 3089446 h 5234271"/>
                  <a:gd name="connsiteX211" fmla="*/ 4401206 w 7140005"/>
                  <a:gd name="connsiteY211" fmla="*/ 3141094 h 5234271"/>
                  <a:gd name="connsiteX212" fmla="*/ 4333353 w 7140005"/>
                  <a:gd name="connsiteY212" fmla="*/ 3162115 h 5234271"/>
                  <a:gd name="connsiteX213" fmla="*/ 4261481 w 7140005"/>
                  <a:gd name="connsiteY213" fmla="*/ 3180235 h 5234271"/>
                  <a:gd name="connsiteX214" fmla="*/ 4200892 w 7140005"/>
                  <a:gd name="connsiteY214" fmla="*/ 3207961 h 5234271"/>
                  <a:gd name="connsiteX215" fmla="*/ 4157151 w 7140005"/>
                  <a:gd name="connsiteY215" fmla="*/ 3241299 h 5234271"/>
                  <a:gd name="connsiteX216" fmla="*/ 4118355 w 7140005"/>
                  <a:gd name="connsiteY216" fmla="*/ 3255615 h 5234271"/>
                  <a:gd name="connsiteX217" fmla="*/ 4077087 w 7140005"/>
                  <a:gd name="connsiteY217" fmla="*/ 3283340 h 5234271"/>
                  <a:gd name="connsiteX218" fmla="*/ 4031027 w 7140005"/>
                  <a:gd name="connsiteY218" fmla="*/ 3320674 h 5234271"/>
                  <a:gd name="connsiteX219" fmla="*/ 3924378 w 7140005"/>
                  <a:gd name="connsiteY219" fmla="*/ 3337890 h 5234271"/>
                  <a:gd name="connsiteX220" fmla="*/ 3887899 w 7140005"/>
                  <a:gd name="connsiteY220" fmla="*/ 3382831 h 5234271"/>
                  <a:gd name="connsiteX221" fmla="*/ 3834575 w 7140005"/>
                  <a:gd name="connsiteY221" fmla="*/ 3433577 h 5234271"/>
                  <a:gd name="connsiteX222" fmla="*/ 3773986 w 7140005"/>
                  <a:gd name="connsiteY222" fmla="*/ 3441185 h 5234271"/>
                  <a:gd name="connsiteX223" fmla="*/ 3738437 w 7140005"/>
                  <a:gd name="connsiteY223" fmla="*/ 3470720 h 5234271"/>
                  <a:gd name="connsiteX224" fmla="*/ 3665637 w 7140005"/>
                  <a:gd name="connsiteY224" fmla="*/ 3496449 h 5234271"/>
                  <a:gd name="connsiteX225" fmla="*/ 3584028 w 7140005"/>
                  <a:gd name="connsiteY225" fmla="*/ 3542295 h 5234271"/>
                  <a:gd name="connsiteX226" fmla="*/ 3541986 w 7140005"/>
                  <a:gd name="connsiteY226" fmla="*/ 3563126 h 5234271"/>
                  <a:gd name="connsiteX227" fmla="*/ 3478924 w 7140005"/>
                  <a:gd name="connsiteY227" fmla="*/ 3584147 h 5234271"/>
                  <a:gd name="connsiteX228" fmla="*/ 3447393 w 7140005"/>
                  <a:gd name="connsiteY228" fmla="*/ 3594657 h 5234271"/>
                  <a:gd name="connsiteX229" fmla="*/ 3415862 w 7140005"/>
                  <a:gd name="connsiteY229" fmla="*/ 3615678 h 5234271"/>
                  <a:gd name="connsiteX230" fmla="*/ 3384331 w 7140005"/>
                  <a:gd name="connsiteY230" fmla="*/ 3626188 h 5234271"/>
                  <a:gd name="connsiteX231" fmla="*/ 3373821 w 7140005"/>
                  <a:gd name="connsiteY231" fmla="*/ 3657719 h 5234271"/>
                  <a:gd name="connsiteX232" fmla="*/ 3363311 w 7140005"/>
                  <a:gd name="connsiteY232" fmla="*/ 3783843 h 5234271"/>
                  <a:gd name="connsiteX233" fmla="*/ 3331780 w 7140005"/>
                  <a:gd name="connsiteY233" fmla="*/ 3794353 h 5234271"/>
                  <a:gd name="connsiteX234" fmla="*/ 3300249 w 7140005"/>
                  <a:gd name="connsiteY234" fmla="*/ 3815374 h 5234271"/>
                  <a:gd name="connsiteX235" fmla="*/ 3153104 w 7140005"/>
                  <a:gd name="connsiteY235" fmla="*/ 3836395 h 5234271"/>
                  <a:gd name="connsiteX236" fmla="*/ 3090042 w 7140005"/>
                  <a:gd name="connsiteY236" fmla="*/ 3878436 h 5234271"/>
                  <a:gd name="connsiteX237" fmla="*/ 2995449 w 7140005"/>
                  <a:gd name="connsiteY237" fmla="*/ 3899457 h 5234271"/>
                  <a:gd name="connsiteX238" fmla="*/ 2932386 w 7140005"/>
                  <a:gd name="connsiteY238" fmla="*/ 3952009 h 5234271"/>
                  <a:gd name="connsiteX239" fmla="*/ 2869324 w 7140005"/>
                  <a:gd name="connsiteY239" fmla="*/ 3983540 h 5234271"/>
                  <a:gd name="connsiteX240" fmla="*/ 2806262 w 7140005"/>
                  <a:gd name="connsiteY240" fmla="*/ 4015071 h 5234271"/>
                  <a:gd name="connsiteX241" fmla="*/ 2764221 w 7140005"/>
                  <a:gd name="connsiteY241" fmla="*/ 4057112 h 5234271"/>
                  <a:gd name="connsiteX242" fmla="*/ 2743200 w 7140005"/>
                  <a:gd name="connsiteY242" fmla="*/ 4088643 h 5234271"/>
                  <a:gd name="connsiteX243" fmla="*/ 2711669 w 7140005"/>
                  <a:gd name="connsiteY243" fmla="*/ 4109664 h 5234271"/>
                  <a:gd name="connsiteX244" fmla="*/ 2617076 w 7140005"/>
                  <a:gd name="connsiteY244" fmla="*/ 4183236 h 5234271"/>
                  <a:gd name="connsiteX245" fmla="*/ 2585545 w 7140005"/>
                  <a:gd name="connsiteY245" fmla="*/ 4214767 h 5234271"/>
                  <a:gd name="connsiteX246" fmla="*/ 2522483 w 7140005"/>
                  <a:gd name="connsiteY246" fmla="*/ 4235788 h 5234271"/>
                  <a:gd name="connsiteX247" fmla="*/ 2459421 w 7140005"/>
                  <a:gd name="connsiteY247" fmla="*/ 4277829 h 5234271"/>
                  <a:gd name="connsiteX248" fmla="*/ 2396359 w 7140005"/>
                  <a:gd name="connsiteY248" fmla="*/ 4330381 h 5234271"/>
                  <a:gd name="connsiteX249" fmla="*/ 2375338 w 7140005"/>
                  <a:gd name="connsiteY249" fmla="*/ 4361912 h 5234271"/>
                  <a:gd name="connsiteX250" fmla="*/ 2270235 w 7140005"/>
                  <a:gd name="connsiteY250" fmla="*/ 4414464 h 5234271"/>
                  <a:gd name="connsiteX251" fmla="*/ 2217683 w 7140005"/>
                  <a:gd name="connsiteY251" fmla="*/ 4424974 h 5234271"/>
                  <a:gd name="connsiteX252" fmla="*/ 2154621 w 7140005"/>
                  <a:gd name="connsiteY252" fmla="*/ 4445995 h 5234271"/>
                  <a:gd name="connsiteX253" fmla="*/ 2091559 w 7140005"/>
                  <a:gd name="connsiteY253" fmla="*/ 4488036 h 5234271"/>
                  <a:gd name="connsiteX254" fmla="*/ 2028497 w 7140005"/>
                  <a:gd name="connsiteY254" fmla="*/ 4519567 h 5234271"/>
                  <a:gd name="connsiteX255" fmla="*/ 1933904 w 7140005"/>
                  <a:gd name="connsiteY255" fmla="*/ 4572119 h 5234271"/>
                  <a:gd name="connsiteX256" fmla="*/ 1723697 w 7140005"/>
                  <a:gd name="connsiteY256" fmla="*/ 4603650 h 5234271"/>
                  <a:gd name="connsiteX257" fmla="*/ 1713186 w 7140005"/>
                  <a:gd name="connsiteY257" fmla="*/ 4635181 h 5234271"/>
                  <a:gd name="connsiteX258" fmla="*/ 1650124 w 7140005"/>
                  <a:gd name="connsiteY258" fmla="*/ 4687733 h 5234271"/>
                  <a:gd name="connsiteX259" fmla="*/ 1618593 w 7140005"/>
                  <a:gd name="connsiteY259" fmla="*/ 4719264 h 5234271"/>
                  <a:gd name="connsiteX260" fmla="*/ 1555531 w 7140005"/>
                  <a:gd name="connsiteY260" fmla="*/ 4740284 h 5234271"/>
                  <a:gd name="connsiteX261" fmla="*/ 1524000 w 7140005"/>
                  <a:gd name="connsiteY261" fmla="*/ 4750795 h 5234271"/>
                  <a:gd name="connsiteX262" fmla="*/ 1460938 w 7140005"/>
                  <a:gd name="connsiteY262" fmla="*/ 4792836 h 5234271"/>
                  <a:gd name="connsiteX263" fmla="*/ 1397876 w 7140005"/>
                  <a:gd name="connsiteY263" fmla="*/ 4834878 h 5234271"/>
                  <a:gd name="connsiteX264" fmla="*/ 1366345 w 7140005"/>
                  <a:gd name="connsiteY264" fmla="*/ 4845388 h 5234271"/>
                  <a:gd name="connsiteX265" fmla="*/ 1271752 w 7140005"/>
                  <a:gd name="connsiteY265" fmla="*/ 4866409 h 5234271"/>
                  <a:gd name="connsiteX266" fmla="*/ 1208690 w 7140005"/>
                  <a:gd name="connsiteY266" fmla="*/ 4876919 h 5234271"/>
                  <a:gd name="connsiteX267" fmla="*/ 1093076 w 7140005"/>
                  <a:gd name="connsiteY267" fmla="*/ 4908450 h 5234271"/>
                  <a:gd name="connsiteX268" fmla="*/ 1061545 w 7140005"/>
                  <a:gd name="connsiteY268" fmla="*/ 4929471 h 5234271"/>
                  <a:gd name="connsiteX269" fmla="*/ 998483 w 7140005"/>
                  <a:gd name="connsiteY269" fmla="*/ 4950491 h 5234271"/>
                  <a:gd name="connsiteX270" fmla="*/ 935421 w 7140005"/>
                  <a:gd name="connsiteY270" fmla="*/ 4982022 h 5234271"/>
                  <a:gd name="connsiteX271" fmla="*/ 872359 w 7140005"/>
                  <a:gd name="connsiteY271" fmla="*/ 5024064 h 5234271"/>
                  <a:gd name="connsiteX272" fmla="*/ 777766 w 7140005"/>
                  <a:gd name="connsiteY272" fmla="*/ 5034574 h 5234271"/>
                  <a:gd name="connsiteX273" fmla="*/ 756745 w 7140005"/>
                  <a:gd name="connsiteY273" fmla="*/ 5066105 h 5234271"/>
                  <a:gd name="connsiteX274" fmla="*/ 693683 w 7140005"/>
                  <a:gd name="connsiteY274" fmla="*/ 5097636 h 5234271"/>
                  <a:gd name="connsiteX275" fmla="*/ 493986 w 7140005"/>
                  <a:gd name="connsiteY275" fmla="*/ 5087126 h 5234271"/>
                  <a:gd name="connsiteX276" fmla="*/ 388883 w 7140005"/>
                  <a:gd name="connsiteY276" fmla="*/ 5097636 h 5234271"/>
                  <a:gd name="connsiteX277" fmla="*/ 325821 w 7140005"/>
                  <a:gd name="connsiteY277" fmla="*/ 5118657 h 5234271"/>
                  <a:gd name="connsiteX278" fmla="*/ 294290 w 7140005"/>
                  <a:gd name="connsiteY278" fmla="*/ 5139678 h 5234271"/>
                  <a:gd name="connsiteX279" fmla="*/ 252249 w 7140005"/>
                  <a:gd name="connsiteY279" fmla="*/ 5181719 h 5234271"/>
                  <a:gd name="connsiteX280" fmla="*/ 220717 w 7140005"/>
                  <a:gd name="connsiteY280" fmla="*/ 5202740 h 5234271"/>
                  <a:gd name="connsiteX281" fmla="*/ 94593 w 7140005"/>
                  <a:gd name="connsiteY281" fmla="*/ 5234271 h 5234271"/>
                  <a:gd name="connsiteX282" fmla="*/ 52552 w 7140005"/>
                  <a:gd name="connsiteY282" fmla="*/ 5171209 h 5234271"/>
                  <a:gd name="connsiteX283" fmla="*/ 63062 w 7140005"/>
                  <a:gd name="connsiteY283" fmla="*/ 5139678 h 5234271"/>
                  <a:gd name="connsiteX284" fmla="*/ 94593 w 7140005"/>
                  <a:gd name="connsiteY284" fmla="*/ 5118657 h 5234271"/>
                  <a:gd name="connsiteX285" fmla="*/ 94593 w 7140005"/>
                  <a:gd name="connsiteY285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6968359 w 7140005"/>
                  <a:gd name="connsiteY156" fmla="*/ 840947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7056864 w 7140005"/>
                  <a:gd name="connsiteY159" fmla="*/ 789219 h 5234271"/>
                  <a:gd name="connsiteX160" fmla="*/ 6947338 w 7140005"/>
                  <a:gd name="connsiteY160" fmla="*/ 914519 h 5234271"/>
                  <a:gd name="connsiteX161" fmla="*/ 6936828 w 7140005"/>
                  <a:gd name="connsiteY161" fmla="*/ 977581 h 5234271"/>
                  <a:gd name="connsiteX162" fmla="*/ 7068361 w 7140005"/>
                  <a:gd name="connsiteY162" fmla="*/ 874999 h 5234271"/>
                  <a:gd name="connsiteX163" fmla="*/ 6978714 w 7140005"/>
                  <a:gd name="connsiteY163" fmla="*/ 931356 h 5234271"/>
                  <a:gd name="connsiteX164" fmla="*/ 7096490 w 7140005"/>
                  <a:gd name="connsiteY164" fmla="*/ 934067 h 5234271"/>
                  <a:gd name="connsiteX165" fmla="*/ 6996333 w 7140005"/>
                  <a:gd name="connsiteY165" fmla="*/ 1109127 h 5234271"/>
                  <a:gd name="connsiteX166" fmla="*/ 6986595 w 7140005"/>
                  <a:gd name="connsiteY166" fmla="*/ 1147364 h 5234271"/>
                  <a:gd name="connsiteX167" fmla="*/ 7000196 w 7140005"/>
                  <a:gd name="connsiteY167" fmla="*/ 1171097 h 5234271"/>
                  <a:gd name="connsiteX168" fmla="*/ 6992003 w 7140005"/>
                  <a:gd name="connsiteY168" fmla="*/ 1224553 h 5234271"/>
                  <a:gd name="connsiteX169" fmla="*/ 7047645 w 7140005"/>
                  <a:gd name="connsiteY169" fmla="*/ 1238867 h 5234271"/>
                  <a:gd name="connsiteX170" fmla="*/ 7125853 w 7140005"/>
                  <a:gd name="connsiteY170" fmla="*/ 1368986 h 5234271"/>
                  <a:gd name="connsiteX171" fmla="*/ 7135436 w 7140005"/>
                  <a:gd name="connsiteY171" fmla="*/ 1484789 h 5234271"/>
                  <a:gd name="connsiteX172" fmla="*/ 7074847 w 7140005"/>
                  <a:gd name="connsiteY172" fmla="*/ 1576671 h 5234271"/>
                  <a:gd name="connsiteX173" fmla="*/ 7078709 w 7140005"/>
                  <a:gd name="connsiteY173" fmla="*/ 1612910 h 5234271"/>
                  <a:gd name="connsiteX174" fmla="*/ 7051970 w 7140005"/>
                  <a:gd name="connsiteY174" fmla="*/ 1724909 h 5234271"/>
                  <a:gd name="connsiteX175" fmla="*/ 7060006 w 7140005"/>
                  <a:gd name="connsiteY175" fmla="*/ 1870436 h 5234271"/>
                  <a:gd name="connsiteX176" fmla="*/ 7020785 w 7140005"/>
                  <a:gd name="connsiteY176" fmla="*/ 1922724 h 5234271"/>
                  <a:gd name="connsiteX177" fmla="*/ 6972547 w 7140005"/>
                  <a:gd name="connsiteY177" fmla="*/ 2019500 h 5234271"/>
                  <a:gd name="connsiteX178" fmla="*/ 6938674 w 7140005"/>
                  <a:gd name="connsiteY178" fmla="*/ 2042595 h 5234271"/>
                  <a:gd name="connsiteX179" fmla="*/ 6885350 w 7140005"/>
                  <a:gd name="connsiteY179" fmla="*/ 2033892 h 5234271"/>
                  <a:gd name="connsiteX180" fmla="*/ 6878859 w 7140005"/>
                  <a:gd name="connsiteY180" fmla="*/ 2078834 h 5234271"/>
                  <a:gd name="connsiteX181" fmla="*/ 6801948 w 7140005"/>
                  <a:gd name="connsiteY181" fmla="*/ 2100410 h 5234271"/>
                  <a:gd name="connsiteX182" fmla="*/ 6669077 w 7140005"/>
                  <a:gd name="connsiteY182" fmla="*/ 2157124 h 5234271"/>
                  <a:gd name="connsiteX183" fmla="*/ 6575142 w 7140005"/>
                  <a:gd name="connsiteY183" fmla="*/ 2218370 h 5234271"/>
                  <a:gd name="connsiteX184" fmla="*/ 6542401 w 7140005"/>
                  <a:gd name="connsiteY184" fmla="*/ 2240218 h 5234271"/>
                  <a:gd name="connsiteX185" fmla="*/ 6468493 w 7140005"/>
                  <a:gd name="connsiteY185" fmla="*/ 2276724 h 5234271"/>
                  <a:gd name="connsiteX186" fmla="*/ 6454556 w 7140005"/>
                  <a:gd name="connsiteY186" fmla="*/ 2295943 h 5234271"/>
                  <a:gd name="connsiteX187" fmla="*/ 6376668 w 7140005"/>
                  <a:gd name="connsiteY187" fmla="*/ 2316962 h 5234271"/>
                  <a:gd name="connsiteX188" fmla="*/ 6234019 w 7140005"/>
                  <a:gd name="connsiteY188" fmla="*/ 2368416 h 5234271"/>
                  <a:gd name="connsiteX189" fmla="*/ 6186931 w 7140005"/>
                  <a:gd name="connsiteY189" fmla="*/ 2391526 h 5234271"/>
                  <a:gd name="connsiteX190" fmla="*/ 6063537 w 7140005"/>
                  <a:gd name="connsiteY190" fmla="*/ 2416973 h 5234271"/>
                  <a:gd name="connsiteX191" fmla="*/ 6029533 w 7140005"/>
                  <a:gd name="connsiteY191" fmla="*/ 2432193 h 5234271"/>
                  <a:gd name="connsiteX192" fmla="*/ 6084260 w 7140005"/>
                  <a:gd name="connsiteY192" fmla="*/ 2405007 h 5234271"/>
                  <a:gd name="connsiteX193" fmla="*/ 5819399 w 7140005"/>
                  <a:gd name="connsiteY193" fmla="*/ 2546595 h 5234271"/>
                  <a:gd name="connsiteX194" fmla="*/ 5833236 w 7140005"/>
                  <a:gd name="connsiteY194" fmla="*/ 2552705 h 5234271"/>
                  <a:gd name="connsiteX195" fmla="*/ 5756419 w 7140005"/>
                  <a:gd name="connsiteY195" fmla="*/ 2546713 h 5234271"/>
                  <a:gd name="connsiteX196" fmla="*/ 5753945 w 7140005"/>
                  <a:gd name="connsiteY196" fmla="*/ 2564833 h 5234271"/>
                  <a:gd name="connsiteX197" fmla="*/ 5734741 w 7140005"/>
                  <a:gd name="connsiteY197" fmla="*/ 2579623 h 5234271"/>
                  <a:gd name="connsiteX198" fmla="*/ 5642506 w 7140005"/>
                  <a:gd name="connsiteY198" fmla="*/ 2599264 h 5234271"/>
                  <a:gd name="connsiteX199" fmla="*/ 5683619 w 7140005"/>
                  <a:gd name="connsiteY199" fmla="*/ 2577150 h 5234271"/>
                  <a:gd name="connsiteX200" fmla="*/ 5584304 w 7140005"/>
                  <a:gd name="connsiteY200" fmla="*/ 2588837 h 5234271"/>
                  <a:gd name="connsiteX201" fmla="*/ 5417469 w 7140005"/>
                  <a:gd name="connsiteY201" fmla="*/ 2726664 h 5234271"/>
                  <a:gd name="connsiteX202" fmla="*/ 5308050 w 7140005"/>
                  <a:gd name="connsiteY202" fmla="*/ 2742330 h 5234271"/>
                  <a:gd name="connsiteX203" fmla="*/ 5211024 w 7140005"/>
                  <a:gd name="connsiteY203" fmla="*/ 2798054 h 5234271"/>
                  <a:gd name="connsiteX204" fmla="*/ 5132480 w 7140005"/>
                  <a:gd name="connsiteY204" fmla="*/ 2801128 h 5234271"/>
                  <a:gd name="connsiteX205" fmla="*/ 4961500 w 7140005"/>
                  <a:gd name="connsiteY205" fmla="*/ 2837008 h 5234271"/>
                  <a:gd name="connsiteX206" fmla="*/ 4771697 w 7140005"/>
                  <a:gd name="connsiteY206" fmla="*/ 2900974 h 5234271"/>
                  <a:gd name="connsiteX207" fmla="*/ 4683284 w 7140005"/>
                  <a:gd name="connsiteY207" fmla="*/ 2934502 h 5234271"/>
                  <a:gd name="connsiteX208" fmla="*/ 4629960 w 7140005"/>
                  <a:gd name="connsiteY208" fmla="*/ 2972739 h 5234271"/>
                  <a:gd name="connsiteX209" fmla="*/ 4576636 w 7140005"/>
                  <a:gd name="connsiteY209" fmla="*/ 2993760 h 5234271"/>
                  <a:gd name="connsiteX210" fmla="*/ 4536912 w 7140005"/>
                  <a:gd name="connsiteY210" fmla="*/ 3045407 h 5234271"/>
                  <a:gd name="connsiteX211" fmla="*/ 4512646 w 7140005"/>
                  <a:gd name="connsiteY211" fmla="*/ 3089446 h 5234271"/>
                  <a:gd name="connsiteX212" fmla="*/ 4401206 w 7140005"/>
                  <a:gd name="connsiteY212" fmla="*/ 3141094 h 5234271"/>
                  <a:gd name="connsiteX213" fmla="*/ 4333353 w 7140005"/>
                  <a:gd name="connsiteY213" fmla="*/ 3162115 h 5234271"/>
                  <a:gd name="connsiteX214" fmla="*/ 4261481 w 7140005"/>
                  <a:gd name="connsiteY214" fmla="*/ 3180235 h 5234271"/>
                  <a:gd name="connsiteX215" fmla="*/ 4200892 w 7140005"/>
                  <a:gd name="connsiteY215" fmla="*/ 3207961 h 5234271"/>
                  <a:gd name="connsiteX216" fmla="*/ 4157151 w 7140005"/>
                  <a:gd name="connsiteY216" fmla="*/ 3241299 h 5234271"/>
                  <a:gd name="connsiteX217" fmla="*/ 4118355 w 7140005"/>
                  <a:gd name="connsiteY217" fmla="*/ 3255615 h 5234271"/>
                  <a:gd name="connsiteX218" fmla="*/ 4077087 w 7140005"/>
                  <a:gd name="connsiteY218" fmla="*/ 3283340 h 5234271"/>
                  <a:gd name="connsiteX219" fmla="*/ 4031027 w 7140005"/>
                  <a:gd name="connsiteY219" fmla="*/ 3320674 h 5234271"/>
                  <a:gd name="connsiteX220" fmla="*/ 3924378 w 7140005"/>
                  <a:gd name="connsiteY220" fmla="*/ 3337890 h 5234271"/>
                  <a:gd name="connsiteX221" fmla="*/ 3887899 w 7140005"/>
                  <a:gd name="connsiteY221" fmla="*/ 3382831 h 5234271"/>
                  <a:gd name="connsiteX222" fmla="*/ 3834575 w 7140005"/>
                  <a:gd name="connsiteY222" fmla="*/ 3433577 h 5234271"/>
                  <a:gd name="connsiteX223" fmla="*/ 3773986 w 7140005"/>
                  <a:gd name="connsiteY223" fmla="*/ 3441185 h 5234271"/>
                  <a:gd name="connsiteX224" fmla="*/ 3738437 w 7140005"/>
                  <a:gd name="connsiteY224" fmla="*/ 3470720 h 5234271"/>
                  <a:gd name="connsiteX225" fmla="*/ 3665637 w 7140005"/>
                  <a:gd name="connsiteY225" fmla="*/ 3496449 h 5234271"/>
                  <a:gd name="connsiteX226" fmla="*/ 3584028 w 7140005"/>
                  <a:gd name="connsiteY226" fmla="*/ 3542295 h 5234271"/>
                  <a:gd name="connsiteX227" fmla="*/ 3541986 w 7140005"/>
                  <a:gd name="connsiteY227" fmla="*/ 3563126 h 5234271"/>
                  <a:gd name="connsiteX228" fmla="*/ 3478924 w 7140005"/>
                  <a:gd name="connsiteY228" fmla="*/ 3584147 h 5234271"/>
                  <a:gd name="connsiteX229" fmla="*/ 3447393 w 7140005"/>
                  <a:gd name="connsiteY229" fmla="*/ 3594657 h 5234271"/>
                  <a:gd name="connsiteX230" fmla="*/ 3415862 w 7140005"/>
                  <a:gd name="connsiteY230" fmla="*/ 3615678 h 5234271"/>
                  <a:gd name="connsiteX231" fmla="*/ 3384331 w 7140005"/>
                  <a:gd name="connsiteY231" fmla="*/ 3626188 h 5234271"/>
                  <a:gd name="connsiteX232" fmla="*/ 3373821 w 7140005"/>
                  <a:gd name="connsiteY232" fmla="*/ 3657719 h 5234271"/>
                  <a:gd name="connsiteX233" fmla="*/ 3363311 w 7140005"/>
                  <a:gd name="connsiteY233" fmla="*/ 3783843 h 5234271"/>
                  <a:gd name="connsiteX234" fmla="*/ 3331780 w 7140005"/>
                  <a:gd name="connsiteY234" fmla="*/ 3794353 h 5234271"/>
                  <a:gd name="connsiteX235" fmla="*/ 3300249 w 7140005"/>
                  <a:gd name="connsiteY235" fmla="*/ 3815374 h 5234271"/>
                  <a:gd name="connsiteX236" fmla="*/ 3153104 w 7140005"/>
                  <a:gd name="connsiteY236" fmla="*/ 3836395 h 5234271"/>
                  <a:gd name="connsiteX237" fmla="*/ 3090042 w 7140005"/>
                  <a:gd name="connsiteY237" fmla="*/ 3878436 h 5234271"/>
                  <a:gd name="connsiteX238" fmla="*/ 2995449 w 7140005"/>
                  <a:gd name="connsiteY238" fmla="*/ 3899457 h 5234271"/>
                  <a:gd name="connsiteX239" fmla="*/ 2932386 w 7140005"/>
                  <a:gd name="connsiteY239" fmla="*/ 3952009 h 5234271"/>
                  <a:gd name="connsiteX240" fmla="*/ 2869324 w 7140005"/>
                  <a:gd name="connsiteY240" fmla="*/ 3983540 h 5234271"/>
                  <a:gd name="connsiteX241" fmla="*/ 2806262 w 7140005"/>
                  <a:gd name="connsiteY241" fmla="*/ 4015071 h 5234271"/>
                  <a:gd name="connsiteX242" fmla="*/ 2764221 w 7140005"/>
                  <a:gd name="connsiteY242" fmla="*/ 4057112 h 5234271"/>
                  <a:gd name="connsiteX243" fmla="*/ 2743200 w 7140005"/>
                  <a:gd name="connsiteY243" fmla="*/ 4088643 h 5234271"/>
                  <a:gd name="connsiteX244" fmla="*/ 2711669 w 7140005"/>
                  <a:gd name="connsiteY244" fmla="*/ 4109664 h 5234271"/>
                  <a:gd name="connsiteX245" fmla="*/ 2617076 w 7140005"/>
                  <a:gd name="connsiteY245" fmla="*/ 4183236 h 5234271"/>
                  <a:gd name="connsiteX246" fmla="*/ 2585545 w 7140005"/>
                  <a:gd name="connsiteY246" fmla="*/ 4214767 h 5234271"/>
                  <a:gd name="connsiteX247" fmla="*/ 2522483 w 7140005"/>
                  <a:gd name="connsiteY247" fmla="*/ 4235788 h 5234271"/>
                  <a:gd name="connsiteX248" fmla="*/ 2459421 w 7140005"/>
                  <a:gd name="connsiteY248" fmla="*/ 4277829 h 5234271"/>
                  <a:gd name="connsiteX249" fmla="*/ 2396359 w 7140005"/>
                  <a:gd name="connsiteY249" fmla="*/ 4330381 h 5234271"/>
                  <a:gd name="connsiteX250" fmla="*/ 2375338 w 7140005"/>
                  <a:gd name="connsiteY250" fmla="*/ 4361912 h 5234271"/>
                  <a:gd name="connsiteX251" fmla="*/ 2270235 w 7140005"/>
                  <a:gd name="connsiteY251" fmla="*/ 4414464 h 5234271"/>
                  <a:gd name="connsiteX252" fmla="*/ 2217683 w 7140005"/>
                  <a:gd name="connsiteY252" fmla="*/ 4424974 h 5234271"/>
                  <a:gd name="connsiteX253" fmla="*/ 2154621 w 7140005"/>
                  <a:gd name="connsiteY253" fmla="*/ 4445995 h 5234271"/>
                  <a:gd name="connsiteX254" fmla="*/ 2091559 w 7140005"/>
                  <a:gd name="connsiteY254" fmla="*/ 4488036 h 5234271"/>
                  <a:gd name="connsiteX255" fmla="*/ 2028497 w 7140005"/>
                  <a:gd name="connsiteY255" fmla="*/ 4519567 h 5234271"/>
                  <a:gd name="connsiteX256" fmla="*/ 1933904 w 7140005"/>
                  <a:gd name="connsiteY256" fmla="*/ 4572119 h 5234271"/>
                  <a:gd name="connsiteX257" fmla="*/ 1723697 w 7140005"/>
                  <a:gd name="connsiteY257" fmla="*/ 4603650 h 5234271"/>
                  <a:gd name="connsiteX258" fmla="*/ 1713186 w 7140005"/>
                  <a:gd name="connsiteY258" fmla="*/ 4635181 h 5234271"/>
                  <a:gd name="connsiteX259" fmla="*/ 1650124 w 7140005"/>
                  <a:gd name="connsiteY259" fmla="*/ 4687733 h 5234271"/>
                  <a:gd name="connsiteX260" fmla="*/ 1618593 w 7140005"/>
                  <a:gd name="connsiteY260" fmla="*/ 4719264 h 5234271"/>
                  <a:gd name="connsiteX261" fmla="*/ 1555531 w 7140005"/>
                  <a:gd name="connsiteY261" fmla="*/ 4740284 h 5234271"/>
                  <a:gd name="connsiteX262" fmla="*/ 1524000 w 7140005"/>
                  <a:gd name="connsiteY262" fmla="*/ 4750795 h 5234271"/>
                  <a:gd name="connsiteX263" fmla="*/ 1460938 w 7140005"/>
                  <a:gd name="connsiteY263" fmla="*/ 4792836 h 5234271"/>
                  <a:gd name="connsiteX264" fmla="*/ 1397876 w 7140005"/>
                  <a:gd name="connsiteY264" fmla="*/ 4834878 h 5234271"/>
                  <a:gd name="connsiteX265" fmla="*/ 1366345 w 7140005"/>
                  <a:gd name="connsiteY265" fmla="*/ 4845388 h 5234271"/>
                  <a:gd name="connsiteX266" fmla="*/ 1271752 w 7140005"/>
                  <a:gd name="connsiteY266" fmla="*/ 4866409 h 5234271"/>
                  <a:gd name="connsiteX267" fmla="*/ 1208690 w 7140005"/>
                  <a:gd name="connsiteY267" fmla="*/ 4876919 h 5234271"/>
                  <a:gd name="connsiteX268" fmla="*/ 1093076 w 7140005"/>
                  <a:gd name="connsiteY268" fmla="*/ 4908450 h 5234271"/>
                  <a:gd name="connsiteX269" fmla="*/ 1061545 w 7140005"/>
                  <a:gd name="connsiteY269" fmla="*/ 4929471 h 5234271"/>
                  <a:gd name="connsiteX270" fmla="*/ 998483 w 7140005"/>
                  <a:gd name="connsiteY270" fmla="*/ 4950491 h 5234271"/>
                  <a:gd name="connsiteX271" fmla="*/ 935421 w 7140005"/>
                  <a:gd name="connsiteY271" fmla="*/ 4982022 h 5234271"/>
                  <a:gd name="connsiteX272" fmla="*/ 872359 w 7140005"/>
                  <a:gd name="connsiteY272" fmla="*/ 5024064 h 5234271"/>
                  <a:gd name="connsiteX273" fmla="*/ 777766 w 7140005"/>
                  <a:gd name="connsiteY273" fmla="*/ 5034574 h 5234271"/>
                  <a:gd name="connsiteX274" fmla="*/ 756745 w 7140005"/>
                  <a:gd name="connsiteY274" fmla="*/ 5066105 h 5234271"/>
                  <a:gd name="connsiteX275" fmla="*/ 693683 w 7140005"/>
                  <a:gd name="connsiteY275" fmla="*/ 5097636 h 5234271"/>
                  <a:gd name="connsiteX276" fmla="*/ 493986 w 7140005"/>
                  <a:gd name="connsiteY276" fmla="*/ 5087126 h 5234271"/>
                  <a:gd name="connsiteX277" fmla="*/ 388883 w 7140005"/>
                  <a:gd name="connsiteY277" fmla="*/ 5097636 h 5234271"/>
                  <a:gd name="connsiteX278" fmla="*/ 325821 w 7140005"/>
                  <a:gd name="connsiteY278" fmla="*/ 5118657 h 5234271"/>
                  <a:gd name="connsiteX279" fmla="*/ 294290 w 7140005"/>
                  <a:gd name="connsiteY279" fmla="*/ 5139678 h 5234271"/>
                  <a:gd name="connsiteX280" fmla="*/ 252249 w 7140005"/>
                  <a:gd name="connsiteY280" fmla="*/ 5181719 h 5234271"/>
                  <a:gd name="connsiteX281" fmla="*/ 220717 w 7140005"/>
                  <a:gd name="connsiteY281" fmla="*/ 5202740 h 5234271"/>
                  <a:gd name="connsiteX282" fmla="*/ 94593 w 7140005"/>
                  <a:gd name="connsiteY282" fmla="*/ 5234271 h 5234271"/>
                  <a:gd name="connsiteX283" fmla="*/ 52552 w 7140005"/>
                  <a:gd name="connsiteY283" fmla="*/ 5171209 h 5234271"/>
                  <a:gd name="connsiteX284" fmla="*/ 63062 w 7140005"/>
                  <a:gd name="connsiteY284" fmla="*/ 5139678 h 5234271"/>
                  <a:gd name="connsiteX285" fmla="*/ 94593 w 7140005"/>
                  <a:gd name="connsiteY285" fmla="*/ 5118657 h 5234271"/>
                  <a:gd name="connsiteX286" fmla="*/ 94593 w 7140005"/>
                  <a:gd name="connsiteY286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7056864 w 7140005"/>
                  <a:gd name="connsiteY159" fmla="*/ 789219 h 5234271"/>
                  <a:gd name="connsiteX160" fmla="*/ 6947338 w 7140005"/>
                  <a:gd name="connsiteY160" fmla="*/ 914519 h 5234271"/>
                  <a:gd name="connsiteX161" fmla="*/ 6936828 w 7140005"/>
                  <a:gd name="connsiteY161" fmla="*/ 977581 h 5234271"/>
                  <a:gd name="connsiteX162" fmla="*/ 7068361 w 7140005"/>
                  <a:gd name="connsiteY162" fmla="*/ 874999 h 5234271"/>
                  <a:gd name="connsiteX163" fmla="*/ 6978714 w 7140005"/>
                  <a:gd name="connsiteY163" fmla="*/ 931356 h 5234271"/>
                  <a:gd name="connsiteX164" fmla="*/ 7096490 w 7140005"/>
                  <a:gd name="connsiteY164" fmla="*/ 934067 h 5234271"/>
                  <a:gd name="connsiteX165" fmla="*/ 6996333 w 7140005"/>
                  <a:gd name="connsiteY165" fmla="*/ 1109127 h 5234271"/>
                  <a:gd name="connsiteX166" fmla="*/ 6986595 w 7140005"/>
                  <a:gd name="connsiteY166" fmla="*/ 1147364 h 5234271"/>
                  <a:gd name="connsiteX167" fmla="*/ 7000196 w 7140005"/>
                  <a:gd name="connsiteY167" fmla="*/ 1171097 h 5234271"/>
                  <a:gd name="connsiteX168" fmla="*/ 6992003 w 7140005"/>
                  <a:gd name="connsiteY168" fmla="*/ 1224553 h 5234271"/>
                  <a:gd name="connsiteX169" fmla="*/ 7047645 w 7140005"/>
                  <a:gd name="connsiteY169" fmla="*/ 1238867 h 5234271"/>
                  <a:gd name="connsiteX170" fmla="*/ 7125853 w 7140005"/>
                  <a:gd name="connsiteY170" fmla="*/ 1368986 h 5234271"/>
                  <a:gd name="connsiteX171" fmla="*/ 7135436 w 7140005"/>
                  <a:gd name="connsiteY171" fmla="*/ 1484789 h 5234271"/>
                  <a:gd name="connsiteX172" fmla="*/ 7074847 w 7140005"/>
                  <a:gd name="connsiteY172" fmla="*/ 1576671 h 5234271"/>
                  <a:gd name="connsiteX173" fmla="*/ 7078709 w 7140005"/>
                  <a:gd name="connsiteY173" fmla="*/ 1612910 h 5234271"/>
                  <a:gd name="connsiteX174" fmla="*/ 7051970 w 7140005"/>
                  <a:gd name="connsiteY174" fmla="*/ 1724909 h 5234271"/>
                  <a:gd name="connsiteX175" fmla="*/ 7060006 w 7140005"/>
                  <a:gd name="connsiteY175" fmla="*/ 1870436 h 5234271"/>
                  <a:gd name="connsiteX176" fmla="*/ 7020785 w 7140005"/>
                  <a:gd name="connsiteY176" fmla="*/ 1922724 h 5234271"/>
                  <a:gd name="connsiteX177" fmla="*/ 6972547 w 7140005"/>
                  <a:gd name="connsiteY177" fmla="*/ 2019500 h 5234271"/>
                  <a:gd name="connsiteX178" fmla="*/ 6938674 w 7140005"/>
                  <a:gd name="connsiteY178" fmla="*/ 2042595 h 5234271"/>
                  <a:gd name="connsiteX179" fmla="*/ 6885350 w 7140005"/>
                  <a:gd name="connsiteY179" fmla="*/ 2033892 h 5234271"/>
                  <a:gd name="connsiteX180" fmla="*/ 6878859 w 7140005"/>
                  <a:gd name="connsiteY180" fmla="*/ 2078834 h 5234271"/>
                  <a:gd name="connsiteX181" fmla="*/ 6801948 w 7140005"/>
                  <a:gd name="connsiteY181" fmla="*/ 2100410 h 5234271"/>
                  <a:gd name="connsiteX182" fmla="*/ 6669077 w 7140005"/>
                  <a:gd name="connsiteY182" fmla="*/ 2157124 h 5234271"/>
                  <a:gd name="connsiteX183" fmla="*/ 6575142 w 7140005"/>
                  <a:gd name="connsiteY183" fmla="*/ 2218370 h 5234271"/>
                  <a:gd name="connsiteX184" fmla="*/ 6542401 w 7140005"/>
                  <a:gd name="connsiteY184" fmla="*/ 2240218 h 5234271"/>
                  <a:gd name="connsiteX185" fmla="*/ 6468493 w 7140005"/>
                  <a:gd name="connsiteY185" fmla="*/ 2276724 h 5234271"/>
                  <a:gd name="connsiteX186" fmla="*/ 6454556 w 7140005"/>
                  <a:gd name="connsiteY186" fmla="*/ 2295943 h 5234271"/>
                  <a:gd name="connsiteX187" fmla="*/ 6376668 w 7140005"/>
                  <a:gd name="connsiteY187" fmla="*/ 2316962 h 5234271"/>
                  <a:gd name="connsiteX188" fmla="*/ 6234019 w 7140005"/>
                  <a:gd name="connsiteY188" fmla="*/ 2368416 h 5234271"/>
                  <a:gd name="connsiteX189" fmla="*/ 6186931 w 7140005"/>
                  <a:gd name="connsiteY189" fmla="*/ 2391526 h 5234271"/>
                  <a:gd name="connsiteX190" fmla="*/ 6063537 w 7140005"/>
                  <a:gd name="connsiteY190" fmla="*/ 2416973 h 5234271"/>
                  <a:gd name="connsiteX191" fmla="*/ 6029533 w 7140005"/>
                  <a:gd name="connsiteY191" fmla="*/ 2432193 h 5234271"/>
                  <a:gd name="connsiteX192" fmla="*/ 6084260 w 7140005"/>
                  <a:gd name="connsiteY192" fmla="*/ 2405007 h 5234271"/>
                  <a:gd name="connsiteX193" fmla="*/ 5819399 w 7140005"/>
                  <a:gd name="connsiteY193" fmla="*/ 2546595 h 5234271"/>
                  <a:gd name="connsiteX194" fmla="*/ 5833236 w 7140005"/>
                  <a:gd name="connsiteY194" fmla="*/ 2552705 h 5234271"/>
                  <a:gd name="connsiteX195" fmla="*/ 5756419 w 7140005"/>
                  <a:gd name="connsiteY195" fmla="*/ 2546713 h 5234271"/>
                  <a:gd name="connsiteX196" fmla="*/ 5753945 w 7140005"/>
                  <a:gd name="connsiteY196" fmla="*/ 2564833 h 5234271"/>
                  <a:gd name="connsiteX197" fmla="*/ 5734741 w 7140005"/>
                  <a:gd name="connsiteY197" fmla="*/ 2579623 h 5234271"/>
                  <a:gd name="connsiteX198" fmla="*/ 5642506 w 7140005"/>
                  <a:gd name="connsiteY198" fmla="*/ 2599264 h 5234271"/>
                  <a:gd name="connsiteX199" fmla="*/ 5683619 w 7140005"/>
                  <a:gd name="connsiteY199" fmla="*/ 2577150 h 5234271"/>
                  <a:gd name="connsiteX200" fmla="*/ 5584304 w 7140005"/>
                  <a:gd name="connsiteY200" fmla="*/ 2588837 h 5234271"/>
                  <a:gd name="connsiteX201" fmla="*/ 5417469 w 7140005"/>
                  <a:gd name="connsiteY201" fmla="*/ 2726664 h 5234271"/>
                  <a:gd name="connsiteX202" fmla="*/ 5308050 w 7140005"/>
                  <a:gd name="connsiteY202" fmla="*/ 2742330 h 5234271"/>
                  <a:gd name="connsiteX203" fmla="*/ 5211024 w 7140005"/>
                  <a:gd name="connsiteY203" fmla="*/ 2798054 h 5234271"/>
                  <a:gd name="connsiteX204" fmla="*/ 5132480 w 7140005"/>
                  <a:gd name="connsiteY204" fmla="*/ 2801128 h 5234271"/>
                  <a:gd name="connsiteX205" fmla="*/ 4961500 w 7140005"/>
                  <a:gd name="connsiteY205" fmla="*/ 2837008 h 5234271"/>
                  <a:gd name="connsiteX206" fmla="*/ 4771697 w 7140005"/>
                  <a:gd name="connsiteY206" fmla="*/ 2900974 h 5234271"/>
                  <a:gd name="connsiteX207" fmla="*/ 4683284 w 7140005"/>
                  <a:gd name="connsiteY207" fmla="*/ 2934502 h 5234271"/>
                  <a:gd name="connsiteX208" fmla="*/ 4629960 w 7140005"/>
                  <a:gd name="connsiteY208" fmla="*/ 2972739 h 5234271"/>
                  <a:gd name="connsiteX209" fmla="*/ 4576636 w 7140005"/>
                  <a:gd name="connsiteY209" fmla="*/ 2993760 h 5234271"/>
                  <a:gd name="connsiteX210" fmla="*/ 4536912 w 7140005"/>
                  <a:gd name="connsiteY210" fmla="*/ 3045407 h 5234271"/>
                  <a:gd name="connsiteX211" fmla="*/ 4512646 w 7140005"/>
                  <a:gd name="connsiteY211" fmla="*/ 3089446 h 5234271"/>
                  <a:gd name="connsiteX212" fmla="*/ 4401206 w 7140005"/>
                  <a:gd name="connsiteY212" fmla="*/ 3141094 h 5234271"/>
                  <a:gd name="connsiteX213" fmla="*/ 4333353 w 7140005"/>
                  <a:gd name="connsiteY213" fmla="*/ 3162115 h 5234271"/>
                  <a:gd name="connsiteX214" fmla="*/ 4261481 w 7140005"/>
                  <a:gd name="connsiteY214" fmla="*/ 3180235 h 5234271"/>
                  <a:gd name="connsiteX215" fmla="*/ 4200892 w 7140005"/>
                  <a:gd name="connsiteY215" fmla="*/ 3207961 h 5234271"/>
                  <a:gd name="connsiteX216" fmla="*/ 4157151 w 7140005"/>
                  <a:gd name="connsiteY216" fmla="*/ 3241299 h 5234271"/>
                  <a:gd name="connsiteX217" fmla="*/ 4118355 w 7140005"/>
                  <a:gd name="connsiteY217" fmla="*/ 3255615 h 5234271"/>
                  <a:gd name="connsiteX218" fmla="*/ 4077087 w 7140005"/>
                  <a:gd name="connsiteY218" fmla="*/ 3283340 h 5234271"/>
                  <a:gd name="connsiteX219" fmla="*/ 4031027 w 7140005"/>
                  <a:gd name="connsiteY219" fmla="*/ 3320674 h 5234271"/>
                  <a:gd name="connsiteX220" fmla="*/ 3924378 w 7140005"/>
                  <a:gd name="connsiteY220" fmla="*/ 3337890 h 5234271"/>
                  <a:gd name="connsiteX221" fmla="*/ 3887899 w 7140005"/>
                  <a:gd name="connsiteY221" fmla="*/ 3382831 h 5234271"/>
                  <a:gd name="connsiteX222" fmla="*/ 3834575 w 7140005"/>
                  <a:gd name="connsiteY222" fmla="*/ 3433577 h 5234271"/>
                  <a:gd name="connsiteX223" fmla="*/ 3773986 w 7140005"/>
                  <a:gd name="connsiteY223" fmla="*/ 3441185 h 5234271"/>
                  <a:gd name="connsiteX224" fmla="*/ 3738437 w 7140005"/>
                  <a:gd name="connsiteY224" fmla="*/ 3470720 h 5234271"/>
                  <a:gd name="connsiteX225" fmla="*/ 3665637 w 7140005"/>
                  <a:gd name="connsiteY225" fmla="*/ 3496449 h 5234271"/>
                  <a:gd name="connsiteX226" fmla="*/ 3584028 w 7140005"/>
                  <a:gd name="connsiteY226" fmla="*/ 3542295 h 5234271"/>
                  <a:gd name="connsiteX227" fmla="*/ 3541986 w 7140005"/>
                  <a:gd name="connsiteY227" fmla="*/ 3563126 h 5234271"/>
                  <a:gd name="connsiteX228" fmla="*/ 3478924 w 7140005"/>
                  <a:gd name="connsiteY228" fmla="*/ 3584147 h 5234271"/>
                  <a:gd name="connsiteX229" fmla="*/ 3447393 w 7140005"/>
                  <a:gd name="connsiteY229" fmla="*/ 3594657 h 5234271"/>
                  <a:gd name="connsiteX230" fmla="*/ 3415862 w 7140005"/>
                  <a:gd name="connsiteY230" fmla="*/ 3615678 h 5234271"/>
                  <a:gd name="connsiteX231" fmla="*/ 3384331 w 7140005"/>
                  <a:gd name="connsiteY231" fmla="*/ 3626188 h 5234271"/>
                  <a:gd name="connsiteX232" fmla="*/ 3373821 w 7140005"/>
                  <a:gd name="connsiteY232" fmla="*/ 3657719 h 5234271"/>
                  <a:gd name="connsiteX233" fmla="*/ 3363311 w 7140005"/>
                  <a:gd name="connsiteY233" fmla="*/ 3783843 h 5234271"/>
                  <a:gd name="connsiteX234" fmla="*/ 3331780 w 7140005"/>
                  <a:gd name="connsiteY234" fmla="*/ 3794353 h 5234271"/>
                  <a:gd name="connsiteX235" fmla="*/ 3300249 w 7140005"/>
                  <a:gd name="connsiteY235" fmla="*/ 3815374 h 5234271"/>
                  <a:gd name="connsiteX236" fmla="*/ 3153104 w 7140005"/>
                  <a:gd name="connsiteY236" fmla="*/ 3836395 h 5234271"/>
                  <a:gd name="connsiteX237" fmla="*/ 3090042 w 7140005"/>
                  <a:gd name="connsiteY237" fmla="*/ 3878436 h 5234271"/>
                  <a:gd name="connsiteX238" fmla="*/ 2995449 w 7140005"/>
                  <a:gd name="connsiteY238" fmla="*/ 3899457 h 5234271"/>
                  <a:gd name="connsiteX239" fmla="*/ 2932386 w 7140005"/>
                  <a:gd name="connsiteY239" fmla="*/ 3952009 h 5234271"/>
                  <a:gd name="connsiteX240" fmla="*/ 2869324 w 7140005"/>
                  <a:gd name="connsiteY240" fmla="*/ 3983540 h 5234271"/>
                  <a:gd name="connsiteX241" fmla="*/ 2806262 w 7140005"/>
                  <a:gd name="connsiteY241" fmla="*/ 4015071 h 5234271"/>
                  <a:gd name="connsiteX242" fmla="*/ 2764221 w 7140005"/>
                  <a:gd name="connsiteY242" fmla="*/ 4057112 h 5234271"/>
                  <a:gd name="connsiteX243" fmla="*/ 2743200 w 7140005"/>
                  <a:gd name="connsiteY243" fmla="*/ 4088643 h 5234271"/>
                  <a:gd name="connsiteX244" fmla="*/ 2711669 w 7140005"/>
                  <a:gd name="connsiteY244" fmla="*/ 4109664 h 5234271"/>
                  <a:gd name="connsiteX245" fmla="*/ 2617076 w 7140005"/>
                  <a:gd name="connsiteY245" fmla="*/ 4183236 h 5234271"/>
                  <a:gd name="connsiteX246" fmla="*/ 2585545 w 7140005"/>
                  <a:gd name="connsiteY246" fmla="*/ 4214767 h 5234271"/>
                  <a:gd name="connsiteX247" fmla="*/ 2522483 w 7140005"/>
                  <a:gd name="connsiteY247" fmla="*/ 4235788 h 5234271"/>
                  <a:gd name="connsiteX248" fmla="*/ 2459421 w 7140005"/>
                  <a:gd name="connsiteY248" fmla="*/ 4277829 h 5234271"/>
                  <a:gd name="connsiteX249" fmla="*/ 2396359 w 7140005"/>
                  <a:gd name="connsiteY249" fmla="*/ 4330381 h 5234271"/>
                  <a:gd name="connsiteX250" fmla="*/ 2375338 w 7140005"/>
                  <a:gd name="connsiteY250" fmla="*/ 4361912 h 5234271"/>
                  <a:gd name="connsiteX251" fmla="*/ 2270235 w 7140005"/>
                  <a:gd name="connsiteY251" fmla="*/ 4414464 h 5234271"/>
                  <a:gd name="connsiteX252" fmla="*/ 2217683 w 7140005"/>
                  <a:gd name="connsiteY252" fmla="*/ 4424974 h 5234271"/>
                  <a:gd name="connsiteX253" fmla="*/ 2154621 w 7140005"/>
                  <a:gd name="connsiteY253" fmla="*/ 4445995 h 5234271"/>
                  <a:gd name="connsiteX254" fmla="*/ 2091559 w 7140005"/>
                  <a:gd name="connsiteY254" fmla="*/ 4488036 h 5234271"/>
                  <a:gd name="connsiteX255" fmla="*/ 2028497 w 7140005"/>
                  <a:gd name="connsiteY255" fmla="*/ 4519567 h 5234271"/>
                  <a:gd name="connsiteX256" fmla="*/ 1933904 w 7140005"/>
                  <a:gd name="connsiteY256" fmla="*/ 4572119 h 5234271"/>
                  <a:gd name="connsiteX257" fmla="*/ 1723697 w 7140005"/>
                  <a:gd name="connsiteY257" fmla="*/ 4603650 h 5234271"/>
                  <a:gd name="connsiteX258" fmla="*/ 1713186 w 7140005"/>
                  <a:gd name="connsiteY258" fmla="*/ 4635181 h 5234271"/>
                  <a:gd name="connsiteX259" fmla="*/ 1650124 w 7140005"/>
                  <a:gd name="connsiteY259" fmla="*/ 4687733 h 5234271"/>
                  <a:gd name="connsiteX260" fmla="*/ 1618593 w 7140005"/>
                  <a:gd name="connsiteY260" fmla="*/ 4719264 h 5234271"/>
                  <a:gd name="connsiteX261" fmla="*/ 1555531 w 7140005"/>
                  <a:gd name="connsiteY261" fmla="*/ 4740284 h 5234271"/>
                  <a:gd name="connsiteX262" fmla="*/ 1524000 w 7140005"/>
                  <a:gd name="connsiteY262" fmla="*/ 4750795 h 5234271"/>
                  <a:gd name="connsiteX263" fmla="*/ 1460938 w 7140005"/>
                  <a:gd name="connsiteY263" fmla="*/ 4792836 h 5234271"/>
                  <a:gd name="connsiteX264" fmla="*/ 1397876 w 7140005"/>
                  <a:gd name="connsiteY264" fmla="*/ 4834878 h 5234271"/>
                  <a:gd name="connsiteX265" fmla="*/ 1366345 w 7140005"/>
                  <a:gd name="connsiteY265" fmla="*/ 4845388 h 5234271"/>
                  <a:gd name="connsiteX266" fmla="*/ 1271752 w 7140005"/>
                  <a:gd name="connsiteY266" fmla="*/ 4866409 h 5234271"/>
                  <a:gd name="connsiteX267" fmla="*/ 1208690 w 7140005"/>
                  <a:gd name="connsiteY267" fmla="*/ 4876919 h 5234271"/>
                  <a:gd name="connsiteX268" fmla="*/ 1093076 w 7140005"/>
                  <a:gd name="connsiteY268" fmla="*/ 4908450 h 5234271"/>
                  <a:gd name="connsiteX269" fmla="*/ 1061545 w 7140005"/>
                  <a:gd name="connsiteY269" fmla="*/ 4929471 h 5234271"/>
                  <a:gd name="connsiteX270" fmla="*/ 998483 w 7140005"/>
                  <a:gd name="connsiteY270" fmla="*/ 4950491 h 5234271"/>
                  <a:gd name="connsiteX271" fmla="*/ 935421 w 7140005"/>
                  <a:gd name="connsiteY271" fmla="*/ 4982022 h 5234271"/>
                  <a:gd name="connsiteX272" fmla="*/ 872359 w 7140005"/>
                  <a:gd name="connsiteY272" fmla="*/ 5024064 h 5234271"/>
                  <a:gd name="connsiteX273" fmla="*/ 777766 w 7140005"/>
                  <a:gd name="connsiteY273" fmla="*/ 5034574 h 5234271"/>
                  <a:gd name="connsiteX274" fmla="*/ 756745 w 7140005"/>
                  <a:gd name="connsiteY274" fmla="*/ 5066105 h 5234271"/>
                  <a:gd name="connsiteX275" fmla="*/ 693683 w 7140005"/>
                  <a:gd name="connsiteY275" fmla="*/ 5097636 h 5234271"/>
                  <a:gd name="connsiteX276" fmla="*/ 493986 w 7140005"/>
                  <a:gd name="connsiteY276" fmla="*/ 5087126 h 5234271"/>
                  <a:gd name="connsiteX277" fmla="*/ 388883 w 7140005"/>
                  <a:gd name="connsiteY277" fmla="*/ 5097636 h 5234271"/>
                  <a:gd name="connsiteX278" fmla="*/ 325821 w 7140005"/>
                  <a:gd name="connsiteY278" fmla="*/ 5118657 h 5234271"/>
                  <a:gd name="connsiteX279" fmla="*/ 294290 w 7140005"/>
                  <a:gd name="connsiteY279" fmla="*/ 5139678 h 5234271"/>
                  <a:gd name="connsiteX280" fmla="*/ 252249 w 7140005"/>
                  <a:gd name="connsiteY280" fmla="*/ 5181719 h 5234271"/>
                  <a:gd name="connsiteX281" fmla="*/ 220717 w 7140005"/>
                  <a:gd name="connsiteY281" fmla="*/ 5202740 h 5234271"/>
                  <a:gd name="connsiteX282" fmla="*/ 94593 w 7140005"/>
                  <a:gd name="connsiteY282" fmla="*/ 5234271 h 5234271"/>
                  <a:gd name="connsiteX283" fmla="*/ 52552 w 7140005"/>
                  <a:gd name="connsiteY283" fmla="*/ 5171209 h 5234271"/>
                  <a:gd name="connsiteX284" fmla="*/ 63062 w 7140005"/>
                  <a:gd name="connsiteY284" fmla="*/ 5139678 h 5234271"/>
                  <a:gd name="connsiteX285" fmla="*/ 94593 w 7140005"/>
                  <a:gd name="connsiteY285" fmla="*/ 5118657 h 5234271"/>
                  <a:gd name="connsiteX286" fmla="*/ 94593 w 7140005"/>
                  <a:gd name="connsiteY286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6947338 w 7140005"/>
                  <a:gd name="connsiteY161" fmla="*/ 914519 h 5234271"/>
                  <a:gd name="connsiteX162" fmla="*/ 6936828 w 7140005"/>
                  <a:gd name="connsiteY162" fmla="*/ 977581 h 5234271"/>
                  <a:gd name="connsiteX163" fmla="*/ 7068361 w 7140005"/>
                  <a:gd name="connsiteY163" fmla="*/ 874999 h 5234271"/>
                  <a:gd name="connsiteX164" fmla="*/ 6978714 w 7140005"/>
                  <a:gd name="connsiteY164" fmla="*/ 931356 h 5234271"/>
                  <a:gd name="connsiteX165" fmla="*/ 7096490 w 7140005"/>
                  <a:gd name="connsiteY165" fmla="*/ 934067 h 5234271"/>
                  <a:gd name="connsiteX166" fmla="*/ 6996333 w 7140005"/>
                  <a:gd name="connsiteY166" fmla="*/ 1109127 h 5234271"/>
                  <a:gd name="connsiteX167" fmla="*/ 6986595 w 7140005"/>
                  <a:gd name="connsiteY167" fmla="*/ 1147364 h 5234271"/>
                  <a:gd name="connsiteX168" fmla="*/ 7000196 w 7140005"/>
                  <a:gd name="connsiteY168" fmla="*/ 1171097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6947338 w 7140005"/>
                  <a:gd name="connsiteY161" fmla="*/ 914519 h 5234271"/>
                  <a:gd name="connsiteX162" fmla="*/ 6936828 w 7140005"/>
                  <a:gd name="connsiteY162" fmla="*/ 977581 h 5234271"/>
                  <a:gd name="connsiteX163" fmla="*/ 7068361 w 7140005"/>
                  <a:gd name="connsiteY163" fmla="*/ 874999 h 5234271"/>
                  <a:gd name="connsiteX164" fmla="*/ 7022301 w 7140005"/>
                  <a:gd name="connsiteY164" fmla="*/ 877711 h 5234271"/>
                  <a:gd name="connsiteX165" fmla="*/ 7096490 w 7140005"/>
                  <a:gd name="connsiteY165" fmla="*/ 934067 h 5234271"/>
                  <a:gd name="connsiteX166" fmla="*/ 6996333 w 7140005"/>
                  <a:gd name="connsiteY166" fmla="*/ 1109127 h 5234271"/>
                  <a:gd name="connsiteX167" fmla="*/ 6986595 w 7140005"/>
                  <a:gd name="connsiteY167" fmla="*/ 1147364 h 5234271"/>
                  <a:gd name="connsiteX168" fmla="*/ 7000196 w 7140005"/>
                  <a:gd name="connsiteY168" fmla="*/ 1171097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7034512 w 7140005"/>
                  <a:gd name="connsiteY161" fmla="*/ 880991 h 5234271"/>
                  <a:gd name="connsiteX162" fmla="*/ 6936828 w 7140005"/>
                  <a:gd name="connsiteY162" fmla="*/ 977581 h 5234271"/>
                  <a:gd name="connsiteX163" fmla="*/ 7068361 w 7140005"/>
                  <a:gd name="connsiteY163" fmla="*/ 874999 h 5234271"/>
                  <a:gd name="connsiteX164" fmla="*/ 7022301 w 7140005"/>
                  <a:gd name="connsiteY164" fmla="*/ 877711 h 5234271"/>
                  <a:gd name="connsiteX165" fmla="*/ 7096490 w 7140005"/>
                  <a:gd name="connsiteY165" fmla="*/ 934067 h 5234271"/>
                  <a:gd name="connsiteX166" fmla="*/ 6996333 w 7140005"/>
                  <a:gd name="connsiteY166" fmla="*/ 1109127 h 5234271"/>
                  <a:gd name="connsiteX167" fmla="*/ 6986595 w 7140005"/>
                  <a:gd name="connsiteY167" fmla="*/ 1147364 h 5234271"/>
                  <a:gd name="connsiteX168" fmla="*/ 7000196 w 7140005"/>
                  <a:gd name="connsiteY168" fmla="*/ 1171097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7034512 w 7140005"/>
                  <a:gd name="connsiteY161" fmla="*/ 880991 h 5234271"/>
                  <a:gd name="connsiteX162" fmla="*/ 7060324 w 7140005"/>
                  <a:gd name="connsiteY162" fmla="*/ 870291 h 5234271"/>
                  <a:gd name="connsiteX163" fmla="*/ 7068361 w 7140005"/>
                  <a:gd name="connsiteY163" fmla="*/ 874999 h 5234271"/>
                  <a:gd name="connsiteX164" fmla="*/ 7022301 w 7140005"/>
                  <a:gd name="connsiteY164" fmla="*/ 877711 h 5234271"/>
                  <a:gd name="connsiteX165" fmla="*/ 7096490 w 7140005"/>
                  <a:gd name="connsiteY165" fmla="*/ 934067 h 5234271"/>
                  <a:gd name="connsiteX166" fmla="*/ 6996333 w 7140005"/>
                  <a:gd name="connsiteY166" fmla="*/ 1109127 h 5234271"/>
                  <a:gd name="connsiteX167" fmla="*/ 6986595 w 7140005"/>
                  <a:gd name="connsiteY167" fmla="*/ 1147364 h 5234271"/>
                  <a:gd name="connsiteX168" fmla="*/ 7000196 w 7140005"/>
                  <a:gd name="connsiteY168" fmla="*/ 1171097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7034512 w 7140005"/>
                  <a:gd name="connsiteY161" fmla="*/ 880991 h 5234271"/>
                  <a:gd name="connsiteX162" fmla="*/ 7060324 w 7140005"/>
                  <a:gd name="connsiteY162" fmla="*/ 870291 h 5234271"/>
                  <a:gd name="connsiteX163" fmla="*/ 7068361 w 7140005"/>
                  <a:gd name="connsiteY163" fmla="*/ 874999 h 5234271"/>
                  <a:gd name="connsiteX164" fmla="*/ 7022301 w 7140005"/>
                  <a:gd name="connsiteY164" fmla="*/ 877711 h 5234271"/>
                  <a:gd name="connsiteX165" fmla="*/ 7096490 w 7140005"/>
                  <a:gd name="connsiteY165" fmla="*/ 934067 h 5234271"/>
                  <a:gd name="connsiteX166" fmla="*/ 7076242 w 7140005"/>
                  <a:gd name="connsiteY166" fmla="*/ 1042071 h 5234271"/>
                  <a:gd name="connsiteX167" fmla="*/ 6986595 w 7140005"/>
                  <a:gd name="connsiteY167" fmla="*/ 1147364 h 5234271"/>
                  <a:gd name="connsiteX168" fmla="*/ 7000196 w 7140005"/>
                  <a:gd name="connsiteY168" fmla="*/ 1171097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110402 w 7140005"/>
                  <a:gd name="connsiteY158" fmla="*/ 657897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7034512 w 7140005"/>
                  <a:gd name="connsiteY161" fmla="*/ 880991 h 5234271"/>
                  <a:gd name="connsiteX162" fmla="*/ 7060324 w 7140005"/>
                  <a:gd name="connsiteY162" fmla="*/ 870291 h 5234271"/>
                  <a:gd name="connsiteX163" fmla="*/ 7068361 w 7140005"/>
                  <a:gd name="connsiteY163" fmla="*/ 874999 h 5234271"/>
                  <a:gd name="connsiteX164" fmla="*/ 7022301 w 7140005"/>
                  <a:gd name="connsiteY164" fmla="*/ 877711 h 5234271"/>
                  <a:gd name="connsiteX165" fmla="*/ 7096490 w 7140005"/>
                  <a:gd name="connsiteY165" fmla="*/ 934067 h 5234271"/>
                  <a:gd name="connsiteX166" fmla="*/ 7076242 w 7140005"/>
                  <a:gd name="connsiteY166" fmla="*/ 1042071 h 5234271"/>
                  <a:gd name="connsiteX167" fmla="*/ 6986595 w 7140005"/>
                  <a:gd name="connsiteY167" fmla="*/ 1147364 h 5234271"/>
                  <a:gd name="connsiteX168" fmla="*/ 7036518 w 7140005"/>
                  <a:gd name="connsiteY168" fmla="*/ 1137569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074079 w 7140005"/>
                  <a:gd name="connsiteY158" fmla="*/ 691426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7034512 w 7140005"/>
                  <a:gd name="connsiteY161" fmla="*/ 880991 h 5234271"/>
                  <a:gd name="connsiteX162" fmla="*/ 7060324 w 7140005"/>
                  <a:gd name="connsiteY162" fmla="*/ 870291 h 5234271"/>
                  <a:gd name="connsiteX163" fmla="*/ 7068361 w 7140005"/>
                  <a:gd name="connsiteY163" fmla="*/ 874999 h 5234271"/>
                  <a:gd name="connsiteX164" fmla="*/ 7022301 w 7140005"/>
                  <a:gd name="connsiteY164" fmla="*/ 877711 h 5234271"/>
                  <a:gd name="connsiteX165" fmla="*/ 7096490 w 7140005"/>
                  <a:gd name="connsiteY165" fmla="*/ 934067 h 5234271"/>
                  <a:gd name="connsiteX166" fmla="*/ 7076242 w 7140005"/>
                  <a:gd name="connsiteY166" fmla="*/ 1042071 h 5234271"/>
                  <a:gd name="connsiteX167" fmla="*/ 6986595 w 7140005"/>
                  <a:gd name="connsiteY167" fmla="*/ 1147364 h 5234271"/>
                  <a:gd name="connsiteX168" fmla="*/ 7036518 w 7140005"/>
                  <a:gd name="connsiteY168" fmla="*/ 1137569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074079 w 7140005"/>
                  <a:gd name="connsiteY158" fmla="*/ 691426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7034512 w 7140005"/>
                  <a:gd name="connsiteY161" fmla="*/ 880991 h 5234271"/>
                  <a:gd name="connsiteX162" fmla="*/ 7060324 w 7140005"/>
                  <a:gd name="connsiteY162" fmla="*/ 870291 h 5234271"/>
                  <a:gd name="connsiteX163" fmla="*/ 7068361 w 7140005"/>
                  <a:gd name="connsiteY163" fmla="*/ 874999 h 5234271"/>
                  <a:gd name="connsiteX164" fmla="*/ 7022301 w 7140005"/>
                  <a:gd name="connsiteY164" fmla="*/ 877711 h 5234271"/>
                  <a:gd name="connsiteX165" fmla="*/ 7096490 w 7140005"/>
                  <a:gd name="connsiteY165" fmla="*/ 934067 h 5234271"/>
                  <a:gd name="connsiteX166" fmla="*/ 7076242 w 7140005"/>
                  <a:gd name="connsiteY166" fmla="*/ 1042071 h 5234271"/>
                  <a:gd name="connsiteX167" fmla="*/ 6986595 w 7140005"/>
                  <a:gd name="connsiteY167" fmla="*/ 1147364 h 5234271"/>
                  <a:gd name="connsiteX168" fmla="*/ 7029254 w 7140005"/>
                  <a:gd name="connsiteY168" fmla="*/ 1110746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074079 w 7140005"/>
                  <a:gd name="connsiteY158" fmla="*/ 691426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7034512 w 7140005"/>
                  <a:gd name="connsiteY161" fmla="*/ 880991 h 5234271"/>
                  <a:gd name="connsiteX162" fmla="*/ 7060324 w 7140005"/>
                  <a:gd name="connsiteY162" fmla="*/ 870291 h 5234271"/>
                  <a:gd name="connsiteX163" fmla="*/ 7068361 w 7140005"/>
                  <a:gd name="connsiteY163" fmla="*/ 874999 h 5234271"/>
                  <a:gd name="connsiteX164" fmla="*/ 7058623 w 7140005"/>
                  <a:gd name="connsiteY164" fmla="*/ 857594 h 5234271"/>
                  <a:gd name="connsiteX165" fmla="*/ 7096490 w 7140005"/>
                  <a:gd name="connsiteY165" fmla="*/ 934067 h 5234271"/>
                  <a:gd name="connsiteX166" fmla="*/ 7076242 w 7140005"/>
                  <a:gd name="connsiteY166" fmla="*/ 1042071 h 5234271"/>
                  <a:gd name="connsiteX167" fmla="*/ 6986595 w 7140005"/>
                  <a:gd name="connsiteY167" fmla="*/ 1147364 h 5234271"/>
                  <a:gd name="connsiteX168" fmla="*/ 7029254 w 7140005"/>
                  <a:gd name="connsiteY168" fmla="*/ 1110746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0005"/>
                  <a:gd name="connsiteY0" fmla="*/ 5181719 h 5234271"/>
                  <a:gd name="connsiteX1" fmla="*/ 0 w 7140005"/>
                  <a:gd name="connsiteY1" fmla="*/ 5181719 h 5234271"/>
                  <a:gd name="connsiteX2" fmla="*/ 73573 w 7140005"/>
                  <a:gd name="connsiteY2" fmla="*/ 5118657 h 5234271"/>
                  <a:gd name="connsiteX3" fmla="*/ 136635 w 7140005"/>
                  <a:gd name="connsiteY3" fmla="*/ 5066105 h 5234271"/>
                  <a:gd name="connsiteX4" fmla="*/ 199697 w 7140005"/>
                  <a:gd name="connsiteY4" fmla="*/ 5045084 h 5234271"/>
                  <a:gd name="connsiteX5" fmla="*/ 220717 w 7140005"/>
                  <a:gd name="connsiteY5" fmla="*/ 5013553 h 5234271"/>
                  <a:gd name="connsiteX6" fmla="*/ 283780 w 7140005"/>
                  <a:gd name="connsiteY6" fmla="*/ 4982022 h 5234271"/>
                  <a:gd name="connsiteX7" fmla="*/ 304800 w 7140005"/>
                  <a:gd name="connsiteY7" fmla="*/ 4950491 h 5234271"/>
                  <a:gd name="connsiteX8" fmla="*/ 367862 w 7140005"/>
                  <a:gd name="connsiteY8" fmla="*/ 4918960 h 5234271"/>
                  <a:gd name="connsiteX9" fmla="*/ 399393 w 7140005"/>
                  <a:gd name="connsiteY9" fmla="*/ 4887429 h 5234271"/>
                  <a:gd name="connsiteX10" fmla="*/ 430924 w 7140005"/>
                  <a:gd name="connsiteY10" fmla="*/ 4866409 h 5234271"/>
                  <a:gd name="connsiteX11" fmla="*/ 483476 w 7140005"/>
                  <a:gd name="connsiteY11" fmla="*/ 4813857 h 5234271"/>
                  <a:gd name="connsiteX12" fmla="*/ 504497 w 7140005"/>
                  <a:gd name="connsiteY12" fmla="*/ 4782326 h 5234271"/>
                  <a:gd name="connsiteX13" fmla="*/ 536028 w 7140005"/>
                  <a:gd name="connsiteY13" fmla="*/ 4761305 h 5234271"/>
                  <a:gd name="connsiteX14" fmla="*/ 546538 w 7140005"/>
                  <a:gd name="connsiteY14" fmla="*/ 4729774 h 5234271"/>
                  <a:gd name="connsiteX15" fmla="*/ 567559 w 7140005"/>
                  <a:gd name="connsiteY15" fmla="*/ 4698243 h 5234271"/>
                  <a:gd name="connsiteX16" fmla="*/ 578069 w 7140005"/>
                  <a:gd name="connsiteY16" fmla="*/ 4666712 h 5234271"/>
                  <a:gd name="connsiteX17" fmla="*/ 609600 w 7140005"/>
                  <a:gd name="connsiteY17" fmla="*/ 4635181 h 5234271"/>
                  <a:gd name="connsiteX18" fmla="*/ 683173 w 7140005"/>
                  <a:gd name="connsiteY18" fmla="*/ 4593140 h 5234271"/>
                  <a:gd name="connsiteX19" fmla="*/ 777766 w 7140005"/>
                  <a:gd name="connsiteY19" fmla="*/ 4519567 h 5234271"/>
                  <a:gd name="connsiteX20" fmla="*/ 819807 w 7140005"/>
                  <a:gd name="connsiteY20" fmla="*/ 4498547 h 5234271"/>
                  <a:gd name="connsiteX21" fmla="*/ 882869 w 7140005"/>
                  <a:gd name="connsiteY21" fmla="*/ 4456505 h 5234271"/>
                  <a:gd name="connsiteX22" fmla="*/ 914400 w 7140005"/>
                  <a:gd name="connsiteY22" fmla="*/ 4435484 h 5234271"/>
                  <a:gd name="connsiteX23" fmla="*/ 1008993 w 7140005"/>
                  <a:gd name="connsiteY23" fmla="*/ 4403953 h 5234271"/>
                  <a:gd name="connsiteX24" fmla="*/ 1040524 w 7140005"/>
                  <a:gd name="connsiteY24" fmla="*/ 4393443 h 5234271"/>
                  <a:gd name="connsiteX25" fmla="*/ 1072055 w 7140005"/>
                  <a:gd name="connsiteY25" fmla="*/ 4382933 h 5234271"/>
                  <a:gd name="connsiteX26" fmla="*/ 1135117 w 7140005"/>
                  <a:gd name="connsiteY26" fmla="*/ 4340891 h 5234271"/>
                  <a:gd name="connsiteX27" fmla="*/ 1229711 w 7140005"/>
                  <a:gd name="connsiteY27" fmla="*/ 4267319 h 5234271"/>
                  <a:gd name="connsiteX28" fmla="*/ 1345324 w 7140005"/>
                  <a:gd name="connsiteY28" fmla="*/ 4235788 h 5234271"/>
                  <a:gd name="connsiteX29" fmla="*/ 1408386 w 7140005"/>
                  <a:gd name="connsiteY29" fmla="*/ 4204257 h 5234271"/>
                  <a:gd name="connsiteX30" fmla="*/ 1439917 w 7140005"/>
                  <a:gd name="connsiteY30" fmla="*/ 4183236 h 5234271"/>
                  <a:gd name="connsiteX31" fmla="*/ 1502980 w 7140005"/>
                  <a:gd name="connsiteY31" fmla="*/ 4162216 h 5234271"/>
                  <a:gd name="connsiteX32" fmla="*/ 1534511 w 7140005"/>
                  <a:gd name="connsiteY32" fmla="*/ 4151705 h 5234271"/>
                  <a:gd name="connsiteX33" fmla="*/ 1629104 w 7140005"/>
                  <a:gd name="connsiteY33" fmla="*/ 4078133 h 5234271"/>
                  <a:gd name="connsiteX34" fmla="*/ 1660635 w 7140005"/>
                  <a:gd name="connsiteY34" fmla="*/ 4057112 h 5234271"/>
                  <a:gd name="connsiteX35" fmla="*/ 1692166 w 7140005"/>
                  <a:gd name="connsiteY35" fmla="*/ 4025581 h 5234271"/>
                  <a:gd name="connsiteX36" fmla="*/ 1723697 w 7140005"/>
                  <a:gd name="connsiteY36" fmla="*/ 4004560 h 5234271"/>
                  <a:gd name="connsiteX37" fmla="*/ 1786759 w 7140005"/>
                  <a:gd name="connsiteY37" fmla="*/ 3952009 h 5234271"/>
                  <a:gd name="connsiteX38" fmla="*/ 1849821 w 7140005"/>
                  <a:gd name="connsiteY38" fmla="*/ 3930988 h 5234271"/>
                  <a:gd name="connsiteX39" fmla="*/ 1881352 w 7140005"/>
                  <a:gd name="connsiteY39" fmla="*/ 3909967 h 5234271"/>
                  <a:gd name="connsiteX40" fmla="*/ 1912883 w 7140005"/>
                  <a:gd name="connsiteY40" fmla="*/ 3899457 h 5234271"/>
                  <a:gd name="connsiteX41" fmla="*/ 1965435 w 7140005"/>
                  <a:gd name="connsiteY41" fmla="*/ 3857416 h 5234271"/>
                  <a:gd name="connsiteX42" fmla="*/ 2028497 w 7140005"/>
                  <a:gd name="connsiteY42" fmla="*/ 3804864 h 5234271"/>
                  <a:gd name="connsiteX43" fmla="*/ 2091559 w 7140005"/>
                  <a:gd name="connsiteY43" fmla="*/ 3783843 h 5234271"/>
                  <a:gd name="connsiteX44" fmla="*/ 2154621 w 7140005"/>
                  <a:gd name="connsiteY44" fmla="*/ 3741802 h 5234271"/>
                  <a:gd name="connsiteX45" fmla="*/ 2186152 w 7140005"/>
                  <a:gd name="connsiteY45" fmla="*/ 3710271 h 5234271"/>
                  <a:gd name="connsiteX46" fmla="*/ 2249214 w 7140005"/>
                  <a:gd name="connsiteY46" fmla="*/ 3689250 h 5234271"/>
                  <a:gd name="connsiteX47" fmla="*/ 2301766 w 7140005"/>
                  <a:gd name="connsiteY47" fmla="*/ 3636698 h 5234271"/>
                  <a:gd name="connsiteX48" fmla="*/ 2333297 w 7140005"/>
                  <a:gd name="connsiteY48" fmla="*/ 3615678 h 5234271"/>
                  <a:gd name="connsiteX49" fmla="*/ 2385849 w 7140005"/>
                  <a:gd name="connsiteY49" fmla="*/ 3552616 h 5234271"/>
                  <a:gd name="connsiteX50" fmla="*/ 2417380 w 7140005"/>
                  <a:gd name="connsiteY50" fmla="*/ 3531595 h 5234271"/>
                  <a:gd name="connsiteX51" fmla="*/ 2448911 w 7140005"/>
                  <a:gd name="connsiteY51" fmla="*/ 3500064 h 5234271"/>
                  <a:gd name="connsiteX52" fmla="*/ 2511973 w 7140005"/>
                  <a:gd name="connsiteY52" fmla="*/ 3479043 h 5234271"/>
                  <a:gd name="connsiteX53" fmla="*/ 2543504 w 7140005"/>
                  <a:gd name="connsiteY53" fmla="*/ 3447512 h 5234271"/>
                  <a:gd name="connsiteX54" fmla="*/ 2575035 w 7140005"/>
                  <a:gd name="connsiteY54" fmla="*/ 3437002 h 5234271"/>
                  <a:gd name="connsiteX55" fmla="*/ 2606566 w 7140005"/>
                  <a:gd name="connsiteY55" fmla="*/ 3415981 h 5234271"/>
                  <a:gd name="connsiteX56" fmla="*/ 2659117 w 7140005"/>
                  <a:gd name="connsiteY56" fmla="*/ 3363429 h 5234271"/>
                  <a:gd name="connsiteX57" fmla="*/ 2690649 w 7140005"/>
                  <a:gd name="connsiteY57" fmla="*/ 3331898 h 5234271"/>
                  <a:gd name="connsiteX58" fmla="*/ 2795752 w 7140005"/>
                  <a:gd name="connsiteY58" fmla="*/ 3258326 h 5234271"/>
                  <a:gd name="connsiteX59" fmla="*/ 2827283 w 7140005"/>
                  <a:gd name="connsiteY59" fmla="*/ 3237305 h 5234271"/>
                  <a:gd name="connsiteX60" fmla="*/ 2858814 w 7140005"/>
                  <a:gd name="connsiteY60" fmla="*/ 3205774 h 5234271"/>
                  <a:gd name="connsiteX61" fmla="*/ 2890345 w 7140005"/>
                  <a:gd name="connsiteY61" fmla="*/ 3195264 h 5234271"/>
                  <a:gd name="connsiteX62" fmla="*/ 2921876 w 7140005"/>
                  <a:gd name="connsiteY62" fmla="*/ 3163733 h 5234271"/>
                  <a:gd name="connsiteX63" fmla="*/ 2984938 w 7140005"/>
                  <a:gd name="connsiteY63" fmla="*/ 3121691 h 5234271"/>
                  <a:gd name="connsiteX64" fmla="*/ 3048000 w 7140005"/>
                  <a:gd name="connsiteY64" fmla="*/ 3058629 h 5234271"/>
                  <a:gd name="connsiteX65" fmla="*/ 3111062 w 7140005"/>
                  <a:gd name="connsiteY65" fmla="*/ 3016588 h 5234271"/>
                  <a:gd name="connsiteX66" fmla="*/ 3174124 w 7140005"/>
                  <a:gd name="connsiteY66" fmla="*/ 2974547 h 5234271"/>
                  <a:gd name="connsiteX67" fmla="*/ 3205655 w 7140005"/>
                  <a:gd name="connsiteY67" fmla="*/ 2953526 h 5234271"/>
                  <a:gd name="connsiteX68" fmla="*/ 3237186 w 7140005"/>
                  <a:gd name="connsiteY68" fmla="*/ 2943016 h 5234271"/>
                  <a:gd name="connsiteX69" fmla="*/ 3289738 w 7140005"/>
                  <a:gd name="connsiteY69" fmla="*/ 2879953 h 5234271"/>
                  <a:gd name="connsiteX70" fmla="*/ 3321269 w 7140005"/>
                  <a:gd name="connsiteY70" fmla="*/ 2858933 h 5234271"/>
                  <a:gd name="connsiteX71" fmla="*/ 3331780 w 7140005"/>
                  <a:gd name="connsiteY71" fmla="*/ 2827402 h 5234271"/>
                  <a:gd name="connsiteX72" fmla="*/ 3363311 w 7140005"/>
                  <a:gd name="connsiteY72" fmla="*/ 2806381 h 5234271"/>
                  <a:gd name="connsiteX73" fmla="*/ 3426373 w 7140005"/>
                  <a:gd name="connsiteY73" fmla="*/ 2753829 h 5234271"/>
                  <a:gd name="connsiteX74" fmla="*/ 3531476 w 7140005"/>
                  <a:gd name="connsiteY74" fmla="*/ 2596174 h 5234271"/>
                  <a:gd name="connsiteX75" fmla="*/ 3552497 w 7140005"/>
                  <a:gd name="connsiteY75" fmla="*/ 2564643 h 5234271"/>
                  <a:gd name="connsiteX76" fmla="*/ 3573517 w 7140005"/>
                  <a:gd name="connsiteY76" fmla="*/ 2533112 h 5234271"/>
                  <a:gd name="connsiteX77" fmla="*/ 3636580 w 7140005"/>
                  <a:gd name="connsiteY77" fmla="*/ 2480560 h 5234271"/>
                  <a:gd name="connsiteX78" fmla="*/ 3657600 w 7140005"/>
                  <a:gd name="connsiteY78" fmla="*/ 2449029 h 5234271"/>
                  <a:gd name="connsiteX79" fmla="*/ 3720662 w 7140005"/>
                  <a:gd name="connsiteY79" fmla="*/ 2406988 h 5234271"/>
                  <a:gd name="connsiteX80" fmla="*/ 3752193 w 7140005"/>
                  <a:gd name="connsiteY80" fmla="*/ 2385967 h 5234271"/>
                  <a:gd name="connsiteX81" fmla="*/ 3815255 w 7140005"/>
                  <a:gd name="connsiteY81" fmla="*/ 2364947 h 5234271"/>
                  <a:gd name="connsiteX82" fmla="*/ 3878317 w 7140005"/>
                  <a:gd name="connsiteY82" fmla="*/ 2322905 h 5234271"/>
                  <a:gd name="connsiteX83" fmla="*/ 3909849 w 7140005"/>
                  <a:gd name="connsiteY83" fmla="*/ 2301884 h 5234271"/>
                  <a:gd name="connsiteX84" fmla="*/ 3941380 w 7140005"/>
                  <a:gd name="connsiteY84" fmla="*/ 2291374 h 5234271"/>
                  <a:gd name="connsiteX85" fmla="*/ 3972911 w 7140005"/>
                  <a:gd name="connsiteY85" fmla="*/ 2270353 h 5234271"/>
                  <a:gd name="connsiteX86" fmla="*/ 4025462 w 7140005"/>
                  <a:gd name="connsiteY86" fmla="*/ 2259843 h 5234271"/>
                  <a:gd name="connsiteX87" fmla="*/ 4056993 w 7140005"/>
                  <a:gd name="connsiteY87" fmla="*/ 2249333 h 5234271"/>
                  <a:gd name="connsiteX88" fmla="*/ 4120055 w 7140005"/>
                  <a:gd name="connsiteY88" fmla="*/ 2196781 h 5234271"/>
                  <a:gd name="connsiteX89" fmla="*/ 4151586 w 7140005"/>
                  <a:gd name="connsiteY89" fmla="*/ 2175760 h 5234271"/>
                  <a:gd name="connsiteX90" fmla="*/ 4214649 w 7140005"/>
                  <a:gd name="connsiteY90" fmla="*/ 2133719 h 5234271"/>
                  <a:gd name="connsiteX91" fmla="*/ 4309242 w 7140005"/>
                  <a:gd name="connsiteY91" fmla="*/ 2091678 h 5234271"/>
                  <a:gd name="connsiteX92" fmla="*/ 4340773 w 7140005"/>
                  <a:gd name="connsiteY92" fmla="*/ 2081167 h 5234271"/>
                  <a:gd name="connsiteX93" fmla="*/ 4372304 w 7140005"/>
                  <a:gd name="connsiteY93" fmla="*/ 2070657 h 5234271"/>
                  <a:gd name="connsiteX94" fmla="*/ 4403835 w 7140005"/>
                  <a:gd name="connsiteY94" fmla="*/ 2039126 h 5234271"/>
                  <a:gd name="connsiteX95" fmla="*/ 4435366 w 7140005"/>
                  <a:gd name="connsiteY95" fmla="*/ 2018105 h 5234271"/>
                  <a:gd name="connsiteX96" fmla="*/ 4466897 w 7140005"/>
                  <a:gd name="connsiteY96" fmla="*/ 1955043 h 5234271"/>
                  <a:gd name="connsiteX97" fmla="*/ 4529959 w 7140005"/>
                  <a:gd name="connsiteY97" fmla="*/ 1913002 h 5234271"/>
                  <a:gd name="connsiteX98" fmla="*/ 4656083 w 7140005"/>
                  <a:gd name="connsiteY98" fmla="*/ 1913002 h 5234271"/>
                  <a:gd name="connsiteX99" fmla="*/ 4687614 w 7140005"/>
                  <a:gd name="connsiteY99" fmla="*/ 1902491 h 5234271"/>
                  <a:gd name="connsiteX100" fmla="*/ 4750676 w 7140005"/>
                  <a:gd name="connsiteY100" fmla="*/ 1860450 h 5234271"/>
                  <a:gd name="connsiteX101" fmla="*/ 4876800 w 7140005"/>
                  <a:gd name="connsiteY101" fmla="*/ 1818409 h 5234271"/>
                  <a:gd name="connsiteX102" fmla="*/ 4908331 w 7140005"/>
                  <a:gd name="connsiteY102" fmla="*/ 1807898 h 5234271"/>
                  <a:gd name="connsiteX103" fmla="*/ 4971393 w 7140005"/>
                  <a:gd name="connsiteY103" fmla="*/ 1765857 h 5234271"/>
                  <a:gd name="connsiteX104" fmla="*/ 5002924 w 7140005"/>
                  <a:gd name="connsiteY104" fmla="*/ 1744836 h 5234271"/>
                  <a:gd name="connsiteX105" fmla="*/ 5034455 w 7140005"/>
                  <a:gd name="connsiteY105" fmla="*/ 1713305 h 5234271"/>
                  <a:gd name="connsiteX106" fmla="*/ 5065986 w 7140005"/>
                  <a:gd name="connsiteY106" fmla="*/ 1702795 h 5234271"/>
                  <a:gd name="connsiteX107" fmla="*/ 5171090 w 7140005"/>
                  <a:gd name="connsiteY107" fmla="*/ 1671264 h 5234271"/>
                  <a:gd name="connsiteX108" fmla="*/ 5202621 w 7140005"/>
                  <a:gd name="connsiteY108" fmla="*/ 1660753 h 5234271"/>
                  <a:gd name="connsiteX109" fmla="*/ 5276193 w 7140005"/>
                  <a:gd name="connsiteY109" fmla="*/ 1608202 h 5234271"/>
                  <a:gd name="connsiteX110" fmla="*/ 5349766 w 7140005"/>
                  <a:gd name="connsiteY110" fmla="*/ 1555650 h 5234271"/>
                  <a:gd name="connsiteX111" fmla="*/ 5391807 w 7140005"/>
                  <a:gd name="connsiteY111" fmla="*/ 1524119 h 5234271"/>
                  <a:gd name="connsiteX112" fmla="*/ 5391807 w 7140005"/>
                  <a:gd name="connsiteY112" fmla="*/ 1471567 h 5234271"/>
                  <a:gd name="connsiteX113" fmla="*/ 5465380 w 7140005"/>
                  <a:gd name="connsiteY113" fmla="*/ 1408505 h 5234271"/>
                  <a:gd name="connsiteX114" fmla="*/ 5475890 w 7140005"/>
                  <a:gd name="connsiteY114" fmla="*/ 1376974 h 5234271"/>
                  <a:gd name="connsiteX115" fmla="*/ 5538952 w 7140005"/>
                  <a:gd name="connsiteY115" fmla="*/ 1345443 h 5234271"/>
                  <a:gd name="connsiteX116" fmla="*/ 5602014 w 7140005"/>
                  <a:gd name="connsiteY116" fmla="*/ 1282381 h 5234271"/>
                  <a:gd name="connsiteX117" fmla="*/ 5654566 w 7140005"/>
                  <a:gd name="connsiteY117" fmla="*/ 1229829 h 5234271"/>
                  <a:gd name="connsiteX118" fmla="*/ 5707117 w 7140005"/>
                  <a:gd name="connsiteY118" fmla="*/ 1135236 h 5234271"/>
                  <a:gd name="connsiteX119" fmla="*/ 5728138 w 7140005"/>
                  <a:gd name="connsiteY119" fmla="*/ 1103705 h 5234271"/>
                  <a:gd name="connsiteX120" fmla="*/ 5791200 w 7140005"/>
                  <a:gd name="connsiteY120" fmla="*/ 1061664 h 5234271"/>
                  <a:gd name="connsiteX121" fmla="*/ 5822731 w 7140005"/>
                  <a:gd name="connsiteY121" fmla="*/ 1040643 h 5234271"/>
                  <a:gd name="connsiteX122" fmla="*/ 5854262 w 7140005"/>
                  <a:gd name="connsiteY122" fmla="*/ 1009112 h 5234271"/>
                  <a:gd name="connsiteX123" fmla="*/ 5917324 w 7140005"/>
                  <a:gd name="connsiteY123" fmla="*/ 967071 h 5234271"/>
                  <a:gd name="connsiteX124" fmla="*/ 5969876 w 7140005"/>
                  <a:gd name="connsiteY124" fmla="*/ 904009 h 5234271"/>
                  <a:gd name="connsiteX125" fmla="*/ 6032938 w 7140005"/>
                  <a:gd name="connsiteY125" fmla="*/ 851457 h 5234271"/>
                  <a:gd name="connsiteX126" fmla="*/ 6074980 w 7140005"/>
                  <a:gd name="connsiteY126" fmla="*/ 809416 h 5234271"/>
                  <a:gd name="connsiteX127" fmla="*/ 6138042 w 7140005"/>
                  <a:gd name="connsiteY127" fmla="*/ 767374 h 5234271"/>
                  <a:gd name="connsiteX128" fmla="*/ 6222124 w 7140005"/>
                  <a:gd name="connsiteY128" fmla="*/ 693802 h 5234271"/>
                  <a:gd name="connsiteX129" fmla="*/ 6253655 w 7140005"/>
                  <a:gd name="connsiteY129" fmla="*/ 662271 h 5234271"/>
                  <a:gd name="connsiteX130" fmla="*/ 6274676 w 7140005"/>
                  <a:gd name="connsiteY130" fmla="*/ 630740 h 5234271"/>
                  <a:gd name="connsiteX131" fmla="*/ 6306207 w 7140005"/>
                  <a:gd name="connsiteY131" fmla="*/ 620229 h 5234271"/>
                  <a:gd name="connsiteX132" fmla="*/ 6358759 w 7140005"/>
                  <a:gd name="connsiteY132" fmla="*/ 557167 h 5234271"/>
                  <a:gd name="connsiteX133" fmla="*/ 6379780 w 7140005"/>
                  <a:gd name="connsiteY133" fmla="*/ 525636 h 5234271"/>
                  <a:gd name="connsiteX134" fmla="*/ 6442842 w 7140005"/>
                  <a:gd name="connsiteY134" fmla="*/ 473084 h 5234271"/>
                  <a:gd name="connsiteX135" fmla="*/ 6453352 w 7140005"/>
                  <a:gd name="connsiteY135" fmla="*/ 441553 h 5234271"/>
                  <a:gd name="connsiteX136" fmla="*/ 6484883 w 7140005"/>
                  <a:gd name="connsiteY136" fmla="*/ 420533 h 5234271"/>
                  <a:gd name="connsiteX137" fmla="*/ 6516414 w 7140005"/>
                  <a:gd name="connsiteY137" fmla="*/ 389002 h 5234271"/>
                  <a:gd name="connsiteX138" fmla="*/ 6547945 w 7140005"/>
                  <a:gd name="connsiteY138" fmla="*/ 367981 h 5234271"/>
                  <a:gd name="connsiteX139" fmla="*/ 6579476 w 7140005"/>
                  <a:gd name="connsiteY139" fmla="*/ 336450 h 5234271"/>
                  <a:gd name="connsiteX140" fmla="*/ 6611007 w 7140005"/>
                  <a:gd name="connsiteY140" fmla="*/ 315429 h 5234271"/>
                  <a:gd name="connsiteX141" fmla="*/ 6695090 w 7140005"/>
                  <a:gd name="connsiteY141" fmla="*/ 220836 h 5234271"/>
                  <a:gd name="connsiteX142" fmla="*/ 6726621 w 7140005"/>
                  <a:gd name="connsiteY142" fmla="*/ 157774 h 5234271"/>
                  <a:gd name="connsiteX143" fmla="*/ 6737131 w 7140005"/>
                  <a:gd name="connsiteY143" fmla="*/ 126243 h 5234271"/>
                  <a:gd name="connsiteX144" fmla="*/ 6747642 w 7140005"/>
                  <a:gd name="connsiteY144" fmla="*/ 42160 h 5234271"/>
                  <a:gd name="connsiteX145" fmla="*/ 6768662 w 7140005"/>
                  <a:gd name="connsiteY145" fmla="*/ 10629 h 5234271"/>
                  <a:gd name="connsiteX146" fmla="*/ 6873766 w 7140005"/>
                  <a:gd name="connsiteY146" fmla="*/ 10629 h 5234271"/>
                  <a:gd name="connsiteX147" fmla="*/ 7020911 w 7140005"/>
                  <a:gd name="connsiteY147" fmla="*/ 21140 h 5234271"/>
                  <a:gd name="connsiteX148" fmla="*/ 7062952 w 7140005"/>
                  <a:gd name="connsiteY148" fmla="*/ 147264 h 5234271"/>
                  <a:gd name="connsiteX149" fmla="*/ 7073462 w 7140005"/>
                  <a:gd name="connsiteY149" fmla="*/ 178795 h 5234271"/>
                  <a:gd name="connsiteX150" fmla="*/ 7094483 w 7140005"/>
                  <a:gd name="connsiteY150" fmla="*/ 210326 h 5234271"/>
                  <a:gd name="connsiteX151" fmla="*/ 7083973 w 7140005"/>
                  <a:gd name="connsiteY151" fmla="*/ 410022 h 5234271"/>
                  <a:gd name="connsiteX152" fmla="*/ 7052442 w 7140005"/>
                  <a:gd name="connsiteY152" fmla="*/ 473084 h 5234271"/>
                  <a:gd name="connsiteX153" fmla="*/ 7071762 w 7140005"/>
                  <a:gd name="connsiteY153" fmla="*/ 591599 h 5234271"/>
                  <a:gd name="connsiteX154" fmla="*/ 7053986 w 7140005"/>
                  <a:gd name="connsiteY154" fmla="*/ 654472 h 5234271"/>
                  <a:gd name="connsiteX155" fmla="*/ 7054760 w 7140005"/>
                  <a:gd name="connsiteY155" fmla="*/ 697416 h 5234271"/>
                  <a:gd name="connsiteX156" fmla="*/ 7055532 w 7140005"/>
                  <a:gd name="connsiteY156" fmla="*/ 773891 h 5234271"/>
                  <a:gd name="connsiteX157" fmla="*/ 7056864 w 7140005"/>
                  <a:gd name="connsiteY157" fmla="*/ 762396 h 5234271"/>
                  <a:gd name="connsiteX158" fmla="*/ 7059551 w 7140005"/>
                  <a:gd name="connsiteY158" fmla="*/ 718248 h 5234271"/>
                  <a:gd name="connsiteX159" fmla="*/ 7056864 w 7140005"/>
                  <a:gd name="connsiteY159" fmla="*/ 789219 h 5234271"/>
                  <a:gd name="connsiteX160" fmla="*/ 7056864 w 7140005"/>
                  <a:gd name="connsiteY160" fmla="*/ 829453 h 5234271"/>
                  <a:gd name="connsiteX161" fmla="*/ 7034512 w 7140005"/>
                  <a:gd name="connsiteY161" fmla="*/ 880991 h 5234271"/>
                  <a:gd name="connsiteX162" fmla="*/ 7060324 w 7140005"/>
                  <a:gd name="connsiteY162" fmla="*/ 870291 h 5234271"/>
                  <a:gd name="connsiteX163" fmla="*/ 7068361 w 7140005"/>
                  <a:gd name="connsiteY163" fmla="*/ 874999 h 5234271"/>
                  <a:gd name="connsiteX164" fmla="*/ 7058623 w 7140005"/>
                  <a:gd name="connsiteY164" fmla="*/ 857594 h 5234271"/>
                  <a:gd name="connsiteX165" fmla="*/ 7096490 w 7140005"/>
                  <a:gd name="connsiteY165" fmla="*/ 934067 h 5234271"/>
                  <a:gd name="connsiteX166" fmla="*/ 7076242 w 7140005"/>
                  <a:gd name="connsiteY166" fmla="*/ 1042071 h 5234271"/>
                  <a:gd name="connsiteX167" fmla="*/ 6986595 w 7140005"/>
                  <a:gd name="connsiteY167" fmla="*/ 1147364 h 5234271"/>
                  <a:gd name="connsiteX168" fmla="*/ 7029254 w 7140005"/>
                  <a:gd name="connsiteY168" fmla="*/ 1110746 h 5234271"/>
                  <a:gd name="connsiteX169" fmla="*/ 6992003 w 7140005"/>
                  <a:gd name="connsiteY169" fmla="*/ 1224553 h 5234271"/>
                  <a:gd name="connsiteX170" fmla="*/ 7047645 w 7140005"/>
                  <a:gd name="connsiteY170" fmla="*/ 1238867 h 5234271"/>
                  <a:gd name="connsiteX171" fmla="*/ 7125853 w 7140005"/>
                  <a:gd name="connsiteY171" fmla="*/ 1368986 h 5234271"/>
                  <a:gd name="connsiteX172" fmla="*/ 7135436 w 7140005"/>
                  <a:gd name="connsiteY172" fmla="*/ 1484789 h 5234271"/>
                  <a:gd name="connsiteX173" fmla="*/ 7074847 w 7140005"/>
                  <a:gd name="connsiteY173" fmla="*/ 1576671 h 5234271"/>
                  <a:gd name="connsiteX174" fmla="*/ 7078709 w 7140005"/>
                  <a:gd name="connsiteY174" fmla="*/ 1612910 h 5234271"/>
                  <a:gd name="connsiteX175" fmla="*/ 7051970 w 7140005"/>
                  <a:gd name="connsiteY175" fmla="*/ 1724909 h 5234271"/>
                  <a:gd name="connsiteX176" fmla="*/ 7060006 w 7140005"/>
                  <a:gd name="connsiteY176" fmla="*/ 1870436 h 5234271"/>
                  <a:gd name="connsiteX177" fmla="*/ 7020785 w 7140005"/>
                  <a:gd name="connsiteY177" fmla="*/ 1922724 h 5234271"/>
                  <a:gd name="connsiteX178" fmla="*/ 6972547 w 7140005"/>
                  <a:gd name="connsiteY178" fmla="*/ 2019500 h 5234271"/>
                  <a:gd name="connsiteX179" fmla="*/ 6938674 w 7140005"/>
                  <a:gd name="connsiteY179" fmla="*/ 2042595 h 5234271"/>
                  <a:gd name="connsiteX180" fmla="*/ 6885350 w 7140005"/>
                  <a:gd name="connsiteY180" fmla="*/ 2033892 h 5234271"/>
                  <a:gd name="connsiteX181" fmla="*/ 6878859 w 7140005"/>
                  <a:gd name="connsiteY181" fmla="*/ 2078834 h 5234271"/>
                  <a:gd name="connsiteX182" fmla="*/ 6801948 w 7140005"/>
                  <a:gd name="connsiteY182" fmla="*/ 2100410 h 5234271"/>
                  <a:gd name="connsiteX183" fmla="*/ 6669077 w 7140005"/>
                  <a:gd name="connsiteY183" fmla="*/ 2157124 h 5234271"/>
                  <a:gd name="connsiteX184" fmla="*/ 6575142 w 7140005"/>
                  <a:gd name="connsiteY184" fmla="*/ 2218370 h 5234271"/>
                  <a:gd name="connsiteX185" fmla="*/ 6542401 w 7140005"/>
                  <a:gd name="connsiteY185" fmla="*/ 2240218 h 5234271"/>
                  <a:gd name="connsiteX186" fmla="*/ 6468493 w 7140005"/>
                  <a:gd name="connsiteY186" fmla="*/ 2276724 h 5234271"/>
                  <a:gd name="connsiteX187" fmla="*/ 6454556 w 7140005"/>
                  <a:gd name="connsiteY187" fmla="*/ 2295943 h 5234271"/>
                  <a:gd name="connsiteX188" fmla="*/ 6376668 w 7140005"/>
                  <a:gd name="connsiteY188" fmla="*/ 2316962 h 5234271"/>
                  <a:gd name="connsiteX189" fmla="*/ 6234019 w 7140005"/>
                  <a:gd name="connsiteY189" fmla="*/ 2368416 h 5234271"/>
                  <a:gd name="connsiteX190" fmla="*/ 6186931 w 7140005"/>
                  <a:gd name="connsiteY190" fmla="*/ 2391526 h 5234271"/>
                  <a:gd name="connsiteX191" fmla="*/ 6063537 w 7140005"/>
                  <a:gd name="connsiteY191" fmla="*/ 2416973 h 5234271"/>
                  <a:gd name="connsiteX192" fmla="*/ 6029533 w 7140005"/>
                  <a:gd name="connsiteY192" fmla="*/ 2432193 h 5234271"/>
                  <a:gd name="connsiteX193" fmla="*/ 6084260 w 7140005"/>
                  <a:gd name="connsiteY193" fmla="*/ 2405007 h 5234271"/>
                  <a:gd name="connsiteX194" fmla="*/ 5819399 w 7140005"/>
                  <a:gd name="connsiteY194" fmla="*/ 2546595 h 5234271"/>
                  <a:gd name="connsiteX195" fmla="*/ 5833236 w 7140005"/>
                  <a:gd name="connsiteY195" fmla="*/ 2552705 h 5234271"/>
                  <a:gd name="connsiteX196" fmla="*/ 5756419 w 7140005"/>
                  <a:gd name="connsiteY196" fmla="*/ 2546713 h 5234271"/>
                  <a:gd name="connsiteX197" fmla="*/ 5753945 w 7140005"/>
                  <a:gd name="connsiteY197" fmla="*/ 2564833 h 5234271"/>
                  <a:gd name="connsiteX198" fmla="*/ 5734741 w 7140005"/>
                  <a:gd name="connsiteY198" fmla="*/ 2579623 h 5234271"/>
                  <a:gd name="connsiteX199" fmla="*/ 5642506 w 7140005"/>
                  <a:gd name="connsiteY199" fmla="*/ 2599264 h 5234271"/>
                  <a:gd name="connsiteX200" fmla="*/ 5683619 w 7140005"/>
                  <a:gd name="connsiteY200" fmla="*/ 2577150 h 5234271"/>
                  <a:gd name="connsiteX201" fmla="*/ 5584304 w 7140005"/>
                  <a:gd name="connsiteY201" fmla="*/ 2588837 h 5234271"/>
                  <a:gd name="connsiteX202" fmla="*/ 5417469 w 7140005"/>
                  <a:gd name="connsiteY202" fmla="*/ 2726664 h 5234271"/>
                  <a:gd name="connsiteX203" fmla="*/ 5308050 w 7140005"/>
                  <a:gd name="connsiteY203" fmla="*/ 2742330 h 5234271"/>
                  <a:gd name="connsiteX204" fmla="*/ 5211024 w 7140005"/>
                  <a:gd name="connsiteY204" fmla="*/ 2798054 h 5234271"/>
                  <a:gd name="connsiteX205" fmla="*/ 5132480 w 7140005"/>
                  <a:gd name="connsiteY205" fmla="*/ 2801128 h 5234271"/>
                  <a:gd name="connsiteX206" fmla="*/ 4961500 w 7140005"/>
                  <a:gd name="connsiteY206" fmla="*/ 2837008 h 5234271"/>
                  <a:gd name="connsiteX207" fmla="*/ 4771697 w 7140005"/>
                  <a:gd name="connsiteY207" fmla="*/ 2900974 h 5234271"/>
                  <a:gd name="connsiteX208" fmla="*/ 4683284 w 7140005"/>
                  <a:gd name="connsiteY208" fmla="*/ 2934502 h 5234271"/>
                  <a:gd name="connsiteX209" fmla="*/ 4629960 w 7140005"/>
                  <a:gd name="connsiteY209" fmla="*/ 2972739 h 5234271"/>
                  <a:gd name="connsiteX210" fmla="*/ 4576636 w 7140005"/>
                  <a:gd name="connsiteY210" fmla="*/ 2993760 h 5234271"/>
                  <a:gd name="connsiteX211" fmla="*/ 4536912 w 7140005"/>
                  <a:gd name="connsiteY211" fmla="*/ 3045407 h 5234271"/>
                  <a:gd name="connsiteX212" fmla="*/ 4512646 w 7140005"/>
                  <a:gd name="connsiteY212" fmla="*/ 3089446 h 5234271"/>
                  <a:gd name="connsiteX213" fmla="*/ 4401206 w 7140005"/>
                  <a:gd name="connsiteY213" fmla="*/ 3141094 h 5234271"/>
                  <a:gd name="connsiteX214" fmla="*/ 4333353 w 7140005"/>
                  <a:gd name="connsiteY214" fmla="*/ 3162115 h 5234271"/>
                  <a:gd name="connsiteX215" fmla="*/ 4261481 w 7140005"/>
                  <a:gd name="connsiteY215" fmla="*/ 3180235 h 5234271"/>
                  <a:gd name="connsiteX216" fmla="*/ 4200892 w 7140005"/>
                  <a:gd name="connsiteY216" fmla="*/ 3207961 h 5234271"/>
                  <a:gd name="connsiteX217" fmla="*/ 4157151 w 7140005"/>
                  <a:gd name="connsiteY217" fmla="*/ 3241299 h 5234271"/>
                  <a:gd name="connsiteX218" fmla="*/ 4118355 w 7140005"/>
                  <a:gd name="connsiteY218" fmla="*/ 3255615 h 5234271"/>
                  <a:gd name="connsiteX219" fmla="*/ 4077087 w 7140005"/>
                  <a:gd name="connsiteY219" fmla="*/ 3283340 h 5234271"/>
                  <a:gd name="connsiteX220" fmla="*/ 4031027 w 7140005"/>
                  <a:gd name="connsiteY220" fmla="*/ 3320674 h 5234271"/>
                  <a:gd name="connsiteX221" fmla="*/ 3924378 w 7140005"/>
                  <a:gd name="connsiteY221" fmla="*/ 3337890 h 5234271"/>
                  <a:gd name="connsiteX222" fmla="*/ 3887899 w 7140005"/>
                  <a:gd name="connsiteY222" fmla="*/ 3382831 h 5234271"/>
                  <a:gd name="connsiteX223" fmla="*/ 3834575 w 7140005"/>
                  <a:gd name="connsiteY223" fmla="*/ 3433577 h 5234271"/>
                  <a:gd name="connsiteX224" fmla="*/ 3773986 w 7140005"/>
                  <a:gd name="connsiteY224" fmla="*/ 3441185 h 5234271"/>
                  <a:gd name="connsiteX225" fmla="*/ 3738437 w 7140005"/>
                  <a:gd name="connsiteY225" fmla="*/ 3470720 h 5234271"/>
                  <a:gd name="connsiteX226" fmla="*/ 3665637 w 7140005"/>
                  <a:gd name="connsiteY226" fmla="*/ 3496449 h 5234271"/>
                  <a:gd name="connsiteX227" fmla="*/ 3584028 w 7140005"/>
                  <a:gd name="connsiteY227" fmla="*/ 3542295 h 5234271"/>
                  <a:gd name="connsiteX228" fmla="*/ 3541986 w 7140005"/>
                  <a:gd name="connsiteY228" fmla="*/ 3563126 h 5234271"/>
                  <a:gd name="connsiteX229" fmla="*/ 3478924 w 7140005"/>
                  <a:gd name="connsiteY229" fmla="*/ 3584147 h 5234271"/>
                  <a:gd name="connsiteX230" fmla="*/ 3447393 w 7140005"/>
                  <a:gd name="connsiteY230" fmla="*/ 3594657 h 5234271"/>
                  <a:gd name="connsiteX231" fmla="*/ 3415862 w 7140005"/>
                  <a:gd name="connsiteY231" fmla="*/ 3615678 h 5234271"/>
                  <a:gd name="connsiteX232" fmla="*/ 3384331 w 7140005"/>
                  <a:gd name="connsiteY232" fmla="*/ 3626188 h 5234271"/>
                  <a:gd name="connsiteX233" fmla="*/ 3373821 w 7140005"/>
                  <a:gd name="connsiteY233" fmla="*/ 3657719 h 5234271"/>
                  <a:gd name="connsiteX234" fmla="*/ 3363311 w 7140005"/>
                  <a:gd name="connsiteY234" fmla="*/ 3783843 h 5234271"/>
                  <a:gd name="connsiteX235" fmla="*/ 3331780 w 7140005"/>
                  <a:gd name="connsiteY235" fmla="*/ 3794353 h 5234271"/>
                  <a:gd name="connsiteX236" fmla="*/ 3300249 w 7140005"/>
                  <a:gd name="connsiteY236" fmla="*/ 3815374 h 5234271"/>
                  <a:gd name="connsiteX237" fmla="*/ 3153104 w 7140005"/>
                  <a:gd name="connsiteY237" fmla="*/ 3836395 h 5234271"/>
                  <a:gd name="connsiteX238" fmla="*/ 3090042 w 7140005"/>
                  <a:gd name="connsiteY238" fmla="*/ 3878436 h 5234271"/>
                  <a:gd name="connsiteX239" fmla="*/ 2995449 w 7140005"/>
                  <a:gd name="connsiteY239" fmla="*/ 3899457 h 5234271"/>
                  <a:gd name="connsiteX240" fmla="*/ 2932386 w 7140005"/>
                  <a:gd name="connsiteY240" fmla="*/ 3952009 h 5234271"/>
                  <a:gd name="connsiteX241" fmla="*/ 2869324 w 7140005"/>
                  <a:gd name="connsiteY241" fmla="*/ 3983540 h 5234271"/>
                  <a:gd name="connsiteX242" fmla="*/ 2806262 w 7140005"/>
                  <a:gd name="connsiteY242" fmla="*/ 4015071 h 5234271"/>
                  <a:gd name="connsiteX243" fmla="*/ 2764221 w 7140005"/>
                  <a:gd name="connsiteY243" fmla="*/ 4057112 h 5234271"/>
                  <a:gd name="connsiteX244" fmla="*/ 2743200 w 7140005"/>
                  <a:gd name="connsiteY244" fmla="*/ 4088643 h 5234271"/>
                  <a:gd name="connsiteX245" fmla="*/ 2711669 w 7140005"/>
                  <a:gd name="connsiteY245" fmla="*/ 4109664 h 5234271"/>
                  <a:gd name="connsiteX246" fmla="*/ 2617076 w 7140005"/>
                  <a:gd name="connsiteY246" fmla="*/ 4183236 h 5234271"/>
                  <a:gd name="connsiteX247" fmla="*/ 2585545 w 7140005"/>
                  <a:gd name="connsiteY247" fmla="*/ 4214767 h 5234271"/>
                  <a:gd name="connsiteX248" fmla="*/ 2522483 w 7140005"/>
                  <a:gd name="connsiteY248" fmla="*/ 4235788 h 5234271"/>
                  <a:gd name="connsiteX249" fmla="*/ 2459421 w 7140005"/>
                  <a:gd name="connsiteY249" fmla="*/ 4277829 h 5234271"/>
                  <a:gd name="connsiteX250" fmla="*/ 2396359 w 7140005"/>
                  <a:gd name="connsiteY250" fmla="*/ 4330381 h 5234271"/>
                  <a:gd name="connsiteX251" fmla="*/ 2375338 w 7140005"/>
                  <a:gd name="connsiteY251" fmla="*/ 4361912 h 5234271"/>
                  <a:gd name="connsiteX252" fmla="*/ 2270235 w 7140005"/>
                  <a:gd name="connsiteY252" fmla="*/ 4414464 h 5234271"/>
                  <a:gd name="connsiteX253" fmla="*/ 2217683 w 7140005"/>
                  <a:gd name="connsiteY253" fmla="*/ 4424974 h 5234271"/>
                  <a:gd name="connsiteX254" fmla="*/ 2154621 w 7140005"/>
                  <a:gd name="connsiteY254" fmla="*/ 4445995 h 5234271"/>
                  <a:gd name="connsiteX255" fmla="*/ 2091559 w 7140005"/>
                  <a:gd name="connsiteY255" fmla="*/ 4488036 h 5234271"/>
                  <a:gd name="connsiteX256" fmla="*/ 2028497 w 7140005"/>
                  <a:gd name="connsiteY256" fmla="*/ 4519567 h 5234271"/>
                  <a:gd name="connsiteX257" fmla="*/ 1933904 w 7140005"/>
                  <a:gd name="connsiteY257" fmla="*/ 4572119 h 5234271"/>
                  <a:gd name="connsiteX258" fmla="*/ 1723697 w 7140005"/>
                  <a:gd name="connsiteY258" fmla="*/ 4603650 h 5234271"/>
                  <a:gd name="connsiteX259" fmla="*/ 1713186 w 7140005"/>
                  <a:gd name="connsiteY259" fmla="*/ 4635181 h 5234271"/>
                  <a:gd name="connsiteX260" fmla="*/ 1650124 w 7140005"/>
                  <a:gd name="connsiteY260" fmla="*/ 4687733 h 5234271"/>
                  <a:gd name="connsiteX261" fmla="*/ 1618593 w 7140005"/>
                  <a:gd name="connsiteY261" fmla="*/ 4719264 h 5234271"/>
                  <a:gd name="connsiteX262" fmla="*/ 1555531 w 7140005"/>
                  <a:gd name="connsiteY262" fmla="*/ 4740284 h 5234271"/>
                  <a:gd name="connsiteX263" fmla="*/ 1524000 w 7140005"/>
                  <a:gd name="connsiteY263" fmla="*/ 4750795 h 5234271"/>
                  <a:gd name="connsiteX264" fmla="*/ 1460938 w 7140005"/>
                  <a:gd name="connsiteY264" fmla="*/ 4792836 h 5234271"/>
                  <a:gd name="connsiteX265" fmla="*/ 1397876 w 7140005"/>
                  <a:gd name="connsiteY265" fmla="*/ 4834878 h 5234271"/>
                  <a:gd name="connsiteX266" fmla="*/ 1366345 w 7140005"/>
                  <a:gd name="connsiteY266" fmla="*/ 4845388 h 5234271"/>
                  <a:gd name="connsiteX267" fmla="*/ 1271752 w 7140005"/>
                  <a:gd name="connsiteY267" fmla="*/ 4866409 h 5234271"/>
                  <a:gd name="connsiteX268" fmla="*/ 1208690 w 7140005"/>
                  <a:gd name="connsiteY268" fmla="*/ 4876919 h 5234271"/>
                  <a:gd name="connsiteX269" fmla="*/ 1093076 w 7140005"/>
                  <a:gd name="connsiteY269" fmla="*/ 4908450 h 5234271"/>
                  <a:gd name="connsiteX270" fmla="*/ 1061545 w 7140005"/>
                  <a:gd name="connsiteY270" fmla="*/ 4929471 h 5234271"/>
                  <a:gd name="connsiteX271" fmla="*/ 998483 w 7140005"/>
                  <a:gd name="connsiteY271" fmla="*/ 4950491 h 5234271"/>
                  <a:gd name="connsiteX272" fmla="*/ 935421 w 7140005"/>
                  <a:gd name="connsiteY272" fmla="*/ 4982022 h 5234271"/>
                  <a:gd name="connsiteX273" fmla="*/ 872359 w 7140005"/>
                  <a:gd name="connsiteY273" fmla="*/ 5024064 h 5234271"/>
                  <a:gd name="connsiteX274" fmla="*/ 777766 w 7140005"/>
                  <a:gd name="connsiteY274" fmla="*/ 5034574 h 5234271"/>
                  <a:gd name="connsiteX275" fmla="*/ 756745 w 7140005"/>
                  <a:gd name="connsiteY275" fmla="*/ 5066105 h 5234271"/>
                  <a:gd name="connsiteX276" fmla="*/ 693683 w 7140005"/>
                  <a:gd name="connsiteY276" fmla="*/ 5097636 h 5234271"/>
                  <a:gd name="connsiteX277" fmla="*/ 493986 w 7140005"/>
                  <a:gd name="connsiteY277" fmla="*/ 5087126 h 5234271"/>
                  <a:gd name="connsiteX278" fmla="*/ 388883 w 7140005"/>
                  <a:gd name="connsiteY278" fmla="*/ 5097636 h 5234271"/>
                  <a:gd name="connsiteX279" fmla="*/ 325821 w 7140005"/>
                  <a:gd name="connsiteY279" fmla="*/ 5118657 h 5234271"/>
                  <a:gd name="connsiteX280" fmla="*/ 294290 w 7140005"/>
                  <a:gd name="connsiteY280" fmla="*/ 5139678 h 5234271"/>
                  <a:gd name="connsiteX281" fmla="*/ 252249 w 7140005"/>
                  <a:gd name="connsiteY281" fmla="*/ 5181719 h 5234271"/>
                  <a:gd name="connsiteX282" fmla="*/ 220717 w 7140005"/>
                  <a:gd name="connsiteY282" fmla="*/ 5202740 h 5234271"/>
                  <a:gd name="connsiteX283" fmla="*/ 94593 w 7140005"/>
                  <a:gd name="connsiteY283" fmla="*/ 5234271 h 5234271"/>
                  <a:gd name="connsiteX284" fmla="*/ 52552 w 7140005"/>
                  <a:gd name="connsiteY284" fmla="*/ 5171209 h 5234271"/>
                  <a:gd name="connsiteX285" fmla="*/ 63062 w 7140005"/>
                  <a:gd name="connsiteY285" fmla="*/ 5139678 h 5234271"/>
                  <a:gd name="connsiteX286" fmla="*/ 94593 w 7140005"/>
                  <a:gd name="connsiteY286" fmla="*/ 5118657 h 5234271"/>
                  <a:gd name="connsiteX287" fmla="*/ 94593 w 7140005"/>
                  <a:gd name="connsiteY287" fmla="*/ 5118657 h 5234271"/>
                  <a:gd name="connsiteX0" fmla="*/ 0 w 7144162"/>
                  <a:gd name="connsiteY0" fmla="*/ 5181719 h 5234271"/>
                  <a:gd name="connsiteX1" fmla="*/ 0 w 7144162"/>
                  <a:gd name="connsiteY1" fmla="*/ 5181719 h 5234271"/>
                  <a:gd name="connsiteX2" fmla="*/ 73573 w 7144162"/>
                  <a:gd name="connsiteY2" fmla="*/ 5118657 h 5234271"/>
                  <a:gd name="connsiteX3" fmla="*/ 136635 w 7144162"/>
                  <a:gd name="connsiteY3" fmla="*/ 5066105 h 5234271"/>
                  <a:gd name="connsiteX4" fmla="*/ 199697 w 7144162"/>
                  <a:gd name="connsiteY4" fmla="*/ 5045084 h 5234271"/>
                  <a:gd name="connsiteX5" fmla="*/ 220717 w 7144162"/>
                  <a:gd name="connsiteY5" fmla="*/ 5013553 h 5234271"/>
                  <a:gd name="connsiteX6" fmla="*/ 283780 w 7144162"/>
                  <a:gd name="connsiteY6" fmla="*/ 4982022 h 5234271"/>
                  <a:gd name="connsiteX7" fmla="*/ 304800 w 7144162"/>
                  <a:gd name="connsiteY7" fmla="*/ 4950491 h 5234271"/>
                  <a:gd name="connsiteX8" fmla="*/ 367862 w 7144162"/>
                  <a:gd name="connsiteY8" fmla="*/ 4918960 h 5234271"/>
                  <a:gd name="connsiteX9" fmla="*/ 399393 w 7144162"/>
                  <a:gd name="connsiteY9" fmla="*/ 4887429 h 5234271"/>
                  <a:gd name="connsiteX10" fmla="*/ 430924 w 7144162"/>
                  <a:gd name="connsiteY10" fmla="*/ 4866409 h 5234271"/>
                  <a:gd name="connsiteX11" fmla="*/ 483476 w 7144162"/>
                  <a:gd name="connsiteY11" fmla="*/ 4813857 h 5234271"/>
                  <a:gd name="connsiteX12" fmla="*/ 504497 w 7144162"/>
                  <a:gd name="connsiteY12" fmla="*/ 4782326 h 5234271"/>
                  <a:gd name="connsiteX13" fmla="*/ 536028 w 7144162"/>
                  <a:gd name="connsiteY13" fmla="*/ 4761305 h 5234271"/>
                  <a:gd name="connsiteX14" fmla="*/ 546538 w 7144162"/>
                  <a:gd name="connsiteY14" fmla="*/ 4729774 h 5234271"/>
                  <a:gd name="connsiteX15" fmla="*/ 567559 w 7144162"/>
                  <a:gd name="connsiteY15" fmla="*/ 4698243 h 5234271"/>
                  <a:gd name="connsiteX16" fmla="*/ 578069 w 7144162"/>
                  <a:gd name="connsiteY16" fmla="*/ 4666712 h 5234271"/>
                  <a:gd name="connsiteX17" fmla="*/ 609600 w 7144162"/>
                  <a:gd name="connsiteY17" fmla="*/ 4635181 h 5234271"/>
                  <a:gd name="connsiteX18" fmla="*/ 683173 w 7144162"/>
                  <a:gd name="connsiteY18" fmla="*/ 4593140 h 5234271"/>
                  <a:gd name="connsiteX19" fmla="*/ 777766 w 7144162"/>
                  <a:gd name="connsiteY19" fmla="*/ 4519567 h 5234271"/>
                  <a:gd name="connsiteX20" fmla="*/ 819807 w 7144162"/>
                  <a:gd name="connsiteY20" fmla="*/ 4498547 h 5234271"/>
                  <a:gd name="connsiteX21" fmla="*/ 882869 w 7144162"/>
                  <a:gd name="connsiteY21" fmla="*/ 4456505 h 5234271"/>
                  <a:gd name="connsiteX22" fmla="*/ 914400 w 7144162"/>
                  <a:gd name="connsiteY22" fmla="*/ 4435484 h 5234271"/>
                  <a:gd name="connsiteX23" fmla="*/ 1008993 w 7144162"/>
                  <a:gd name="connsiteY23" fmla="*/ 4403953 h 5234271"/>
                  <a:gd name="connsiteX24" fmla="*/ 1040524 w 7144162"/>
                  <a:gd name="connsiteY24" fmla="*/ 4393443 h 5234271"/>
                  <a:gd name="connsiteX25" fmla="*/ 1072055 w 7144162"/>
                  <a:gd name="connsiteY25" fmla="*/ 4382933 h 5234271"/>
                  <a:gd name="connsiteX26" fmla="*/ 1135117 w 7144162"/>
                  <a:gd name="connsiteY26" fmla="*/ 4340891 h 5234271"/>
                  <a:gd name="connsiteX27" fmla="*/ 1229711 w 7144162"/>
                  <a:gd name="connsiteY27" fmla="*/ 4267319 h 5234271"/>
                  <a:gd name="connsiteX28" fmla="*/ 1345324 w 7144162"/>
                  <a:gd name="connsiteY28" fmla="*/ 4235788 h 5234271"/>
                  <a:gd name="connsiteX29" fmla="*/ 1408386 w 7144162"/>
                  <a:gd name="connsiteY29" fmla="*/ 4204257 h 5234271"/>
                  <a:gd name="connsiteX30" fmla="*/ 1439917 w 7144162"/>
                  <a:gd name="connsiteY30" fmla="*/ 4183236 h 5234271"/>
                  <a:gd name="connsiteX31" fmla="*/ 1502980 w 7144162"/>
                  <a:gd name="connsiteY31" fmla="*/ 4162216 h 5234271"/>
                  <a:gd name="connsiteX32" fmla="*/ 1534511 w 7144162"/>
                  <a:gd name="connsiteY32" fmla="*/ 4151705 h 5234271"/>
                  <a:gd name="connsiteX33" fmla="*/ 1629104 w 7144162"/>
                  <a:gd name="connsiteY33" fmla="*/ 4078133 h 5234271"/>
                  <a:gd name="connsiteX34" fmla="*/ 1660635 w 7144162"/>
                  <a:gd name="connsiteY34" fmla="*/ 4057112 h 5234271"/>
                  <a:gd name="connsiteX35" fmla="*/ 1692166 w 7144162"/>
                  <a:gd name="connsiteY35" fmla="*/ 4025581 h 5234271"/>
                  <a:gd name="connsiteX36" fmla="*/ 1723697 w 7144162"/>
                  <a:gd name="connsiteY36" fmla="*/ 4004560 h 5234271"/>
                  <a:gd name="connsiteX37" fmla="*/ 1786759 w 7144162"/>
                  <a:gd name="connsiteY37" fmla="*/ 3952009 h 5234271"/>
                  <a:gd name="connsiteX38" fmla="*/ 1849821 w 7144162"/>
                  <a:gd name="connsiteY38" fmla="*/ 3930988 h 5234271"/>
                  <a:gd name="connsiteX39" fmla="*/ 1881352 w 7144162"/>
                  <a:gd name="connsiteY39" fmla="*/ 3909967 h 5234271"/>
                  <a:gd name="connsiteX40" fmla="*/ 1912883 w 7144162"/>
                  <a:gd name="connsiteY40" fmla="*/ 3899457 h 5234271"/>
                  <a:gd name="connsiteX41" fmla="*/ 1965435 w 7144162"/>
                  <a:gd name="connsiteY41" fmla="*/ 3857416 h 5234271"/>
                  <a:gd name="connsiteX42" fmla="*/ 2028497 w 7144162"/>
                  <a:gd name="connsiteY42" fmla="*/ 3804864 h 5234271"/>
                  <a:gd name="connsiteX43" fmla="*/ 2091559 w 7144162"/>
                  <a:gd name="connsiteY43" fmla="*/ 3783843 h 5234271"/>
                  <a:gd name="connsiteX44" fmla="*/ 2154621 w 7144162"/>
                  <a:gd name="connsiteY44" fmla="*/ 3741802 h 5234271"/>
                  <a:gd name="connsiteX45" fmla="*/ 2186152 w 7144162"/>
                  <a:gd name="connsiteY45" fmla="*/ 3710271 h 5234271"/>
                  <a:gd name="connsiteX46" fmla="*/ 2249214 w 7144162"/>
                  <a:gd name="connsiteY46" fmla="*/ 3689250 h 5234271"/>
                  <a:gd name="connsiteX47" fmla="*/ 2301766 w 7144162"/>
                  <a:gd name="connsiteY47" fmla="*/ 3636698 h 5234271"/>
                  <a:gd name="connsiteX48" fmla="*/ 2333297 w 7144162"/>
                  <a:gd name="connsiteY48" fmla="*/ 3615678 h 5234271"/>
                  <a:gd name="connsiteX49" fmla="*/ 2385849 w 7144162"/>
                  <a:gd name="connsiteY49" fmla="*/ 3552616 h 5234271"/>
                  <a:gd name="connsiteX50" fmla="*/ 2417380 w 7144162"/>
                  <a:gd name="connsiteY50" fmla="*/ 3531595 h 5234271"/>
                  <a:gd name="connsiteX51" fmla="*/ 2448911 w 7144162"/>
                  <a:gd name="connsiteY51" fmla="*/ 3500064 h 5234271"/>
                  <a:gd name="connsiteX52" fmla="*/ 2511973 w 7144162"/>
                  <a:gd name="connsiteY52" fmla="*/ 3479043 h 5234271"/>
                  <a:gd name="connsiteX53" fmla="*/ 2543504 w 7144162"/>
                  <a:gd name="connsiteY53" fmla="*/ 3447512 h 5234271"/>
                  <a:gd name="connsiteX54" fmla="*/ 2575035 w 7144162"/>
                  <a:gd name="connsiteY54" fmla="*/ 3437002 h 5234271"/>
                  <a:gd name="connsiteX55" fmla="*/ 2606566 w 7144162"/>
                  <a:gd name="connsiteY55" fmla="*/ 3415981 h 5234271"/>
                  <a:gd name="connsiteX56" fmla="*/ 2659117 w 7144162"/>
                  <a:gd name="connsiteY56" fmla="*/ 3363429 h 5234271"/>
                  <a:gd name="connsiteX57" fmla="*/ 2690649 w 7144162"/>
                  <a:gd name="connsiteY57" fmla="*/ 3331898 h 5234271"/>
                  <a:gd name="connsiteX58" fmla="*/ 2795752 w 7144162"/>
                  <a:gd name="connsiteY58" fmla="*/ 3258326 h 5234271"/>
                  <a:gd name="connsiteX59" fmla="*/ 2827283 w 7144162"/>
                  <a:gd name="connsiteY59" fmla="*/ 3237305 h 5234271"/>
                  <a:gd name="connsiteX60" fmla="*/ 2858814 w 7144162"/>
                  <a:gd name="connsiteY60" fmla="*/ 3205774 h 5234271"/>
                  <a:gd name="connsiteX61" fmla="*/ 2890345 w 7144162"/>
                  <a:gd name="connsiteY61" fmla="*/ 3195264 h 5234271"/>
                  <a:gd name="connsiteX62" fmla="*/ 2921876 w 7144162"/>
                  <a:gd name="connsiteY62" fmla="*/ 3163733 h 5234271"/>
                  <a:gd name="connsiteX63" fmla="*/ 2984938 w 7144162"/>
                  <a:gd name="connsiteY63" fmla="*/ 3121691 h 5234271"/>
                  <a:gd name="connsiteX64" fmla="*/ 3048000 w 7144162"/>
                  <a:gd name="connsiteY64" fmla="*/ 3058629 h 5234271"/>
                  <a:gd name="connsiteX65" fmla="*/ 3111062 w 7144162"/>
                  <a:gd name="connsiteY65" fmla="*/ 3016588 h 5234271"/>
                  <a:gd name="connsiteX66" fmla="*/ 3174124 w 7144162"/>
                  <a:gd name="connsiteY66" fmla="*/ 2974547 h 5234271"/>
                  <a:gd name="connsiteX67" fmla="*/ 3205655 w 7144162"/>
                  <a:gd name="connsiteY67" fmla="*/ 2953526 h 5234271"/>
                  <a:gd name="connsiteX68" fmla="*/ 3237186 w 7144162"/>
                  <a:gd name="connsiteY68" fmla="*/ 2943016 h 5234271"/>
                  <a:gd name="connsiteX69" fmla="*/ 3289738 w 7144162"/>
                  <a:gd name="connsiteY69" fmla="*/ 2879953 h 5234271"/>
                  <a:gd name="connsiteX70" fmla="*/ 3321269 w 7144162"/>
                  <a:gd name="connsiteY70" fmla="*/ 2858933 h 5234271"/>
                  <a:gd name="connsiteX71" fmla="*/ 3331780 w 7144162"/>
                  <a:gd name="connsiteY71" fmla="*/ 2827402 h 5234271"/>
                  <a:gd name="connsiteX72" fmla="*/ 3363311 w 7144162"/>
                  <a:gd name="connsiteY72" fmla="*/ 2806381 h 5234271"/>
                  <a:gd name="connsiteX73" fmla="*/ 3426373 w 7144162"/>
                  <a:gd name="connsiteY73" fmla="*/ 2753829 h 5234271"/>
                  <a:gd name="connsiteX74" fmla="*/ 3531476 w 7144162"/>
                  <a:gd name="connsiteY74" fmla="*/ 2596174 h 5234271"/>
                  <a:gd name="connsiteX75" fmla="*/ 3552497 w 7144162"/>
                  <a:gd name="connsiteY75" fmla="*/ 2564643 h 5234271"/>
                  <a:gd name="connsiteX76" fmla="*/ 3573517 w 7144162"/>
                  <a:gd name="connsiteY76" fmla="*/ 2533112 h 5234271"/>
                  <a:gd name="connsiteX77" fmla="*/ 3636580 w 7144162"/>
                  <a:gd name="connsiteY77" fmla="*/ 2480560 h 5234271"/>
                  <a:gd name="connsiteX78" fmla="*/ 3657600 w 7144162"/>
                  <a:gd name="connsiteY78" fmla="*/ 2449029 h 5234271"/>
                  <a:gd name="connsiteX79" fmla="*/ 3720662 w 7144162"/>
                  <a:gd name="connsiteY79" fmla="*/ 2406988 h 5234271"/>
                  <a:gd name="connsiteX80" fmla="*/ 3752193 w 7144162"/>
                  <a:gd name="connsiteY80" fmla="*/ 2385967 h 5234271"/>
                  <a:gd name="connsiteX81" fmla="*/ 3815255 w 7144162"/>
                  <a:gd name="connsiteY81" fmla="*/ 2364947 h 5234271"/>
                  <a:gd name="connsiteX82" fmla="*/ 3878317 w 7144162"/>
                  <a:gd name="connsiteY82" fmla="*/ 2322905 h 5234271"/>
                  <a:gd name="connsiteX83" fmla="*/ 3909849 w 7144162"/>
                  <a:gd name="connsiteY83" fmla="*/ 2301884 h 5234271"/>
                  <a:gd name="connsiteX84" fmla="*/ 3941380 w 7144162"/>
                  <a:gd name="connsiteY84" fmla="*/ 2291374 h 5234271"/>
                  <a:gd name="connsiteX85" fmla="*/ 3972911 w 7144162"/>
                  <a:gd name="connsiteY85" fmla="*/ 2270353 h 5234271"/>
                  <a:gd name="connsiteX86" fmla="*/ 4025462 w 7144162"/>
                  <a:gd name="connsiteY86" fmla="*/ 2259843 h 5234271"/>
                  <a:gd name="connsiteX87" fmla="*/ 4056993 w 7144162"/>
                  <a:gd name="connsiteY87" fmla="*/ 2249333 h 5234271"/>
                  <a:gd name="connsiteX88" fmla="*/ 4120055 w 7144162"/>
                  <a:gd name="connsiteY88" fmla="*/ 2196781 h 5234271"/>
                  <a:gd name="connsiteX89" fmla="*/ 4151586 w 7144162"/>
                  <a:gd name="connsiteY89" fmla="*/ 2175760 h 5234271"/>
                  <a:gd name="connsiteX90" fmla="*/ 4214649 w 7144162"/>
                  <a:gd name="connsiteY90" fmla="*/ 2133719 h 5234271"/>
                  <a:gd name="connsiteX91" fmla="*/ 4309242 w 7144162"/>
                  <a:gd name="connsiteY91" fmla="*/ 2091678 h 5234271"/>
                  <a:gd name="connsiteX92" fmla="*/ 4340773 w 7144162"/>
                  <a:gd name="connsiteY92" fmla="*/ 2081167 h 5234271"/>
                  <a:gd name="connsiteX93" fmla="*/ 4372304 w 7144162"/>
                  <a:gd name="connsiteY93" fmla="*/ 2070657 h 5234271"/>
                  <a:gd name="connsiteX94" fmla="*/ 4403835 w 7144162"/>
                  <a:gd name="connsiteY94" fmla="*/ 2039126 h 5234271"/>
                  <a:gd name="connsiteX95" fmla="*/ 4435366 w 7144162"/>
                  <a:gd name="connsiteY95" fmla="*/ 2018105 h 5234271"/>
                  <a:gd name="connsiteX96" fmla="*/ 4466897 w 7144162"/>
                  <a:gd name="connsiteY96" fmla="*/ 1955043 h 5234271"/>
                  <a:gd name="connsiteX97" fmla="*/ 4529959 w 7144162"/>
                  <a:gd name="connsiteY97" fmla="*/ 1913002 h 5234271"/>
                  <a:gd name="connsiteX98" fmla="*/ 4656083 w 7144162"/>
                  <a:gd name="connsiteY98" fmla="*/ 1913002 h 5234271"/>
                  <a:gd name="connsiteX99" fmla="*/ 4687614 w 7144162"/>
                  <a:gd name="connsiteY99" fmla="*/ 1902491 h 5234271"/>
                  <a:gd name="connsiteX100" fmla="*/ 4750676 w 7144162"/>
                  <a:gd name="connsiteY100" fmla="*/ 1860450 h 5234271"/>
                  <a:gd name="connsiteX101" fmla="*/ 4876800 w 7144162"/>
                  <a:gd name="connsiteY101" fmla="*/ 1818409 h 5234271"/>
                  <a:gd name="connsiteX102" fmla="*/ 4908331 w 7144162"/>
                  <a:gd name="connsiteY102" fmla="*/ 1807898 h 5234271"/>
                  <a:gd name="connsiteX103" fmla="*/ 4971393 w 7144162"/>
                  <a:gd name="connsiteY103" fmla="*/ 1765857 h 5234271"/>
                  <a:gd name="connsiteX104" fmla="*/ 5002924 w 7144162"/>
                  <a:gd name="connsiteY104" fmla="*/ 1744836 h 5234271"/>
                  <a:gd name="connsiteX105" fmla="*/ 5034455 w 7144162"/>
                  <a:gd name="connsiteY105" fmla="*/ 1713305 h 5234271"/>
                  <a:gd name="connsiteX106" fmla="*/ 5065986 w 7144162"/>
                  <a:gd name="connsiteY106" fmla="*/ 1702795 h 5234271"/>
                  <a:gd name="connsiteX107" fmla="*/ 5171090 w 7144162"/>
                  <a:gd name="connsiteY107" fmla="*/ 1671264 h 5234271"/>
                  <a:gd name="connsiteX108" fmla="*/ 5202621 w 7144162"/>
                  <a:gd name="connsiteY108" fmla="*/ 1660753 h 5234271"/>
                  <a:gd name="connsiteX109" fmla="*/ 5276193 w 7144162"/>
                  <a:gd name="connsiteY109" fmla="*/ 1608202 h 5234271"/>
                  <a:gd name="connsiteX110" fmla="*/ 5349766 w 7144162"/>
                  <a:gd name="connsiteY110" fmla="*/ 1555650 h 5234271"/>
                  <a:gd name="connsiteX111" fmla="*/ 5391807 w 7144162"/>
                  <a:gd name="connsiteY111" fmla="*/ 1524119 h 5234271"/>
                  <a:gd name="connsiteX112" fmla="*/ 5391807 w 7144162"/>
                  <a:gd name="connsiteY112" fmla="*/ 1471567 h 5234271"/>
                  <a:gd name="connsiteX113" fmla="*/ 5465380 w 7144162"/>
                  <a:gd name="connsiteY113" fmla="*/ 1408505 h 5234271"/>
                  <a:gd name="connsiteX114" fmla="*/ 5475890 w 7144162"/>
                  <a:gd name="connsiteY114" fmla="*/ 1376974 h 5234271"/>
                  <a:gd name="connsiteX115" fmla="*/ 5538952 w 7144162"/>
                  <a:gd name="connsiteY115" fmla="*/ 1345443 h 5234271"/>
                  <a:gd name="connsiteX116" fmla="*/ 5602014 w 7144162"/>
                  <a:gd name="connsiteY116" fmla="*/ 1282381 h 5234271"/>
                  <a:gd name="connsiteX117" fmla="*/ 5654566 w 7144162"/>
                  <a:gd name="connsiteY117" fmla="*/ 1229829 h 5234271"/>
                  <a:gd name="connsiteX118" fmla="*/ 5707117 w 7144162"/>
                  <a:gd name="connsiteY118" fmla="*/ 1135236 h 5234271"/>
                  <a:gd name="connsiteX119" fmla="*/ 5728138 w 7144162"/>
                  <a:gd name="connsiteY119" fmla="*/ 1103705 h 5234271"/>
                  <a:gd name="connsiteX120" fmla="*/ 5791200 w 7144162"/>
                  <a:gd name="connsiteY120" fmla="*/ 1061664 h 5234271"/>
                  <a:gd name="connsiteX121" fmla="*/ 5822731 w 7144162"/>
                  <a:gd name="connsiteY121" fmla="*/ 1040643 h 5234271"/>
                  <a:gd name="connsiteX122" fmla="*/ 5854262 w 7144162"/>
                  <a:gd name="connsiteY122" fmla="*/ 1009112 h 5234271"/>
                  <a:gd name="connsiteX123" fmla="*/ 5917324 w 7144162"/>
                  <a:gd name="connsiteY123" fmla="*/ 967071 h 5234271"/>
                  <a:gd name="connsiteX124" fmla="*/ 5969876 w 7144162"/>
                  <a:gd name="connsiteY124" fmla="*/ 904009 h 5234271"/>
                  <a:gd name="connsiteX125" fmla="*/ 6032938 w 7144162"/>
                  <a:gd name="connsiteY125" fmla="*/ 851457 h 5234271"/>
                  <a:gd name="connsiteX126" fmla="*/ 6074980 w 7144162"/>
                  <a:gd name="connsiteY126" fmla="*/ 809416 h 5234271"/>
                  <a:gd name="connsiteX127" fmla="*/ 6138042 w 7144162"/>
                  <a:gd name="connsiteY127" fmla="*/ 767374 h 5234271"/>
                  <a:gd name="connsiteX128" fmla="*/ 6222124 w 7144162"/>
                  <a:gd name="connsiteY128" fmla="*/ 693802 h 5234271"/>
                  <a:gd name="connsiteX129" fmla="*/ 6253655 w 7144162"/>
                  <a:gd name="connsiteY129" fmla="*/ 662271 h 5234271"/>
                  <a:gd name="connsiteX130" fmla="*/ 6274676 w 7144162"/>
                  <a:gd name="connsiteY130" fmla="*/ 630740 h 5234271"/>
                  <a:gd name="connsiteX131" fmla="*/ 6306207 w 7144162"/>
                  <a:gd name="connsiteY131" fmla="*/ 620229 h 5234271"/>
                  <a:gd name="connsiteX132" fmla="*/ 6358759 w 7144162"/>
                  <a:gd name="connsiteY132" fmla="*/ 557167 h 5234271"/>
                  <a:gd name="connsiteX133" fmla="*/ 6379780 w 7144162"/>
                  <a:gd name="connsiteY133" fmla="*/ 525636 h 5234271"/>
                  <a:gd name="connsiteX134" fmla="*/ 6442842 w 7144162"/>
                  <a:gd name="connsiteY134" fmla="*/ 473084 h 5234271"/>
                  <a:gd name="connsiteX135" fmla="*/ 6453352 w 7144162"/>
                  <a:gd name="connsiteY135" fmla="*/ 441553 h 5234271"/>
                  <a:gd name="connsiteX136" fmla="*/ 6484883 w 7144162"/>
                  <a:gd name="connsiteY136" fmla="*/ 420533 h 5234271"/>
                  <a:gd name="connsiteX137" fmla="*/ 6516414 w 7144162"/>
                  <a:gd name="connsiteY137" fmla="*/ 389002 h 5234271"/>
                  <a:gd name="connsiteX138" fmla="*/ 6547945 w 7144162"/>
                  <a:gd name="connsiteY138" fmla="*/ 367981 h 5234271"/>
                  <a:gd name="connsiteX139" fmla="*/ 6579476 w 7144162"/>
                  <a:gd name="connsiteY139" fmla="*/ 336450 h 5234271"/>
                  <a:gd name="connsiteX140" fmla="*/ 6611007 w 7144162"/>
                  <a:gd name="connsiteY140" fmla="*/ 315429 h 5234271"/>
                  <a:gd name="connsiteX141" fmla="*/ 6695090 w 7144162"/>
                  <a:gd name="connsiteY141" fmla="*/ 220836 h 5234271"/>
                  <a:gd name="connsiteX142" fmla="*/ 6726621 w 7144162"/>
                  <a:gd name="connsiteY142" fmla="*/ 157774 h 5234271"/>
                  <a:gd name="connsiteX143" fmla="*/ 6737131 w 7144162"/>
                  <a:gd name="connsiteY143" fmla="*/ 126243 h 5234271"/>
                  <a:gd name="connsiteX144" fmla="*/ 6747642 w 7144162"/>
                  <a:gd name="connsiteY144" fmla="*/ 42160 h 5234271"/>
                  <a:gd name="connsiteX145" fmla="*/ 6768662 w 7144162"/>
                  <a:gd name="connsiteY145" fmla="*/ 10629 h 5234271"/>
                  <a:gd name="connsiteX146" fmla="*/ 6873766 w 7144162"/>
                  <a:gd name="connsiteY146" fmla="*/ 10629 h 5234271"/>
                  <a:gd name="connsiteX147" fmla="*/ 7020911 w 7144162"/>
                  <a:gd name="connsiteY147" fmla="*/ 21140 h 5234271"/>
                  <a:gd name="connsiteX148" fmla="*/ 7062952 w 7144162"/>
                  <a:gd name="connsiteY148" fmla="*/ 147264 h 5234271"/>
                  <a:gd name="connsiteX149" fmla="*/ 7073462 w 7144162"/>
                  <a:gd name="connsiteY149" fmla="*/ 178795 h 5234271"/>
                  <a:gd name="connsiteX150" fmla="*/ 7094483 w 7144162"/>
                  <a:gd name="connsiteY150" fmla="*/ 210326 h 5234271"/>
                  <a:gd name="connsiteX151" fmla="*/ 7083973 w 7144162"/>
                  <a:gd name="connsiteY151" fmla="*/ 410022 h 5234271"/>
                  <a:gd name="connsiteX152" fmla="*/ 7052442 w 7144162"/>
                  <a:gd name="connsiteY152" fmla="*/ 473084 h 5234271"/>
                  <a:gd name="connsiteX153" fmla="*/ 7071762 w 7144162"/>
                  <a:gd name="connsiteY153" fmla="*/ 591599 h 5234271"/>
                  <a:gd name="connsiteX154" fmla="*/ 7053986 w 7144162"/>
                  <a:gd name="connsiteY154" fmla="*/ 654472 h 5234271"/>
                  <a:gd name="connsiteX155" fmla="*/ 7054760 w 7144162"/>
                  <a:gd name="connsiteY155" fmla="*/ 697416 h 5234271"/>
                  <a:gd name="connsiteX156" fmla="*/ 7055532 w 7144162"/>
                  <a:gd name="connsiteY156" fmla="*/ 773891 h 5234271"/>
                  <a:gd name="connsiteX157" fmla="*/ 7056864 w 7144162"/>
                  <a:gd name="connsiteY157" fmla="*/ 762396 h 5234271"/>
                  <a:gd name="connsiteX158" fmla="*/ 7059551 w 7144162"/>
                  <a:gd name="connsiteY158" fmla="*/ 718248 h 5234271"/>
                  <a:gd name="connsiteX159" fmla="*/ 7056864 w 7144162"/>
                  <a:gd name="connsiteY159" fmla="*/ 789219 h 5234271"/>
                  <a:gd name="connsiteX160" fmla="*/ 7056864 w 7144162"/>
                  <a:gd name="connsiteY160" fmla="*/ 829453 h 5234271"/>
                  <a:gd name="connsiteX161" fmla="*/ 7034512 w 7144162"/>
                  <a:gd name="connsiteY161" fmla="*/ 880991 h 5234271"/>
                  <a:gd name="connsiteX162" fmla="*/ 7060324 w 7144162"/>
                  <a:gd name="connsiteY162" fmla="*/ 870291 h 5234271"/>
                  <a:gd name="connsiteX163" fmla="*/ 7068361 w 7144162"/>
                  <a:gd name="connsiteY163" fmla="*/ 874999 h 5234271"/>
                  <a:gd name="connsiteX164" fmla="*/ 7058623 w 7144162"/>
                  <a:gd name="connsiteY164" fmla="*/ 857594 h 5234271"/>
                  <a:gd name="connsiteX165" fmla="*/ 7096490 w 7144162"/>
                  <a:gd name="connsiteY165" fmla="*/ 934067 h 5234271"/>
                  <a:gd name="connsiteX166" fmla="*/ 7076242 w 7144162"/>
                  <a:gd name="connsiteY166" fmla="*/ 1042071 h 5234271"/>
                  <a:gd name="connsiteX167" fmla="*/ 6986595 w 7144162"/>
                  <a:gd name="connsiteY167" fmla="*/ 1147364 h 5234271"/>
                  <a:gd name="connsiteX168" fmla="*/ 7029254 w 7144162"/>
                  <a:gd name="connsiteY168" fmla="*/ 1110746 h 5234271"/>
                  <a:gd name="connsiteX169" fmla="*/ 6992003 w 7144162"/>
                  <a:gd name="connsiteY169" fmla="*/ 1224553 h 5234271"/>
                  <a:gd name="connsiteX170" fmla="*/ 6970158 w 7144162"/>
                  <a:gd name="connsiteY170" fmla="*/ 1346157 h 5234271"/>
                  <a:gd name="connsiteX171" fmla="*/ 7125853 w 7144162"/>
                  <a:gd name="connsiteY171" fmla="*/ 1368986 h 5234271"/>
                  <a:gd name="connsiteX172" fmla="*/ 7135436 w 7144162"/>
                  <a:gd name="connsiteY172" fmla="*/ 1484789 h 5234271"/>
                  <a:gd name="connsiteX173" fmla="*/ 7074847 w 7144162"/>
                  <a:gd name="connsiteY173" fmla="*/ 1576671 h 5234271"/>
                  <a:gd name="connsiteX174" fmla="*/ 7078709 w 7144162"/>
                  <a:gd name="connsiteY174" fmla="*/ 1612910 h 5234271"/>
                  <a:gd name="connsiteX175" fmla="*/ 7051970 w 7144162"/>
                  <a:gd name="connsiteY175" fmla="*/ 1724909 h 5234271"/>
                  <a:gd name="connsiteX176" fmla="*/ 7060006 w 7144162"/>
                  <a:gd name="connsiteY176" fmla="*/ 1870436 h 5234271"/>
                  <a:gd name="connsiteX177" fmla="*/ 7020785 w 7144162"/>
                  <a:gd name="connsiteY177" fmla="*/ 1922724 h 5234271"/>
                  <a:gd name="connsiteX178" fmla="*/ 6972547 w 7144162"/>
                  <a:gd name="connsiteY178" fmla="*/ 2019500 h 5234271"/>
                  <a:gd name="connsiteX179" fmla="*/ 6938674 w 7144162"/>
                  <a:gd name="connsiteY179" fmla="*/ 2042595 h 5234271"/>
                  <a:gd name="connsiteX180" fmla="*/ 6885350 w 7144162"/>
                  <a:gd name="connsiteY180" fmla="*/ 2033892 h 5234271"/>
                  <a:gd name="connsiteX181" fmla="*/ 6878859 w 7144162"/>
                  <a:gd name="connsiteY181" fmla="*/ 2078834 h 5234271"/>
                  <a:gd name="connsiteX182" fmla="*/ 6801948 w 7144162"/>
                  <a:gd name="connsiteY182" fmla="*/ 2100410 h 5234271"/>
                  <a:gd name="connsiteX183" fmla="*/ 6669077 w 7144162"/>
                  <a:gd name="connsiteY183" fmla="*/ 2157124 h 5234271"/>
                  <a:gd name="connsiteX184" fmla="*/ 6575142 w 7144162"/>
                  <a:gd name="connsiteY184" fmla="*/ 2218370 h 5234271"/>
                  <a:gd name="connsiteX185" fmla="*/ 6542401 w 7144162"/>
                  <a:gd name="connsiteY185" fmla="*/ 2240218 h 5234271"/>
                  <a:gd name="connsiteX186" fmla="*/ 6468493 w 7144162"/>
                  <a:gd name="connsiteY186" fmla="*/ 2276724 h 5234271"/>
                  <a:gd name="connsiteX187" fmla="*/ 6454556 w 7144162"/>
                  <a:gd name="connsiteY187" fmla="*/ 2295943 h 5234271"/>
                  <a:gd name="connsiteX188" fmla="*/ 6376668 w 7144162"/>
                  <a:gd name="connsiteY188" fmla="*/ 2316962 h 5234271"/>
                  <a:gd name="connsiteX189" fmla="*/ 6234019 w 7144162"/>
                  <a:gd name="connsiteY189" fmla="*/ 2368416 h 5234271"/>
                  <a:gd name="connsiteX190" fmla="*/ 6186931 w 7144162"/>
                  <a:gd name="connsiteY190" fmla="*/ 2391526 h 5234271"/>
                  <a:gd name="connsiteX191" fmla="*/ 6063537 w 7144162"/>
                  <a:gd name="connsiteY191" fmla="*/ 2416973 h 5234271"/>
                  <a:gd name="connsiteX192" fmla="*/ 6029533 w 7144162"/>
                  <a:gd name="connsiteY192" fmla="*/ 2432193 h 5234271"/>
                  <a:gd name="connsiteX193" fmla="*/ 6084260 w 7144162"/>
                  <a:gd name="connsiteY193" fmla="*/ 2405007 h 5234271"/>
                  <a:gd name="connsiteX194" fmla="*/ 5819399 w 7144162"/>
                  <a:gd name="connsiteY194" fmla="*/ 2546595 h 5234271"/>
                  <a:gd name="connsiteX195" fmla="*/ 5833236 w 7144162"/>
                  <a:gd name="connsiteY195" fmla="*/ 2552705 h 5234271"/>
                  <a:gd name="connsiteX196" fmla="*/ 5756419 w 7144162"/>
                  <a:gd name="connsiteY196" fmla="*/ 2546713 h 5234271"/>
                  <a:gd name="connsiteX197" fmla="*/ 5753945 w 7144162"/>
                  <a:gd name="connsiteY197" fmla="*/ 2564833 h 5234271"/>
                  <a:gd name="connsiteX198" fmla="*/ 5734741 w 7144162"/>
                  <a:gd name="connsiteY198" fmla="*/ 2579623 h 5234271"/>
                  <a:gd name="connsiteX199" fmla="*/ 5642506 w 7144162"/>
                  <a:gd name="connsiteY199" fmla="*/ 2599264 h 5234271"/>
                  <a:gd name="connsiteX200" fmla="*/ 5683619 w 7144162"/>
                  <a:gd name="connsiteY200" fmla="*/ 2577150 h 5234271"/>
                  <a:gd name="connsiteX201" fmla="*/ 5584304 w 7144162"/>
                  <a:gd name="connsiteY201" fmla="*/ 2588837 h 5234271"/>
                  <a:gd name="connsiteX202" fmla="*/ 5417469 w 7144162"/>
                  <a:gd name="connsiteY202" fmla="*/ 2726664 h 5234271"/>
                  <a:gd name="connsiteX203" fmla="*/ 5308050 w 7144162"/>
                  <a:gd name="connsiteY203" fmla="*/ 2742330 h 5234271"/>
                  <a:gd name="connsiteX204" fmla="*/ 5211024 w 7144162"/>
                  <a:gd name="connsiteY204" fmla="*/ 2798054 h 5234271"/>
                  <a:gd name="connsiteX205" fmla="*/ 5132480 w 7144162"/>
                  <a:gd name="connsiteY205" fmla="*/ 2801128 h 5234271"/>
                  <a:gd name="connsiteX206" fmla="*/ 4961500 w 7144162"/>
                  <a:gd name="connsiteY206" fmla="*/ 2837008 h 5234271"/>
                  <a:gd name="connsiteX207" fmla="*/ 4771697 w 7144162"/>
                  <a:gd name="connsiteY207" fmla="*/ 2900974 h 5234271"/>
                  <a:gd name="connsiteX208" fmla="*/ 4683284 w 7144162"/>
                  <a:gd name="connsiteY208" fmla="*/ 2934502 h 5234271"/>
                  <a:gd name="connsiteX209" fmla="*/ 4629960 w 7144162"/>
                  <a:gd name="connsiteY209" fmla="*/ 2972739 h 5234271"/>
                  <a:gd name="connsiteX210" fmla="*/ 4576636 w 7144162"/>
                  <a:gd name="connsiteY210" fmla="*/ 2993760 h 5234271"/>
                  <a:gd name="connsiteX211" fmla="*/ 4536912 w 7144162"/>
                  <a:gd name="connsiteY211" fmla="*/ 3045407 h 5234271"/>
                  <a:gd name="connsiteX212" fmla="*/ 4512646 w 7144162"/>
                  <a:gd name="connsiteY212" fmla="*/ 3089446 h 5234271"/>
                  <a:gd name="connsiteX213" fmla="*/ 4401206 w 7144162"/>
                  <a:gd name="connsiteY213" fmla="*/ 3141094 h 5234271"/>
                  <a:gd name="connsiteX214" fmla="*/ 4333353 w 7144162"/>
                  <a:gd name="connsiteY214" fmla="*/ 3162115 h 5234271"/>
                  <a:gd name="connsiteX215" fmla="*/ 4261481 w 7144162"/>
                  <a:gd name="connsiteY215" fmla="*/ 3180235 h 5234271"/>
                  <a:gd name="connsiteX216" fmla="*/ 4200892 w 7144162"/>
                  <a:gd name="connsiteY216" fmla="*/ 3207961 h 5234271"/>
                  <a:gd name="connsiteX217" fmla="*/ 4157151 w 7144162"/>
                  <a:gd name="connsiteY217" fmla="*/ 3241299 h 5234271"/>
                  <a:gd name="connsiteX218" fmla="*/ 4118355 w 7144162"/>
                  <a:gd name="connsiteY218" fmla="*/ 3255615 h 5234271"/>
                  <a:gd name="connsiteX219" fmla="*/ 4077087 w 7144162"/>
                  <a:gd name="connsiteY219" fmla="*/ 3283340 h 5234271"/>
                  <a:gd name="connsiteX220" fmla="*/ 4031027 w 7144162"/>
                  <a:gd name="connsiteY220" fmla="*/ 3320674 h 5234271"/>
                  <a:gd name="connsiteX221" fmla="*/ 3924378 w 7144162"/>
                  <a:gd name="connsiteY221" fmla="*/ 3337890 h 5234271"/>
                  <a:gd name="connsiteX222" fmla="*/ 3887899 w 7144162"/>
                  <a:gd name="connsiteY222" fmla="*/ 3382831 h 5234271"/>
                  <a:gd name="connsiteX223" fmla="*/ 3834575 w 7144162"/>
                  <a:gd name="connsiteY223" fmla="*/ 3433577 h 5234271"/>
                  <a:gd name="connsiteX224" fmla="*/ 3773986 w 7144162"/>
                  <a:gd name="connsiteY224" fmla="*/ 3441185 h 5234271"/>
                  <a:gd name="connsiteX225" fmla="*/ 3738437 w 7144162"/>
                  <a:gd name="connsiteY225" fmla="*/ 3470720 h 5234271"/>
                  <a:gd name="connsiteX226" fmla="*/ 3665637 w 7144162"/>
                  <a:gd name="connsiteY226" fmla="*/ 3496449 h 5234271"/>
                  <a:gd name="connsiteX227" fmla="*/ 3584028 w 7144162"/>
                  <a:gd name="connsiteY227" fmla="*/ 3542295 h 5234271"/>
                  <a:gd name="connsiteX228" fmla="*/ 3541986 w 7144162"/>
                  <a:gd name="connsiteY228" fmla="*/ 3563126 h 5234271"/>
                  <a:gd name="connsiteX229" fmla="*/ 3478924 w 7144162"/>
                  <a:gd name="connsiteY229" fmla="*/ 3584147 h 5234271"/>
                  <a:gd name="connsiteX230" fmla="*/ 3447393 w 7144162"/>
                  <a:gd name="connsiteY230" fmla="*/ 3594657 h 5234271"/>
                  <a:gd name="connsiteX231" fmla="*/ 3415862 w 7144162"/>
                  <a:gd name="connsiteY231" fmla="*/ 3615678 h 5234271"/>
                  <a:gd name="connsiteX232" fmla="*/ 3384331 w 7144162"/>
                  <a:gd name="connsiteY232" fmla="*/ 3626188 h 5234271"/>
                  <a:gd name="connsiteX233" fmla="*/ 3373821 w 7144162"/>
                  <a:gd name="connsiteY233" fmla="*/ 3657719 h 5234271"/>
                  <a:gd name="connsiteX234" fmla="*/ 3363311 w 7144162"/>
                  <a:gd name="connsiteY234" fmla="*/ 3783843 h 5234271"/>
                  <a:gd name="connsiteX235" fmla="*/ 3331780 w 7144162"/>
                  <a:gd name="connsiteY235" fmla="*/ 3794353 h 5234271"/>
                  <a:gd name="connsiteX236" fmla="*/ 3300249 w 7144162"/>
                  <a:gd name="connsiteY236" fmla="*/ 3815374 h 5234271"/>
                  <a:gd name="connsiteX237" fmla="*/ 3153104 w 7144162"/>
                  <a:gd name="connsiteY237" fmla="*/ 3836395 h 5234271"/>
                  <a:gd name="connsiteX238" fmla="*/ 3090042 w 7144162"/>
                  <a:gd name="connsiteY238" fmla="*/ 3878436 h 5234271"/>
                  <a:gd name="connsiteX239" fmla="*/ 2995449 w 7144162"/>
                  <a:gd name="connsiteY239" fmla="*/ 3899457 h 5234271"/>
                  <a:gd name="connsiteX240" fmla="*/ 2932386 w 7144162"/>
                  <a:gd name="connsiteY240" fmla="*/ 3952009 h 5234271"/>
                  <a:gd name="connsiteX241" fmla="*/ 2869324 w 7144162"/>
                  <a:gd name="connsiteY241" fmla="*/ 3983540 h 5234271"/>
                  <a:gd name="connsiteX242" fmla="*/ 2806262 w 7144162"/>
                  <a:gd name="connsiteY242" fmla="*/ 4015071 h 5234271"/>
                  <a:gd name="connsiteX243" fmla="*/ 2764221 w 7144162"/>
                  <a:gd name="connsiteY243" fmla="*/ 4057112 h 5234271"/>
                  <a:gd name="connsiteX244" fmla="*/ 2743200 w 7144162"/>
                  <a:gd name="connsiteY244" fmla="*/ 4088643 h 5234271"/>
                  <a:gd name="connsiteX245" fmla="*/ 2711669 w 7144162"/>
                  <a:gd name="connsiteY245" fmla="*/ 4109664 h 5234271"/>
                  <a:gd name="connsiteX246" fmla="*/ 2617076 w 7144162"/>
                  <a:gd name="connsiteY246" fmla="*/ 4183236 h 5234271"/>
                  <a:gd name="connsiteX247" fmla="*/ 2585545 w 7144162"/>
                  <a:gd name="connsiteY247" fmla="*/ 4214767 h 5234271"/>
                  <a:gd name="connsiteX248" fmla="*/ 2522483 w 7144162"/>
                  <a:gd name="connsiteY248" fmla="*/ 4235788 h 5234271"/>
                  <a:gd name="connsiteX249" fmla="*/ 2459421 w 7144162"/>
                  <a:gd name="connsiteY249" fmla="*/ 4277829 h 5234271"/>
                  <a:gd name="connsiteX250" fmla="*/ 2396359 w 7144162"/>
                  <a:gd name="connsiteY250" fmla="*/ 4330381 h 5234271"/>
                  <a:gd name="connsiteX251" fmla="*/ 2375338 w 7144162"/>
                  <a:gd name="connsiteY251" fmla="*/ 4361912 h 5234271"/>
                  <a:gd name="connsiteX252" fmla="*/ 2270235 w 7144162"/>
                  <a:gd name="connsiteY252" fmla="*/ 4414464 h 5234271"/>
                  <a:gd name="connsiteX253" fmla="*/ 2217683 w 7144162"/>
                  <a:gd name="connsiteY253" fmla="*/ 4424974 h 5234271"/>
                  <a:gd name="connsiteX254" fmla="*/ 2154621 w 7144162"/>
                  <a:gd name="connsiteY254" fmla="*/ 4445995 h 5234271"/>
                  <a:gd name="connsiteX255" fmla="*/ 2091559 w 7144162"/>
                  <a:gd name="connsiteY255" fmla="*/ 4488036 h 5234271"/>
                  <a:gd name="connsiteX256" fmla="*/ 2028497 w 7144162"/>
                  <a:gd name="connsiteY256" fmla="*/ 4519567 h 5234271"/>
                  <a:gd name="connsiteX257" fmla="*/ 1933904 w 7144162"/>
                  <a:gd name="connsiteY257" fmla="*/ 4572119 h 5234271"/>
                  <a:gd name="connsiteX258" fmla="*/ 1723697 w 7144162"/>
                  <a:gd name="connsiteY258" fmla="*/ 4603650 h 5234271"/>
                  <a:gd name="connsiteX259" fmla="*/ 1713186 w 7144162"/>
                  <a:gd name="connsiteY259" fmla="*/ 4635181 h 5234271"/>
                  <a:gd name="connsiteX260" fmla="*/ 1650124 w 7144162"/>
                  <a:gd name="connsiteY260" fmla="*/ 4687733 h 5234271"/>
                  <a:gd name="connsiteX261" fmla="*/ 1618593 w 7144162"/>
                  <a:gd name="connsiteY261" fmla="*/ 4719264 h 5234271"/>
                  <a:gd name="connsiteX262" fmla="*/ 1555531 w 7144162"/>
                  <a:gd name="connsiteY262" fmla="*/ 4740284 h 5234271"/>
                  <a:gd name="connsiteX263" fmla="*/ 1524000 w 7144162"/>
                  <a:gd name="connsiteY263" fmla="*/ 4750795 h 5234271"/>
                  <a:gd name="connsiteX264" fmla="*/ 1460938 w 7144162"/>
                  <a:gd name="connsiteY264" fmla="*/ 4792836 h 5234271"/>
                  <a:gd name="connsiteX265" fmla="*/ 1397876 w 7144162"/>
                  <a:gd name="connsiteY265" fmla="*/ 4834878 h 5234271"/>
                  <a:gd name="connsiteX266" fmla="*/ 1366345 w 7144162"/>
                  <a:gd name="connsiteY266" fmla="*/ 4845388 h 5234271"/>
                  <a:gd name="connsiteX267" fmla="*/ 1271752 w 7144162"/>
                  <a:gd name="connsiteY267" fmla="*/ 4866409 h 5234271"/>
                  <a:gd name="connsiteX268" fmla="*/ 1208690 w 7144162"/>
                  <a:gd name="connsiteY268" fmla="*/ 4876919 h 5234271"/>
                  <a:gd name="connsiteX269" fmla="*/ 1093076 w 7144162"/>
                  <a:gd name="connsiteY269" fmla="*/ 4908450 h 5234271"/>
                  <a:gd name="connsiteX270" fmla="*/ 1061545 w 7144162"/>
                  <a:gd name="connsiteY270" fmla="*/ 4929471 h 5234271"/>
                  <a:gd name="connsiteX271" fmla="*/ 998483 w 7144162"/>
                  <a:gd name="connsiteY271" fmla="*/ 4950491 h 5234271"/>
                  <a:gd name="connsiteX272" fmla="*/ 935421 w 7144162"/>
                  <a:gd name="connsiteY272" fmla="*/ 4982022 h 5234271"/>
                  <a:gd name="connsiteX273" fmla="*/ 872359 w 7144162"/>
                  <a:gd name="connsiteY273" fmla="*/ 5024064 h 5234271"/>
                  <a:gd name="connsiteX274" fmla="*/ 777766 w 7144162"/>
                  <a:gd name="connsiteY274" fmla="*/ 5034574 h 5234271"/>
                  <a:gd name="connsiteX275" fmla="*/ 756745 w 7144162"/>
                  <a:gd name="connsiteY275" fmla="*/ 5066105 h 5234271"/>
                  <a:gd name="connsiteX276" fmla="*/ 693683 w 7144162"/>
                  <a:gd name="connsiteY276" fmla="*/ 5097636 h 5234271"/>
                  <a:gd name="connsiteX277" fmla="*/ 493986 w 7144162"/>
                  <a:gd name="connsiteY277" fmla="*/ 5087126 h 5234271"/>
                  <a:gd name="connsiteX278" fmla="*/ 388883 w 7144162"/>
                  <a:gd name="connsiteY278" fmla="*/ 5097636 h 5234271"/>
                  <a:gd name="connsiteX279" fmla="*/ 325821 w 7144162"/>
                  <a:gd name="connsiteY279" fmla="*/ 5118657 h 5234271"/>
                  <a:gd name="connsiteX280" fmla="*/ 294290 w 7144162"/>
                  <a:gd name="connsiteY280" fmla="*/ 5139678 h 5234271"/>
                  <a:gd name="connsiteX281" fmla="*/ 252249 w 7144162"/>
                  <a:gd name="connsiteY281" fmla="*/ 5181719 h 5234271"/>
                  <a:gd name="connsiteX282" fmla="*/ 220717 w 7144162"/>
                  <a:gd name="connsiteY282" fmla="*/ 5202740 h 5234271"/>
                  <a:gd name="connsiteX283" fmla="*/ 94593 w 7144162"/>
                  <a:gd name="connsiteY283" fmla="*/ 5234271 h 5234271"/>
                  <a:gd name="connsiteX284" fmla="*/ 52552 w 7144162"/>
                  <a:gd name="connsiteY284" fmla="*/ 5171209 h 5234271"/>
                  <a:gd name="connsiteX285" fmla="*/ 63062 w 7144162"/>
                  <a:gd name="connsiteY285" fmla="*/ 5139678 h 5234271"/>
                  <a:gd name="connsiteX286" fmla="*/ 94593 w 7144162"/>
                  <a:gd name="connsiteY286" fmla="*/ 5118657 h 5234271"/>
                  <a:gd name="connsiteX287" fmla="*/ 94593 w 7144162"/>
                  <a:gd name="connsiteY287" fmla="*/ 5118657 h 5234271"/>
                  <a:gd name="connsiteX0" fmla="*/ 0 w 7142952"/>
                  <a:gd name="connsiteY0" fmla="*/ 5181719 h 5234271"/>
                  <a:gd name="connsiteX1" fmla="*/ 0 w 7142952"/>
                  <a:gd name="connsiteY1" fmla="*/ 5181719 h 5234271"/>
                  <a:gd name="connsiteX2" fmla="*/ 73573 w 7142952"/>
                  <a:gd name="connsiteY2" fmla="*/ 5118657 h 5234271"/>
                  <a:gd name="connsiteX3" fmla="*/ 136635 w 7142952"/>
                  <a:gd name="connsiteY3" fmla="*/ 5066105 h 5234271"/>
                  <a:gd name="connsiteX4" fmla="*/ 199697 w 7142952"/>
                  <a:gd name="connsiteY4" fmla="*/ 5045084 h 5234271"/>
                  <a:gd name="connsiteX5" fmla="*/ 220717 w 7142952"/>
                  <a:gd name="connsiteY5" fmla="*/ 5013553 h 5234271"/>
                  <a:gd name="connsiteX6" fmla="*/ 283780 w 7142952"/>
                  <a:gd name="connsiteY6" fmla="*/ 4982022 h 5234271"/>
                  <a:gd name="connsiteX7" fmla="*/ 304800 w 7142952"/>
                  <a:gd name="connsiteY7" fmla="*/ 4950491 h 5234271"/>
                  <a:gd name="connsiteX8" fmla="*/ 367862 w 7142952"/>
                  <a:gd name="connsiteY8" fmla="*/ 4918960 h 5234271"/>
                  <a:gd name="connsiteX9" fmla="*/ 399393 w 7142952"/>
                  <a:gd name="connsiteY9" fmla="*/ 4887429 h 5234271"/>
                  <a:gd name="connsiteX10" fmla="*/ 430924 w 7142952"/>
                  <a:gd name="connsiteY10" fmla="*/ 4866409 h 5234271"/>
                  <a:gd name="connsiteX11" fmla="*/ 483476 w 7142952"/>
                  <a:gd name="connsiteY11" fmla="*/ 4813857 h 5234271"/>
                  <a:gd name="connsiteX12" fmla="*/ 504497 w 7142952"/>
                  <a:gd name="connsiteY12" fmla="*/ 4782326 h 5234271"/>
                  <a:gd name="connsiteX13" fmla="*/ 536028 w 7142952"/>
                  <a:gd name="connsiteY13" fmla="*/ 4761305 h 5234271"/>
                  <a:gd name="connsiteX14" fmla="*/ 546538 w 7142952"/>
                  <a:gd name="connsiteY14" fmla="*/ 4729774 h 5234271"/>
                  <a:gd name="connsiteX15" fmla="*/ 567559 w 7142952"/>
                  <a:gd name="connsiteY15" fmla="*/ 4698243 h 5234271"/>
                  <a:gd name="connsiteX16" fmla="*/ 578069 w 7142952"/>
                  <a:gd name="connsiteY16" fmla="*/ 4666712 h 5234271"/>
                  <a:gd name="connsiteX17" fmla="*/ 609600 w 7142952"/>
                  <a:gd name="connsiteY17" fmla="*/ 4635181 h 5234271"/>
                  <a:gd name="connsiteX18" fmla="*/ 683173 w 7142952"/>
                  <a:gd name="connsiteY18" fmla="*/ 4593140 h 5234271"/>
                  <a:gd name="connsiteX19" fmla="*/ 777766 w 7142952"/>
                  <a:gd name="connsiteY19" fmla="*/ 4519567 h 5234271"/>
                  <a:gd name="connsiteX20" fmla="*/ 819807 w 7142952"/>
                  <a:gd name="connsiteY20" fmla="*/ 4498547 h 5234271"/>
                  <a:gd name="connsiteX21" fmla="*/ 882869 w 7142952"/>
                  <a:gd name="connsiteY21" fmla="*/ 4456505 h 5234271"/>
                  <a:gd name="connsiteX22" fmla="*/ 914400 w 7142952"/>
                  <a:gd name="connsiteY22" fmla="*/ 4435484 h 5234271"/>
                  <a:gd name="connsiteX23" fmla="*/ 1008993 w 7142952"/>
                  <a:gd name="connsiteY23" fmla="*/ 4403953 h 5234271"/>
                  <a:gd name="connsiteX24" fmla="*/ 1040524 w 7142952"/>
                  <a:gd name="connsiteY24" fmla="*/ 4393443 h 5234271"/>
                  <a:gd name="connsiteX25" fmla="*/ 1072055 w 7142952"/>
                  <a:gd name="connsiteY25" fmla="*/ 4382933 h 5234271"/>
                  <a:gd name="connsiteX26" fmla="*/ 1135117 w 7142952"/>
                  <a:gd name="connsiteY26" fmla="*/ 4340891 h 5234271"/>
                  <a:gd name="connsiteX27" fmla="*/ 1229711 w 7142952"/>
                  <a:gd name="connsiteY27" fmla="*/ 4267319 h 5234271"/>
                  <a:gd name="connsiteX28" fmla="*/ 1345324 w 7142952"/>
                  <a:gd name="connsiteY28" fmla="*/ 4235788 h 5234271"/>
                  <a:gd name="connsiteX29" fmla="*/ 1408386 w 7142952"/>
                  <a:gd name="connsiteY29" fmla="*/ 4204257 h 5234271"/>
                  <a:gd name="connsiteX30" fmla="*/ 1439917 w 7142952"/>
                  <a:gd name="connsiteY30" fmla="*/ 4183236 h 5234271"/>
                  <a:gd name="connsiteX31" fmla="*/ 1502980 w 7142952"/>
                  <a:gd name="connsiteY31" fmla="*/ 4162216 h 5234271"/>
                  <a:gd name="connsiteX32" fmla="*/ 1534511 w 7142952"/>
                  <a:gd name="connsiteY32" fmla="*/ 4151705 h 5234271"/>
                  <a:gd name="connsiteX33" fmla="*/ 1629104 w 7142952"/>
                  <a:gd name="connsiteY33" fmla="*/ 4078133 h 5234271"/>
                  <a:gd name="connsiteX34" fmla="*/ 1660635 w 7142952"/>
                  <a:gd name="connsiteY34" fmla="*/ 4057112 h 5234271"/>
                  <a:gd name="connsiteX35" fmla="*/ 1692166 w 7142952"/>
                  <a:gd name="connsiteY35" fmla="*/ 4025581 h 5234271"/>
                  <a:gd name="connsiteX36" fmla="*/ 1723697 w 7142952"/>
                  <a:gd name="connsiteY36" fmla="*/ 4004560 h 5234271"/>
                  <a:gd name="connsiteX37" fmla="*/ 1786759 w 7142952"/>
                  <a:gd name="connsiteY37" fmla="*/ 3952009 h 5234271"/>
                  <a:gd name="connsiteX38" fmla="*/ 1849821 w 7142952"/>
                  <a:gd name="connsiteY38" fmla="*/ 3930988 h 5234271"/>
                  <a:gd name="connsiteX39" fmla="*/ 1881352 w 7142952"/>
                  <a:gd name="connsiteY39" fmla="*/ 3909967 h 5234271"/>
                  <a:gd name="connsiteX40" fmla="*/ 1912883 w 7142952"/>
                  <a:gd name="connsiteY40" fmla="*/ 3899457 h 5234271"/>
                  <a:gd name="connsiteX41" fmla="*/ 1965435 w 7142952"/>
                  <a:gd name="connsiteY41" fmla="*/ 3857416 h 5234271"/>
                  <a:gd name="connsiteX42" fmla="*/ 2028497 w 7142952"/>
                  <a:gd name="connsiteY42" fmla="*/ 3804864 h 5234271"/>
                  <a:gd name="connsiteX43" fmla="*/ 2091559 w 7142952"/>
                  <a:gd name="connsiteY43" fmla="*/ 3783843 h 5234271"/>
                  <a:gd name="connsiteX44" fmla="*/ 2154621 w 7142952"/>
                  <a:gd name="connsiteY44" fmla="*/ 3741802 h 5234271"/>
                  <a:gd name="connsiteX45" fmla="*/ 2186152 w 7142952"/>
                  <a:gd name="connsiteY45" fmla="*/ 3710271 h 5234271"/>
                  <a:gd name="connsiteX46" fmla="*/ 2249214 w 7142952"/>
                  <a:gd name="connsiteY46" fmla="*/ 3689250 h 5234271"/>
                  <a:gd name="connsiteX47" fmla="*/ 2301766 w 7142952"/>
                  <a:gd name="connsiteY47" fmla="*/ 3636698 h 5234271"/>
                  <a:gd name="connsiteX48" fmla="*/ 2333297 w 7142952"/>
                  <a:gd name="connsiteY48" fmla="*/ 3615678 h 5234271"/>
                  <a:gd name="connsiteX49" fmla="*/ 2385849 w 7142952"/>
                  <a:gd name="connsiteY49" fmla="*/ 3552616 h 5234271"/>
                  <a:gd name="connsiteX50" fmla="*/ 2417380 w 7142952"/>
                  <a:gd name="connsiteY50" fmla="*/ 3531595 h 5234271"/>
                  <a:gd name="connsiteX51" fmla="*/ 2448911 w 7142952"/>
                  <a:gd name="connsiteY51" fmla="*/ 3500064 h 5234271"/>
                  <a:gd name="connsiteX52" fmla="*/ 2511973 w 7142952"/>
                  <a:gd name="connsiteY52" fmla="*/ 3479043 h 5234271"/>
                  <a:gd name="connsiteX53" fmla="*/ 2543504 w 7142952"/>
                  <a:gd name="connsiteY53" fmla="*/ 3447512 h 5234271"/>
                  <a:gd name="connsiteX54" fmla="*/ 2575035 w 7142952"/>
                  <a:gd name="connsiteY54" fmla="*/ 3437002 h 5234271"/>
                  <a:gd name="connsiteX55" fmla="*/ 2606566 w 7142952"/>
                  <a:gd name="connsiteY55" fmla="*/ 3415981 h 5234271"/>
                  <a:gd name="connsiteX56" fmla="*/ 2659117 w 7142952"/>
                  <a:gd name="connsiteY56" fmla="*/ 3363429 h 5234271"/>
                  <a:gd name="connsiteX57" fmla="*/ 2690649 w 7142952"/>
                  <a:gd name="connsiteY57" fmla="*/ 3331898 h 5234271"/>
                  <a:gd name="connsiteX58" fmla="*/ 2795752 w 7142952"/>
                  <a:gd name="connsiteY58" fmla="*/ 3258326 h 5234271"/>
                  <a:gd name="connsiteX59" fmla="*/ 2827283 w 7142952"/>
                  <a:gd name="connsiteY59" fmla="*/ 3237305 h 5234271"/>
                  <a:gd name="connsiteX60" fmla="*/ 2858814 w 7142952"/>
                  <a:gd name="connsiteY60" fmla="*/ 3205774 h 5234271"/>
                  <a:gd name="connsiteX61" fmla="*/ 2890345 w 7142952"/>
                  <a:gd name="connsiteY61" fmla="*/ 3195264 h 5234271"/>
                  <a:gd name="connsiteX62" fmla="*/ 2921876 w 7142952"/>
                  <a:gd name="connsiteY62" fmla="*/ 3163733 h 5234271"/>
                  <a:gd name="connsiteX63" fmla="*/ 2984938 w 7142952"/>
                  <a:gd name="connsiteY63" fmla="*/ 3121691 h 5234271"/>
                  <a:gd name="connsiteX64" fmla="*/ 3048000 w 7142952"/>
                  <a:gd name="connsiteY64" fmla="*/ 3058629 h 5234271"/>
                  <a:gd name="connsiteX65" fmla="*/ 3111062 w 7142952"/>
                  <a:gd name="connsiteY65" fmla="*/ 3016588 h 5234271"/>
                  <a:gd name="connsiteX66" fmla="*/ 3174124 w 7142952"/>
                  <a:gd name="connsiteY66" fmla="*/ 2974547 h 5234271"/>
                  <a:gd name="connsiteX67" fmla="*/ 3205655 w 7142952"/>
                  <a:gd name="connsiteY67" fmla="*/ 2953526 h 5234271"/>
                  <a:gd name="connsiteX68" fmla="*/ 3237186 w 7142952"/>
                  <a:gd name="connsiteY68" fmla="*/ 2943016 h 5234271"/>
                  <a:gd name="connsiteX69" fmla="*/ 3289738 w 7142952"/>
                  <a:gd name="connsiteY69" fmla="*/ 2879953 h 5234271"/>
                  <a:gd name="connsiteX70" fmla="*/ 3321269 w 7142952"/>
                  <a:gd name="connsiteY70" fmla="*/ 2858933 h 5234271"/>
                  <a:gd name="connsiteX71" fmla="*/ 3331780 w 7142952"/>
                  <a:gd name="connsiteY71" fmla="*/ 2827402 h 5234271"/>
                  <a:gd name="connsiteX72" fmla="*/ 3363311 w 7142952"/>
                  <a:gd name="connsiteY72" fmla="*/ 2806381 h 5234271"/>
                  <a:gd name="connsiteX73" fmla="*/ 3426373 w 7142952"/>
                  <a:gd name="connsiteY73" fmla="*/ 2753829 h 5234271"/>
                  <a:gd name="connsiteX74" fmla="*/ 3531476 w 7142952"/>
                  <a:gd name="connsiteY74" fmla="*/ 2596174 h 5234271"/>
                  <a:gd name="connsiteX75" fmla="*/ 3552497 w 7142952"/>
                  <a:gd name="connsiteY75" fmla="*/ 2564643 h 5234271"/>
                  <a:gd name="connsiteX76" fmla="*/ 3573517 w 7142952"/>
                  <a:gd name="connsiteY76" fmla="*/ 2533112 h 5234271"/>
                  <a:gd name="connsiteX77" fmla="*/ 3636580 w 7142952"/>
                  <a:gd name="connsiteY77" fmla="*/ 2480560 h 5234271"/>
                  <a:gd name="connsiteX78" fmla="*/ 3657600 w 7142952"/>
                  <a:gd name="connsiteY78" fmla="*/ 2449029 h 5234271"/>
                  <a:gd name="connsiteX79" fmla="*/ 3720662 w 7142952"/>
                  <a:gd name="connsiteY79" fmla="*/ 2406988 h 5234271"/>
                  <a:gd name="connsiteX80" fmla="*/ 3752193 w 7142952"/>
                  <a:gd name="connsiteY80" fmla="*/ 2385967 h 5234271"/>
                  <a:gd name="connsiteX81" fmla="*/ 3815255 w 7142952"/>
                  <a:gd name="connsiteY81" fmla="*/ 2364947 h 5234271"/>
                  <a:gd name="connsiteX82" fmla="*/ 3878317 w 7142952"/>
                  <a:gd name="connsiteY82" fmla="*/ 2322905 h 5234271"/>
                  <a:gd name="connsiteX83" fmla="*/ 3909849 w 7142952"/>
                  <a:gd name="connsiteY83" fmla="*/ 2301884 h 5234271"/>
                  <a:gd name="connsiteX84" fmla="*/ 3941380 w 7142952"/>
                  <a:gd name="connsiteY84" fmla="*/ 2291374 h 5234271"/>
                  <a:gd name="connsiteX85" fmla="*/ 3972911 w 7142952"/>
                  <a:gd name="connsiteY85" fmla="*/ 2270353 h 5234271"/>
                  <a:gd name="connsiteX86" fmla="*/ 4025462 w 7142952"/>
                  <a:gd name="connsiteY86" fmla="*/ 2259843 h 5234271"/>
                  <a:gd name="connsiteX87" fmla="*/ 4056993 w 7142952"/>
                  <a:gd name="connsiteY87" fmla="*/ 2249333 h 5234271"/>
                  <a:gd name="connsiteX88" fmla="*/ 4120055 w 7142952"/>
                  <a:gd name="connsiteY88" fmla="*/ 2196781 h 5234271"/>
                  <a:gd name="connsiteX89" fmla="*/ 4151586 w 7142952"/>
                  <a:gd name="connsiteY89" fmla="*/ 2175760 h 5234271"/>
                  <a:gd name="connsiteX90" fmla="*/ 4214649 w 7142952"/>
                  <a:gd name="connsiteY90" fmla="*/ 2133719 h 5234271"/>
                  <a:gd name="connsiteX91" fmla="*/ 4309242 w 7142952"/>
                  <a:gd name="connsiteY91" fmla="*/ 2091678 h 5234271"/>
                  <a:gd name="connsiteX92" fmla="*/ 4340773 w 7142952"/>
                  <a:gd name="connsiteY92" fmla="*/ 2081167 h 5234271"/>
                  <a:gd name="connsiteX93" fmla="*/ 4372304 w 7142952"/>
                  <a:gd name="connsiteY93" fmla="*/ 2070657 h 5234271"/>
                  <a:gd name="connsiteX94" fmla="*/ 4403835 w 7142952"/>
                  <a:gd name="connsiteY94" fmla="*/ 2039126 h 5234271"/>
                  <a:gd name="connsiteX95" fmla="*/ 4435366 w 7142952"/>
                  <a:gd name="connsiteY95" fmla="*/ 2018105 h 5234271"/>
                  <a:gd name="connsiteX96" fmla="*/ 4466897 w 7142952"/>
                  <a:gd name="connsiteY96" fmla="*/ 1955043 h 5234271"/>
                  <a:gd name="connsiteX97" fmla="*/ 4529959 w 7142952"/>
                  <a:gd name="connsiteY97" fmla="*/ 1913002 h 5234271"/>
                  <a:gd name="connsiteX98" fmla="*/ 4656083 w 7142952"/>
                  <a:gd name="connsiteY98" fmla="*/ 1913002 h 5234271"/>
                  <a:gd name="connsiteX99" fmla="*/ 4687614 w 7142952"/>
                  <a:gd name="connsiteY99" fmla="*/ 1902491 h 5234271"/>
                  <a:gd name="connsiteX100" fmla="*/ 4750676 w 7142952"/>
                  <a:gd name="connsiteY100" fmla="*/ 1860450 h 5234271"/>
                  <a:gd name="connsiteX101" fmla="*/ 4876800 w 7142952"/>
                  <a:gd name="connsiteY101" fmla="*/ 1818409 h 5234271"/>
                  <a:gd name="connsiteX102" fmla="*/ 4908331 w 7142952"/>
                  <a:gd name="connsiteY102" fmla="*/ 1807898 h 5234271"/>
                  <a:gd name="connsiteX103" fmla="*/ 4971393 w 7142952"/>
                  <a:gd name="connsiteY103" fmla="*/ 1765857 h 5234271"/>
                  <a:gd name="connsiteX104" fmla="*/ 5002924 w 7142952"/>
                  <a:gd name="connsiteY104" fmla="*/ 1744836 h 5234271"/>
                  <a:gd name="connsiteX105" fmla="*/ 5034455 w 7142952"/>
                  <a:gd name="connsiteY105" fmla="*/ 1713305 h 5234271"/>
                  <a:gd name="connsiteX106" fmla="*/ 5065986 w 7142952"/>
                  <a:gd name="connsiteY106" fmla="*/ 1702795 h 5234271"/>
                  <a:gd name="connsiteX107" fmla="*/ 5171090 w 7142952"/>
                  <a:gd name="connsiteY107" fmla="*/ 1671264 h 5234271"/>
                  <a:gd name="connsiteX108" fmla="*/ 5202621 w 7142952"/>
                  <a:gd name="connsiteY108" fmla="*/ 1660753 h 5234271"/>
                  <a:gd name="connsiteX109" fmla="*/ 5276193 w 7142952"/>
                  <a:gd name="connsiteY109" fmla="*/ 1608202 h 5234271"/>
                  <a:gd name="connsiteX110" fmla="*/ 5349766 w 7142952"/>
                  <a:gd name="connsiteY110" fmla="*/ 1555650 h 5234271"/>
                  <a:gd name="connsiteX111" fmla="*/ 5391807 w 7142952"/>
                  <a:gd name="connsiteY111" fmla="*/ 1524119 h 5234271"/>
                  <a:gd name="connsiteX112" fmla="*/ 5391807 w 7142952"/>
                  <a:gd name="connsiteY112" fmla="*/ 1471567 h 5234271"/>
                  <a:gd name="connsiteX113" fmla="*/ 5465380 w 7142952"/>
                  <a:gd name="connsiteY113" fmla="*/ 1408505 h 5234271"/>
                  <a:gd name="connsiteX114" fmla="*/ 5475890 w 7142952"/>
                  <a:gd name="connsiteY114" fmla="*/ 1376974 h 5234271"/>
                  <a:gd name="connsiteX115" fmla="*/ 5538952 w 7142952"/>
                  <a:gd name="connsiteY115" fmla="*/ 1345443 h 5234271"/>
                  <a:gd name="connsiteX116" fmla="*/ 5602014 w 7142952"/>
                  <a:gd name="connsiteY116" fmla="*/ 1282381 h 5234271"/>
                  <a:gd name="connsiteX117" fmla="*/ 5654566 w 7142952"/>
                  <a:gd name="connsiteY117" fmla="*/ 1229829 h 5234271"/>
                  <a:gd name="connsiteX118" fmla="*/ 5707117 w 7142952"/>
                  <a:gd name="connsiteY118" fmla="*/ 1135236 h 5234271"/>
                  <a:gd name="connsiteX119" fmla="*/ 5728138 w 7142952"/>
                  <a:gd name="connsiteY119" fmla="*/ 1103705 h 5234271"/>
                  <a:gd name="connsiteX120" fmla="*/ 5791200 w 7142952"/>
                  <a:gd name="connsiteY120" fmla="*/ 1061664 h 5234271"/>
                  <a:gd name="connsiteX121" fmla="*/ 5822731 w 7142952"/>
                  <a:gd name="connsiteY121" fmla="*/ 1040643 h 5234271"/>
                  <a:gd name="connsiteX122" fmla="*/ 5854262 w 7142952"/>
                  <a:gd name="connsiteY122" fmla="*/ 1009112 h 5234271"/>
                  <a:gd name="connsiteX123" fmla="*/ 5917324 w 7142952"/>
                  <a:gd name="connsiteY123" fmla="*/ 967071 h 5234271"/>
                  <a:gd name="connsiteX124" fmla="*/ 5969876 w 7142952"/>
                  <a:gd name="connsiteY124" fmla="*/ 904009 h 5234271"/>
                  <a:gd name="connsiteX125" fmla="*/ 6032938 w 7142952"/>
                  <a:gd name="connsiteY125" fmla="*/ 851457 h 5234271"/>
                  <a:gd name="connsiteX126" fmla="*/ 6074980 w 7142952"/>
                  <a:gd name="connsiteY126" fmla="*/ 809416 h 5234271"/>
                  <a:gd name="connsiteX127" fmla="*/ 6138042 w 7142952"/>
                  <a:gd name="connsiteY127" fmla="*/ 767374 h 5234271"/>
                  <a:gd name="connsiteX128" fmla="*/ 6222124 w 7142952"/>
                  <a:gd name="connsiteY128" fmla="*/ 693802 h 5234271"/>
                  <a:gd name="connsiteX129" fmla="*/ 6253655 w 7142952"/>
                  <a:gd name="connsiteY129" fmla="*/ 662271 h 5234271"/>
                  <a:gd name="connsiteX130" fmla="*/ 6274676 w 7142952"/>
                  <a:gd name="connsiteY130" fmla="*/ 630740 h 5234271"/>
                  <a:gd name="connsiteX131" fmla="*/ 6306207 w 7142952"/>
                  <a:gd name="connsiteY131" fmla="*/ 620229 h 5234271"/>
                  <a:gd name="connsiteX132" fmla="*/ 6358759 w 7142952"/>
                  <a:gd name="connsiteY132" fmla="*/ 557167 h 5234271"/>
                  <a:gd name="connsiteX133" fmla="*/ 6379780 w 7142952"/>
                  <a:gd name="connsiteY133" fmla="*/ 525636 h 5234271"/>
                  <a:gd name="connsiteX134" fmla="*/ 6442842 w 7142952"/>
                  <a:gd name="connsiteY134" fmla="*/ 473084 h 5234271"/>
                  <a:gd name="connsiteX135" fmla="*/ 6453352 w 7142952"/>
                  <a:gd name="connsiteY135" fmla="*/ 441553 h 5234271"/>
                  <a:gd name="connsiteX136" fmla="*/ 6484883 w 7142952"/>
                  <a:gd name="connsiteY136" fmla="*/ 420533 h 5234271"/>
                  <a:gd name="connsiteX137" fmla="*/ 6516414 w 7142952"/>
                  <a:gd name="connsiteY137" fmla="*/ 389002 h 5234271"/>
                  <a:gd name="connsiteX138" fmla="*/ 6547945 w 7142952"/>
                  <a:gd name="connsiteY138" fmla="*/ 367981 h 5234271"/>
                  <a:gd name="connsiteX139" fmla="*/ 6579476 w 7142952"/>
                  <a:gd name="connsiteY139" fmla="*/ 336450 h 5234271"/>
                  <a:gd name="connsiteX140" fmla="*/ 6611007 w 7142952"/>
                  <a:gd name="connsiteY140" fmla="*/ 315429 h 5234271"/>
                  <a:gd name="connsiteX141" fmla="*/ 6695090 w 7142952"/>
                  <a:gd name="connsiteY141" fmla="*/ 220836 h 5234271"/>
                  <a:gd name="connsiteX142" fmla="*/ 6726621 w 7142952"/>
                  <a:gd name="connsiteY142" fmla="*/ 157774 h 5234271"/>
                  <a:gd name="connsiteX143" fmla="*/ 6737131 w 7142952"/>
                  <a:gd name="connsiteY143" fmla="*/ 126243 h 5234271"/>
                  <a:gd name="connsiteX144" fmla="*/ 6747642 w 7142952"/>
                  <a:gd name="connsiteY144" fmla="*/ 42160 h 5234271"/>
                  <a:gd name="connsiteX145" fmla="*/ 6768662 w 7142952"/>
                  <a:gd name="connsiteY145" fmla="*/ 10629 h 5234271"/>
                  <a:gd name="connsiteX146" fmla="*/ 6873766 w 7142952"/>
                  <a:gd name="connsiteY146" fmla="*/ 10629 h 5234271"/>
                  <a:gd name="connsiteX147" fmla="*/ 7020911 w 7142952"/>
                  <a:gd name="connsiteY147" fmla="*/ 21140 h 5234271"/>
                  <a:gd name="connsiteX148" fmla="*/ 7062952 w 7142952"/>
                  <a:gd name="connsiteY148" fmla="*/ 147264 h 5234271"/>
                  <a:gd name="connsiteX149" fmla="*/ 7073462 w 7142952"/>
                  <a:gd name="connsiteY149" fmla="*/ 178795 h 5234271"/>
                  <a:gd name="connsiteX150" fmla="*/ 7094483 w 7142952"/>
                  <a:gd name="connsiteY150" fmla="*/ 210326 h 5234271"/>
                  <a:gd name="connsiteX151" fmla="*/ 7083973 w 7142952"/>
                  <a:gd name="connsiteY151" fmla="*/ 410022 h 5234271"/>
                  <a:gd name="connsiteX152" fmla="*/ 7052442 w 7142952"/>
                  <a:gd name="connsiteY152" fmla="*/ 473084 h 5234271"/>
                  <a:gd name="connsiteX153" fmla="*/ 7071762 w 7142952"/>
                  <a:gd name="connsiteY153" fmla="*/ 591599 h 5234271"/>
                  <a:gd name="connsiteX154" fmla="*/ 7053986 w 7142952"/>
                  <a:gd name="connsiteY154" fmla="*/ 654472 h 5234271"/>
                  <a:gd name="connsiteX155" fmla="*/ 7054760 w 7142952"/>
                  <a:gd name="connsiteY155" fmla="*/ 697416 h 5234271"/>
                  <a:gd name="connsiteX156" fmla="*/ 7055532 w 7142952"/>
                  <a:gd name="connsiteY156" fmla="*/ 773891 h 5234271"/>
                  <a:gd name="connsiteX157" fmla="*/ 7056864 w 7142952"/>
                  <a:gd name="connsiteY157" fmla="*/ 762396 h 5234271"/>
                  <a:gd name="connsiteX158" fmla="*/ 7059551 w 7142952"/>
                  <a:gd name="connsiteY158" fmla="*/ 718248 h 5234271"/>
                  <a:gd name="connsiteX159" fmla="*/ 7056864 w 7142952"/>
                  <a:gd name="connsiteY159" fmla="*/ 789219 h 5234271"/>
                  <a:gd name="connsiteX160" fmla="*/ 7056864 w 7142952"/>
                  <a:gd name="connsiteY160" fmla="*/ 829453 h 5234271"/>
                  <a:gd name="connsiteX161" fmla="*/ 7034512 w 7142952"/>
                  <a:gd name="connsiteY161" fmla="*/ 880991 h 5234271"/>
                  <a:gd name="connsiteX162" fmla="*/ 7060324 w 7142952"/>
                  <a:gd name="connsiteY162" fmla="*/ 870291 h 5234271"/>
                  <a:gd name="connsiteX163" fmla="*/ 7068361 w 7142952"/>
                  <a:gd name="connsiteY163" fmla="*/ 874999 h 5234271"/>
                  <a:gd name="connsiteX164" fmla="*/ 7058623 w 7142952"/>
                  <a:gd name="connsiteY164" fmla="*/ 857594 h 5234271"/>
                  <a:gd name="connsiteX165" fmla="*/ 7096490 w 7142952"/>
                  <a:gd name="connsiteY165" fmla="*/ 934067 h 5234271"/>
                  <a:gd name="connsiteX166" fmla="*/ 7076242 w 7142952"/>
                  <a:gd name="connsiteY166" fmla="*/ 1042071 h 5234271"/>
                  <a:gd name="connsiteX167" fmla="*/ 6986595 w 7142952"/>
                  <a:gd name="connsiteY167" fmla="*/ 1147364 h 5234271"/>
                  <a:gd name="connsiteX168" fmla="*/ 7029254 w 7142952"/>
                  <a:gd name="connsiteY168" fmla="*/ 1110746 h 5234271"/>
                  <a:gd name="connsiteX169" fmla="*/ 6992003 w 7142952"/>
                  <a:gd name="connsiteY169" fmla="*/ 1224553 h 5234271"/>
                  <a:gd name="connsiteX170" fmla="*/ 6970158 w 7142952"/>
                  <a:gd name="connsiteY170" fmla="*/ 1346157 h 5234271"/>
                  <a:gd name="connsiteX171" fmla="*/ 6878863 w 7142952"/>
                  <a:gd name="connsiteY171" fmla="*/ 1637211 h 5234271"/>
                  <a:gd name="connsiteX172" fmla="*/ 7135436 w 7142952"/>
                  <a:gd name="connsiteY172" fmla="*/ 1484789 h 5234271"/>
                  <a:gd name="connsiteX173" fmla="*/ 7074847 w 7142952"/>
                  <a:gd name="connsiteY173" fmla="*/ 1576671 h 5234271"/>
                  <a:gd name="connsiteX174" fmla="*/ 7078709 w 7142952"/>
                  <a:gd name="connsiteY174" fmla="*/ 1612910 h 5234271"/>
                  <a:gd name="connsiteX175" fmla="*/ 7051970 w 7142952"/>
                  <a:gd name="connsiteY175" fmla="*/ 1724909 h 5234271"/>
                  <a:gd name="connsiteX176" fmla="*/ 7060006 w 7142952"/>
                  <a:gd name="connsiteY176" fmla="*/ 1870436 h 5234271"/>
                  <a:gd name="connsiteX177" fmla="*/ 7020785 w 7142952"/>
                  <a:gd name="connsiteY177" fmla="*/ 1922724 h 5234271"/>
                  <a:gd name="connsiteX178" fmla="*/ 6972547 w 7142952"/>
                  <a:gd name="connsiteY178" fmla="*/ 2019500 h 5234271"/>
                  <a:gd name="connsiteX179" fmla="*/ 6938674 w 7142952"/>
                  <a:gd name="connsiteY179" fmla="*/ 2042595 h 5234271"/>
                  <a:gd name="connsiteX180" fmla="*/ 6885350 w 7142952"/>
                  <a:gd name="connsiteY180" fmla="*/ 2033892 h 5234271"/>
                  <a:gd name="connsiteX181" fmla="*/ 6878859 w 7142952"/>
                  <a:gd name="connsiteY181" fmla="*/ 2078834 h 5234271"/>
                  <a:gd name="connsiteX182" fmla="*/ 6801948 w 7142952"/>
                  <a:gd name="connsiteY182" fmla="*/ 2100410 h 5234271"/>
                  <a:gd name="connsiteX183" fmla="*/ 6669077 w 7142952"/>
                  <a:gd name="connsiteY183" fmla="*/ 2157124 h 5234271"/>
                  <a:gd name="connsiteX184" fmla="*/ 6575142 w 7142952"/>
                  <a:gd name="connsiteY184" fmla="*/ 2218370 h 5234271"/>
                  <a:gd name="connsiteX185" fmla="*/ 6542401 w 7142952"/>
                  <a:gd name="connsiteY185" fmla="*/ 2240218 h 5234271"/>
                  <a:gd name="connsiteX186" fmla="*/ 6468493 w 7142952"/>
                  <a:gd name="connsiteY186" fmla="*/ 2276724 h 5234271"/>
                  <a:gd name="connsiteX187" fmla="*/ 6454556 w 7142952"/>
                  <a:gd name="connsiteY187" fmla="*/ 2295943 h 5234271"/>
                  <a:gd name="connsiteX188" fmla="*/ 6376668 w 7142952"/>
                  <a:gd name="connsiteY188" fmla="*/ 2316962 h 5234271"/>
                  <a:gd name="connsiteX189" fmla="*/ 6234019 w 7142952"/>
                  <a:gd name="connsiteY189" fmla="*/ 2368416 h 5234271"/>
                  <a:gd name="connsiteX190" fmla="*/ 6186931 w 7142952"/>
                  <a:gd name="connsiteY190" fmla="*/ 2391526 h 5234271"/>
                  <a:gd name="connsiteX191" fmla="*/ 6063537 w 7142952"/>
                  <a:gd name="connsiteY191" fmla="*/ 2416973 h 5234271"/>
                  <a:gd name="connsiteX192" fmla="*/ 6029533 w 7142952"/>
                  <a:gd name="connsiteY192" fmla="*/ 2432193 h 5234271"/>
                  <a:gd name="connsiteX193" fmla="*/ 6084260 w 7142952"/>
                  <a:gd name="connsiteY193" fmla="*/ 2405007 h 5234271"/>
                  <a:gd name="connsiteX194" fmla="*/ 5819399 w 7142952"/>
                  <a:gd name="connsiteY194" fmla="*/ 2546595 h 5234271"/>
                  <a:gd name="connsiteX195" fmla="*/ 5833236 w 7142952"/>
                  <a:gd name="connsiteY195" fmla="*/ 2552705 h 5234271"/>
                  <a:gd name="connsiteX196" fmla="*/ 5756419 w 7142952"/>
                  <a:gd name="connsiteY196" fmla="*/ 2546713 h 5234271"/>
                  <a:gd name="connsiteX197" fmla="*/ 5753945 w 7142952"/>
                  <a:gd name="connsiteY197" fmla="*/ 2564833 h 5234271"/>
                  <a:gd name="connsiteX198" fmla="*/ 5734741 w 7142952"/>
                  <a:gd name="connsiteY198" fmla="*/ 2579623 h 5234271"/>
                  <a:gd name="connsiteX199" fmla="*/ 5642506 w 7142952"/>
                  <a:gd name="connsiteY199" fmla="*/ 2599264 h 5234271"/>
                  <a:gd name="connsiteX200" fmla="*/ 5683619 w 7142952"/>
                  <a:gd name="connsiteY200" fmla="*/ 2577150 h 5234271"/>
                  <a:gd name="connsiteX201" fmla="*/ 5584304 w 7142952"/>
                  <a:gd name="connsiteY201" fmla="*/ 2588837 h 5234271"/>
                  <a:gd name="connsiteX202" fmla="*/ 5417469 w 7142952"/>
                  <a:gd name="connsiteY202" fmla="*/ 2726664 h 5234271"/>
                  <a:gd name="connsiteX203" fmla="*/ 5308050 w 7142952"/>
                  <a:gd name="connsiteY203" fmla="*/ 2742330 h 5234271"/>
                  <a:gd name="connsiteX204" fmla="*/ 5211024 w 7142952"/>
                  <a:gd name="connsiteY204" fmla="*/ 2798054 h 5234271"/>
                  <a:gd name="connsiteX205" fmla="*/ 5132480 w 7142952"/>
                  <a:gd name="connsiteY205" fmla="*/ 2801128 h 5234271"/>
                  <a:gd name="connsiteX206" fmla="*/ 4961500 w 7142952"/>
                  <a:gd name="connsiteY206" fmla="*/ 2837008 h 5234271"/>
                  <a:gd name="connsiteX207" fmla="*/ 4771697 w 7142952"/>
                  <a:gd name="connsiteY207" fmla="*/ 2900974 h 5234271"/>
                  <a:gd name="connsiteX208" fmla="*/ 4683284 w 7142952"/>
                  <a:gd name="connsiteY208" fmla="*/ 2934502 h 5234271"/>
                  <a:gd name="connsiteX209" fmla="*/ 4629960 w 7142952"/>
                  <a:gd name="connsiteY209" fmla="*/ 2972739 h 5234271"/>
                  <a:gd name="connsiteX210" fmla="*/ 4576636 w 7142952"/>
                  <a:gd name="connsiteY210" fmla="*/ 2993760 h 5234271"/>
                  <a:gd name="connsiteX211" fmla="*/ 4536912 w 7142952"/>
                  <a:gd name="connsiteY211" fmla="*/ 3045407 h 5234271"/>
                  <a:gd name="connsiteX212" fmla="*/ 4512646 w 7142952"/>
                  <a:gd name="connsiteY212" fmla="*/ 3089446 h 5234271"/>
                  <a:gd name="connsiteX213" fmla="*/ 4401206 w 7142952"/>
                  <a:gd name="connsiteY213" fmla="*/ 3141094 h 5234271"/>
                  <a:gd name="connsiteX214" fmla="*/ 4333353 w 7142952"/>
                  <a:gd name="connsiteY214" fmla="*/ 3162115 h 5234271"/>
                  <a:gd name="connsiteX215" fmla="*/ 4261481 w 7142952"/>
                  <a:gd name="connsiteY215" fmla="*/ 3180235 h 5234271"/>
                  <a:gd name="connsiteX216" fmla="*/ 4200892 w 7142952"/>
                  <a:gd name="connsiteY216" fmla="*/ 3207961 h 5234271"/>
                  <a:gd name="connsiteX217" fmla="*/ 4157151 w 7142952"/>
                  <a:gd name="connsiteY217" fmla="*/ 3241299 h 5234271"/>
                  <a:gd name="connsiteX218" fmla="*/ 4118355 w 7142952"/>
                  <a:gd name="connsiteY218" fmla="*/ 3255615 h 5234271"/>
                  <a:gd name="connsiteX219" fmla="*/ 4077087 w 7142952"/>
                  <a:gd name="connsiteY219" fmla="*/ 3283340 h 5234271"/>
                  <a:gd name="connsiteX220" fmla="*/ 4031027 w 7142952"/>
                  <a:gd name="connsiteY220" fmla="*/ 3320674 h 5234271"/>
                  <a:gd name="connsiteX221" fmla="*/ 3924378 w 7142952"/>
                  <a:gd name="connsiteY221" fmla="*/ 3337890 h 5234271"/>
                  <a:gd name="connsiteX222" fmla="*/ 3887899 w 7142952"/>
                  <a:gd name="connsiteY222" fmla="*/ 3382831 h 5234271"/>
                  <a:gd name="connsiteX223" fmla="*/ 3834575 w 7142952"/>
                  <a:gd name="connsiteY223" fmla="*/ 3433577 h 5234271"/>
                  <a:gd name="connsiteX224" fmla="*/ 3773986 w 7142952"/>
                  <a:gd name="connsiteY224" fmla="*/ 3441185 h 5234271"/>
                  <a:gd name="connsiteX225" fmla="*/ 3738437 w 7142952"/>
                  <a:gd name="connsiteY225" fmla="*/ 3470720 h 5234271"/>
                  <a:gd name="connsiteX226" fmla="*/ 3665637 w 7142952"/>
                  <a:gd name="connsiteY226" fmla="*/ 3496449 h 5234271"/>
                  <a:gd name="connsiteX227" fmla="*/ 3584028 w 7142952"/>
                  <a:gd name="connsiteY227" fmla="*/ 3542295 h 5234271"/>
                  <a:gd name="connsiteX228" fmla="*/ 3541986 w 7142952"/>
                  <a:gd name="connsiteY228" fmla="*/ 3563126 h 5234271"/>
                  <a:gd name="connsiteX229" fmla="*/ 3478924 w 7142952"/>
                  <a:gd name="connsiteY229" fmla="*/ 3584147 h 5234271"/>
                  <a:gd name="connsiteX230" fmla="*/ 3447393 w 7142952"/>
                  <a:gd name="connsiteY230" fmla="*/ 3594657 h 5234271"/>
                  <a:gd name="connsiteX231" fmla="*/ 3415862 w 7142952"/>
                  <a:gd name="connsiteY231" fmla="*/ 3615678 h 5234271"/>
                  <a:gd name="connsiteX232" fmla="*/ 3384331 w 7142952"/>
                  <a:gd name="connsiteY232" fmla="*/ 3626188 h 5234271"/>
                  <a:gd name="connsiteX233" fmla="*/ 3373821 w 7142952"/>
                  <a:gd name="connsiteY233" fmla="*/ 3657719 h 5234271"/>
                  <a:gd name="connsiteX234" fmla="*/ 3363311 w 7142952"/>
                  <a:gd name="connsiteY234" fmla="*/ 3783843 h 5234271"/>
                  <a:gd name="connsiteX235" fmla="*/ 3331780 w 7142952"/>
                  <a:gd name="connsiteY235" fmla="*/ 3794353 h 5234271"/>
                  <a:gd name="connsiteX236" fmla="*/ 3300249 w 7142952"/>
                  <a:gd name="connsiteY236" fmla="*/ 3815374 h 5234271"/>
                  <a:gd name="connsiteX237" fmla="*/ 3153104 w 7142952"/>
                  <a:gd name="connsiteY237" fmla="*/ 3836395 h 5234271"/>
                  <a:gd name="connsiteX238" fmla="*/ 3090042 w 7142952"/>
                  <a:gd name="connsiteY238" fmla="*/ 3878436 h 5234271"/>
                  <a:gd name="connsiteX239" fmla="*/ 2995449 w 7142952"/>
                  <a:gd name="connsiteY239" fmla="*/ 3899457 h 5234271"/>
                  <a:gd name="connsiteX240" fmla="*/ 2932386 w 7142952"/>
                  <a:gd name="connsiteY240" fmla="*/ 3952009 h 5234271"/>
                  <a:gd name="connsiteX241" fmla="*/ 2869324 w 7142952"/>
                  <a:gd name="connsiteY241" fmla="*/ 3983540 h 5234271"/>
                  <a:gd name="connsiteX242" fmla="*/ 2806262 w 7142952"/>
                  <a:gd name="connsiteY242" fmla="*/ 4015071 h 5234271"/>
                  <a:gd name="connsiteX243" fmla="*/ 2764221 w 7142952"/>
                  <a:gd name="connsiteY243" fmla="*/ 4057112 h 5234271"/>
                  <a:gd name="connsiteX244" fmla="*/ 2743200 w 7142952"/>
                  <a:gd name="connsiteY244" fmla="*/ 4088643 h 5234271"/>
                  <a:gd name="connsiteX245" fmla="*/ 2711669 w 7142952"/>
                  <a:gd name="connsiteY245" fmla="*/ 4109664 h 5234271"/>
                  <a:gd name="connsiteX246" fmla="*/ 2617076 w 7142952"/>
                  <a:gd name="connsiteY246" fmla="*/ 4183236 h 5234271"/>
                  <a:gd name="connsiteX247" fmla="*/ 2585545 w 7142952"/>
                  <a:gd name="connsiteY247" fmla="*/ 4214767 h 5234271"/>
                  <a:gd name="connsiteX248" fmla="*/ 2522483 w 7142952"/>
                  <a:gd name="connsiteY248" fmla="*/ 4235788 h 5234271"/>
                  <a:gd name="connsiteX249" fmla="*/ 2459421 w 7142952"/>
                  <a:gd name="connsiteY249" fmla="*/ 4277829 h 5234271"/>
                  <a:gd name="connsiteX250" fmla="*/ 2396359 w 7142952"/>
                  <a:gd name="connsiteY250" fmla="*/ 4330381 h 5234271"/>
                  <a:gd name="connsiteX251" fmla="*/ 2375338 w 7142952"/>
                  <a:gd name="connsiteY251" fmla="*/ 4361912 h 5234271"/>
                  <a:gd name="connsiteX252" fmla="*/ 2270235 w 7142952"/>
                  <a:gd name="connsiteY252" fmla="*/ 4414464 h 5234271"/>
                  <a:gd name="connsiteX253" fmla="*/ 2217683 w 7142952"/>
                  <a:gd name="connsiteY253" fmla="*/ 4424974 h 5234271"/>
                  <a:gd name="connsiteX254" fmla="*/ 2154621 w 7142952"/>
                  <a:gd name="connsiteY254" fmla="*/ 4445995 h 5234271"/>
                  <a:gd name="connsiteX255" fmla="*/ 2091559 w 7142952"/>
                  <a:gd name="connsiteY255" fmla="*/ 4488036 h 5234271"/>
                  <a:gd name="connsiteX256" fmla="*/ 2028497 w 7142952"/>
                  <a:gd name="connsiteY256" fmla="*/ 4519567 h 5234271"/>
                  <a:gd name="connsiteX257" fmla="*/ 1933904 w 7142952"/>
                  <a:gd name="connsiteY257" fmla="*/ 4572119 h 5234271"/>
                  <a:gd name="connsiteX258" fmla="*/ 1723697 w 7142952"/>
                  <a:gd name="connsiteY258" fmla="*/ 4603650 h 5234271"/>
                  <a:gd name="connsiteX259" fmla="*/ 1713186 w 7142952"/>
                  <a:gd name="connsiteY259" fmla="*/ 4635181 h 5234271"/>
                  <a:gd name="connsiteX260" fmla="*/ 1650124 w 7142952"/>
                  <a:gd name="connsiteY260" fmla="*/ 4687733 h 5234271"/>
                  <a:gd name="connsiteX261" fmla="*/ 1618593 w 7142952"/>
                  <a:gd name="connsiteY261" fmla="*/ 4719264 h 5234271"/>
                  <a:gd name="connsiteX262" fmla="*/ 1555531 w 7142952"/>
                  <a:gd name="connsiteY262" fmla="*/ 4740284 h 5234271"/>
                  <a:gd name="connsiteX263" fmla="*/ 1524000 w 7142952"/>
                  <a:gd name="connsiteY263" fmla="*/ 4750795 h 5234271"/>
                  <a:gd name="connsiteX264" fmla="*/ 1460938 w 7142952"/>
                  <a:gd name="connsiteY264" fmla="*/ 4792836 h 5234271"/>
                  <a:gd name="connsiteX265" fmla="*/ 1397876 w 7142952"/>
                  <a:gd name="connsiteY265" fmla="*/ 4834878 h 5234271"/>
                  <a:gd name="connsiteX266" fmla="*/ 1366345 w 7142952"/>
                  <a:gd name="connsiteY266" fmla="*/ 4845388 h 5234271"/>
                  <a:gd name="connsiteX267" fmla="*/ 1271752 w 7142952"/>
                  <a:gd name="connsiteY267" fmla="*/ 4866409 h 5234271"/>
                  <a:gd name="connsiteX268" fmla="*/ 1208690 w 7142952"/>
                  <a:gd name="connsiteY268" fmla="*/ 4876919 h 5234271"/>
                  <a:gd name="connsiteX269" fmla="*/ 1093076 w 7142952"/>
                  <a:gd name="connsiteY269" fmla="*/ 4908450 h 5234271"/>
                  <a:gd name="connsiteX270" fmla="*/ 1061545 w 7142952"/>
                  <a:gd name="connsiteY270" fmla="*/ 4929471 h 5234271"/>
                  <a:gd name="connsiteX271" fmla="*/ 998483 w 7142952"/>
                  <a:gd name="connsiteY271" fmla="*/ 4950491 h 5234271"/>
                  <a:gd name="connsiteX272" fmla="*/ 935421 w 7142952"/>
                  <a:gd name="connsiteY272" fmla="*/ 4982022 h 5234271"/>
                  <a:gd name="connsiteX273" fmla="*/ 872359 w 7142952"/>
                  <a:gd name="connsiteY273" fmla="*/ 5024064 h 5234271"/>
                  <a:gd name="connsiteX274" fmla="*/ 777766 w 7142952"/>
                  <a:gd name="connsiteY274" fmla="*/ 5034574 h 5234271"/>
                  <a:gd name="connsiteX275" fmla="*/ 756745 w 7142952"/>
                  <a:gd name="connsiteY275" fmla="*/ 5066105 h 5234271"/>
                  <a:gd name="connsiteX276" fmla="*/ 693683 w 7142952"/>
                  <a:gd name="connsiteY276" fmla="*/ 5097636 h 5234271"/>
                  <a:gd name="connsiteX277" fmla="*/ 493986 w 7142952"/>
                  <a:gd name="connsiteY277" fmla="*/ 5087126 h 5234271"/>
                  <a:gd name="connsiteX278" fmla="*/ 388883 w 7142952"/>
                  <a:gd name="connsiteY278" fmla="*/ 5097636 h 5234271"/>
                  <a:gd name="connsiteX279" fmla="*/ 325821 w 7142952"/>
                  <a:gd name="connsiteY279" fmla="*/ 5118657 h 5234271"/>
                  <a:gd name="connsiteX280" fmla="*/ 294290 w 7142952"/>
                  <a:gd name="connsiteY280" fmla="*/ 5139678 h 5234271"/>
                  <a:gd name="connsiteX281" fmla="*/ 252249 w 7142952"/>
                  <a:gd name="connsiteY281" fmla="*/ 5181719 h 5234271"/>
                  <a:gd name="connsiteX282" fmla="*/ 220717 w 7142952"/>
                  <a:gd name="connsiteY282" fmla="*/ 5202740 h 5234271"/>
                  <a:gd name="connsiteX283" fmla="*/ 94593 w 7142952"/>
                  <a:gd name="connsiteY283" fmla="*/ 5234271 h 5234271"/>
                  <a:gd name="connsiteX284" fmla="*/ 52552 w 7142952"/>
                  <a:gd name="connsiteY284" fmla="*/ 5171209 h 5234271"/>
                  <a:gd name="connsiteX285" fmla="*/ 63062 w 7142952"/>
                  <a:gd name="connsiteY285" fmla="*/ 5139678 h 5234271"/>
                  <a:gd name="connsiteX286" fmla="*/ 94593 w 7142952"/>
                  <a:gd name="connsiteY286" fmla="*/ 5118657 h 5234271"/>
                  <a:gd name="connsiteX287" fmla="*/ 94593 w 7142952"/>
                  <a:gd name="connsiteY287" fmla="*/ 5118657 h 5234271"/>
                  <a:gd name="connsiteX0" fmla="*/ 0 w 7142952"/>
                  <a:gd name="connsiteY0" fmla="*/ 5181719 h 5234271"/>
                  <a:gd name="connsiteX1" fmla="*/ 0 w 7142952"/>
                  <a:gd name="connsiteY1" fmla="*/ 5181719 h 5234271"/>
                  <a:gd name="connsiteX2" fmla="*/ 73573 w 7142952"/>
                  <a:gd name="connsiteY2" fmla="*/ 5118657 h 5234271"/>
                  <a:gd name="connsiteX3" fmla="*/ 136635 w 7142952"/>
                  <a:gd name="connsiteY3" fmla="*/ 5066105 h 5234271"/>
                  <a:gd name="connsiteX4" fmla="*/ 199697 w 7142952"/>
                  <a:gd name="connsiteY4" fmla="*/ 5045084 h 5234271"/>
                  <a:gd name="connsiteX5" fmla="*/ 220717 w 7142952"/>
                  <a:gd name="connsiteY5" fmla="*/ 5013553 h 5234271"/>
                  <a:gd name="connsiteX6" fmla="*/ 283780 w 7142952"/>
                  <a:gd name="connsiteY6" fmla="*/ 4982022 h 5234271"/>
                  <a:gd name="connsiteX7" fmla="*/ 304800 w 7142952"/>
                  <a:gd name="connsiteY7" fmla="*/ 4950491 h 5234271"/>
                  <a:gd name="connsiteX8" fmla="*/ 367862 w 7142952"/>
                  <a:gd name="connsiteY8" fmla="*/ 4918960 h 5234271"/>
                  <a:gd name="connsiteX9" fmla="*/ 399393 w 7142952"/>
                  <a:gd name="connsiteY9" fmla="*/ 4887429 h 5234271"/>
                  <a:gd name="connsiteX10" fmla="*/ 430924 w 7142952"/>
                  <a:gd name="connsiteY10" fmla="*/ 4866409 h 5234271"/>
                  <a:gd name="connsiteX11" fmla="*/ 483476 w 7142952"/>
                  <a:gd name="connsiteY11" fmla="*/ 4813857 h 5234271"/>
                  <a:gd name="connsiteX12" fmla="*/ 504497 w 7142952"/>
                  <a:gd name="connsiteY12" fmla="*/ 4782326 h 5234271"/>
                  <a:gd name="connsiteX13" fmla="*/ 536028 w 7142952"/>
                  <a:gd name="connsiteY13" fmla="*/ 4761305 h 5234271"/>
                  <a:gd name="connsiteX14" fmla="*/ 546538 w 7142952"/>
                  <a:gd name="connsiteY14" fmla="*/ 4729774 h 5234271"/>
                  <a:gd name="connsiteX15" fmla="*/ 567559 w 7142952"/>
                  <a:gd name="connsiteY15" fmla="*/ 4698243 h 5234271"/>
                  <a:gd name="connsiteX16" fmla="*/ 578069 w 7142952"/>
                  <a:gd name="connsiteY16" fmla="*/ 4666712 h 5234271"/>
                  <a:gd name="connsiteX17" fmla="*/ 609600 w 7142952"/>
                  <a:gd name="connsiteY17" fmla="*/ 4635181 h 5234271"/>
                  <a:gd name="connsiteX18" fmla="*/ 683173 w 7142952"/>
                  <a:gd name="connsiteY18" fmla="*/ 4593140 h 5234271"/>
                  <a:gd name="connsiteX19" fmla="*/ 777766 w 7142952"/>
                  <a:gd name="connsiteY19" fmla="*/ 4519567 h 5234271"/>
                  <a:gd name="connsiteX20" fmla="*/ 819807 w 7142952"/>
                  <a:gd name="connsiteY20" fmla="*/ 4498547 h 5234271"/>
                  <a:gd name="connsiteX21" fmla="*/ 882869 w 7142952"/>
                  <a:gd name="connsiteY21" fmla="*/ 4456505 h 5234271"/>
                  <a:gd name="connsiteX22" fmla="*/ 914400 w 7142952"/>
                  <a:gd name="connsiteY22" fmla="*/ 4435484 h 5234271"/>
                  <a:gd name="connsiteX23" fmla="*/ 1008993 w 7142952"/>
                  <a:gd name="connsiteY23" fmla="*/ 4403953 h 5234271"/>
                  <a:gd name="connsiteX24" fmla="*/ 1040524 w 7142952"/>
                  <a:gd name="connsiteY24" fmla="*/ 4393443 h 5234271"/>
                  <a:gd name="connsiteX25" fmla="*/ 1072055 w 7142952"/>
                  <a:gd name="connsiteY25" fmla="*/ 4382933 h 5234271"/>
                  <a:gd name="connsiteX26" fmla="*/ 1135117 w 7142952"/>
                  <a:gd name="connsiteY26" fmla="*/ 4340891 h 5234271"/>
                  <a:gd name="connsiteX27" fmla="*/ 1229711 w 7142952"/>
                  <a:gd name="connsiteY27" fmla="*/ 4267319 h 5234271"/>
                  <a:gd name="connsiteX28" fmla="*/ 1345324 w 7142952"/>
                  <a:gd name="connsiteY28" fmla="*/ 4235788 h 5234271"/>
                  <a:gd name="connsiteX29" fmla="*/ 1408386 w 7142952"/>
                  <a:gd name="connsiteY29" fmla="*/ 4204257 h 5234271"/>
                  <a:gd name="connsiteX30" fmla="*/ 1439917 w 7142952"/>
                  <a:gd name="connsiteY30" fmla="*/ 4183236 h 5234271"/>
                  <a:gd name="connsiteX31" fmla="*/ 1502980 w 7142952"/>
                  <a:gd name="connsiteY31" fmla="*/ 4162216 h 5234271"/>
                  <a:gd name="connsiteX32" fmla="*/ 1534511 w 7142952"/>
                  <a:gd name="connsiteY32" fmla="*/ 4151705 h 5234271"/>
                  <a:gd name="connsiteX33" fmla="*/ 1629104 w 7142952"/>
                  <a:gd name="connsiteY33" fmla="*/ 4078133 h 5234271"/>
                  <a:gd name="connsiteX34" fmla="*/ 1660635 w 7142952"/>
                  <a:gd name="connsiteY34" fmla="*/ 4057112 h 5234271"/>
                  <a:gd name="connsiteX35" fmla="*/ 1692166 w 7142952"/>
                  <a:gd name="connsiteY35" fmla="*/ 4025581 h 5234271"/>
                  <a:gd name="connsiteX36" fmla="*/ 1723697 w 7142952"/>
                  <a:gd name="connsiteY36" fmla="*/ 4004560 h 5234271"/>
                  <a:gd name="connsiteX37" fmla="*/ 1786759 w 7142952"/>
                  <a:gd name="connsiteY37" fmla="*/ 3952009 h 5234271"/>
                  <a:gd name="connsiteX38" fmla="*/ 1849821 w 7142952"/>
                  <a:gd name="connsiteY38" fmla="*/ 3930988 h 5234271"/>
                  <a:gd name="connsiteX39" fmla="*/ 1881352 w 7142952"/>
                  <a:gd name="connsiteY39" fmla="*/ 3909967 h 5234271"/>
                  <a:gd name="connsiteX40" fmla="*/ 1912883 w 7142952"/>
                  <a:gd name="connsiteY40" fmla="*/ 3899457 h 5234271"/>
                  <a:gd name="connsiteX41" fmla="*/ 1965435 w 7142952"/>
                  <a:gd name="connsiteY41" fmla="*/ 3857416 h 5234271"/>
                  <a:gd name="connsiteX42" fmla="*/ 2028497 w 7142952"/>
                  <a:gd name="connsiteY42" fmla="*/ 3804864 h 5234271"/>
                  <a:gd name="connsiteX43" fmla="*/ 2091559 w 7142952"/>
                  <a:gd name="connsiteY43" fmla="*/ 3783843 h 5234271"/>
                  <a:gd name="connsiteX44" fmla="*/ 2154621 w 7142952"/>
                  <a:gd name="connsiteY44" fmla="*/ 3741802 h 5234271"/>
                  <a:gd name="connsiteX45" fmla="*/ 2186152 w 7142952"/>
                  <a:gd name="connsiteY45" fmla="*/ 3710271 h 5234271"/>
                  <a:gd name="connsiteX46" fmla="*/ 2249214 w 7142952"/>
                  <a:gd name="connsiteY46" fmla="*/ 3689250 h 5234271"/>
                  <a:gd name="connsiteX47" fmla="*/ 2301766 w 7142952"/>
                  <a:gd name="connsiteY47" fmla="*/ 3636698 h 5234271"/>
                  <a:gd name="connsiteX48" fmla="*/ 2333297 w 7142952"/>
                  <a:gd name="connsiteY48" fmla="*/ 3615678 h 5234271"/>
                  <a:gd name="connsiteX49" fmla="*/ 2385849 w 7142952"/>
                  <a:gd name="connsiteY49" fmla="*/ 3552616 h 5234271"/>
                  <a:gd name="connsiteX50" fmla="*/ 2417380 w 7142952"/>
                  <a:gd name="connsiteY50" fmla="*/ 3531595 h 5234271"/>
                  <a:gd name="connsiteX51" fmla="*/ 2448911 w 7142952"/>
                  <a:gd name="connsiteY51" fmla="*/ 3500064 h 5234271"/>
                  <a:gd name="connsiteX52" fmla="*/ 2511973 w 7142952"/>
                  <a:gd name="connsiteY52" fmla="*/ 3479043 h 5234271"/>
                  <a:gd name="connsiteX53" fmla="*/ 2543504 w 7142952"/>
                  <a:gd name="connsiteY53" fmla="*/ 3447512 h 5234271"/>
                  <a:gd name="connsiteX54" fmla="*/ 2575035 w 7142952"/>
                  <a:gd name="connsiteY54" fmla="*/ 3437002 h 5234271"/>
                  <a:gd name="connsiteX55" fmla="*/ 2606566 w 7142952"/>
                  <a:gd name="connsiteY55" fmla="*/ 3415981 h 5234271"/>
                  <a:gd name="connsiteX56" fmla="*/ 2659117 w 7142952"/>
                  <a:gd name="connsiteY56" fmla="*/ 3363429 h 5234271"/>
                  <a:gd name="connsiteX57" fmla="*/ 2690649 w 7142952"/>
                  <a:gd name="connsiteY57" fmla="*/ 3331898 h 5234271"/>
                  <a:gd name="connsiteX58" fmla="*/ 2795752 w 7142952"/>
                  <a:gd name="connsiteY58" fmla="*/ 3258326 h 5234271"/>
                  <a:gd name="connsiteX59" fmla="*/ 2827283 w 7142952"/>
                  <a:gd name="connsiteY59" fmla="*/ 3237305 h 5234271"/>
                  <a:gd name="connsiteX60" fmla="*/ 2858814 w 7142952"/>
                  <a:gd name="connsiteY60" fmla="*/ 3205774 h 5234271"/>
                  <a:gd name="connsiteX61" fmla="*/ 2890345 w 7142952"/>
                  <a:gd name="connsiteY61" fmla="*/ 3195264 h 5234271"/>
                  <a:gd name="connsiteX62" fmla="*/ 2921876 w 7142952"/>
                  <a:gd name="connsiteY62" fmla="*/ 3163733 h 5234271"/>
                  <a:gd name="connsiteX63" fmla="*/ 2984938 w 7142952"/>
                  <a:gd name="connsiteY63" fmla="*/ 3121691 h 5234271"/>
                  <a:gd name="connsiteX64" fmla="*/ 3048000 w 7142952"/>
                  <a:gd name="connsiteY64" fmla="*/ 3058629 h 5234271"/>
                  <a:gd name="connsiteX65" fmla="*/ 3111062 w 7142952"/>
                  <a:gd name="connsiteY65" fmla="*/ 3016588 h 5234271"/>
                  <a:gd name="connsiteX66" fmla="*/ 3174124 w 7142952"/>
                  <a:gd name="connsiteY66" fmla="*/ 2974547 h 5234271"/>
                  <a:gd name="connsiteX67" fmla="*/ 3205655 w 7142952"/>
                  <a:gd name="connsiteY67" fmla="*/ 2953526 h 5234271"/>
                  <a:gd name="connsiteX68" fmla="*/ 3237186 w 7142952"/>
                  <a:gd name="connsiteY68" fmla="*/ 2943016 h 5234271"/>
                  <a:gd name="connsiteX69" fmla="*/ 3289738 w 7142952"/>
                  <a:gd name="connsiteY69" fmla="*/ 2879953 h 5234271"/>
                  <a:gd name="connsiteX70" fmla="*/ 3321269 w 7142952"/>
                  <a:gd name="connsiteY70" fmla="*/ 2858933 h 5234271"/>
                  <a:gd name="connsiteX71" fmla="*/ 3331780 w 7142952"/>
                  <a:gd name="connsiteY71" fmla="*/ 2827402 h 5234271"/>
                  <a:gd name="connsiteX72" fmla="*/ 3363311 w 7142952"/>
                  <a:gd name="connsiteY72" fmla="*/ 2806381 h 5234271"/>
                  <a:gd name="connsiteX73" fmla="*/ 3426373 w 7142952"/>
                  <a:gd name="connsiteY73" fmla="*/ 2753829 h 5234271"/>
                  <a:gd name="connsiteX74" fmla="*/ 3531476 w 7142952"/>
                  <a:gd name="connsiteY74" fmla="*/ 2596174 h 5234271"/>
                  <a:gd name="connsiteX75" fmla="*/ 3552497 w 7142952"/>
                  <a:gd name="connsiteY75" fmla="*/ 2564643 h 5234271"/>
                  <a:gd name="connsiteX76" fmla="*/ 3573517 w 7142952"/>
                  <a:gd name="connsiteY76" fmla="*/ 2533112 h 5234271"/>
                  <a:gd name="connsiteX77" fmla="*/ 3636580 w 7142952"/>
                  <a:gd name="connsiteY77" fmla="*/ 2480560 h 5234271"/>
                  <a:gd name="connsiteX78" fmla="*/ 3657600 w 7142952"/>
                  <a:gd name="connsiteY78" fmla="*/ 2449029 h 5234271"/>
                  <a:gd name="connsiteX79" fmla="*/ 3720662 w 7142952"/>
                  <a:gd name="connsiteY79" fmla="*/ 2406988 h 5234271"/>
                  <a:gd name="connsiteX80" fmla="*/ 3752193 w 7142952"/>
                  <a:gd name="connsiteY80" fmla="*/ 2385967 h 5234271"/>
                  <a:gd name="connsiteX81" fmla="*/ 3815255 w 7142952"/>
                  <a:gd name="connsiteY81" fmla="*/ 2364947 h 5234271"/>
                  <a:gd name="connsiteX82" fmla="*/ 3878317 w 7142952"/>
                  <a:gd name="connsiteY82" fmla="*/ 2322905 h 5234271"/>
                  <a:gd name="connsiteX83" fmla="*/ 3909849 w 7142952"/>
                  <a:gd name="connsiteY83" fmla="*/ 2301884 h 5234271"/>
                  <a:gd name="connsiteX84" fmla="*/ 3941380 w 7142952"/>
                  <a:gd name="connsiteY84" fmla="*/ 2291374 h 5234271"/>
                  <a:gd name="connsiteX85" fmla="*/ 3972911 w 7142952"/>
                  <a:gd name="connsiteY85" fmla="*/ 2270353 h 5234271"/>
                  <a:gd name="connsiteX86" fmla="*/ 4025462 w 7142952"/>
                  <a:gd name="connsiteY86" fmla="*/ 2259843 h 5234271"/>
                  <a:gd name="connsiteX87" fmla="*/ 4056993 w 7142952"/>
                  <a:gd name="connsiteY87" fmla="*/ 2249333 h 5234271"/>
                  <a:gd name="connsiteX88" fmla="*/ 4120055 w 7142952"/>
                  <a:gd name="connsiteY88" fmla="*/ 2196781 h 5234271"/>
                  <a:gd name="connsiteX89" fmla="*/ 4151586 w 7142952"/>
                  <a:gd name="connsiteY89" fmla="*/ 2175760 h 5234271"/>
                  <a:gd name="connsiteX90" fmla="*/ 4214649 w 7142952"/>
                  <a:gd name="connsiteY90" fmla="*/ 2133719 h 5234271"/>
                  <a:gd name="connsiteX91" fmla="*/ 4309242 w 7142952"/>
                  <a:gd name="connsiteY91" fmla="*/ 2091678 h 5234271"/>
                  <a:gd name="connsiteX92" fmla="*/ 4340773 w 7142952"/>
                  <a:gd name="connsiteY92" fmla="*/ 2081167 h 5234271"/>
                  <a:gd name="connsiteX93" fmla="*/ 4372304 w 7142952"/>
                  <a:gd name="connsiteY93" fmla="*/ 2070657 h 5234271"/>
                  <a:gd name="connsiteX94" fmla="*/ 4403835 w 7142952"/>
                  <a:gd name="connsiteY94" fmla="*/ 2039126 h 5234271"/>
                  <a:gd name="connsiteX95" fmla="*/ 4435366 w 7142952"/>
                  <a:gd name="connsiteY95" fmla="*/ 2018105 h 5234271"/>
                  <a:gd name="connsiteX96" fmla="*/ 4466897 w 7142952"/>
                  <a:gd name="connsiteY96" fmla="*/ 1955043 h 5234271"/>
                  <a:gd name="connsiteX97" fmla="*/ 4529959 w 7142952"/>
                  <a:gd name="connsiteY97" fmla="*/ 1913002 h 5234271"/>
                  <a:gd name="connsiteX98" fmla="*/ 4656083 w 7142952"/>
                  <a:gd name="connsiteY98" fmla="*/ 1913002 h 5234271"/>
                  <a:gd name="connsiteX99" fmla="*/ 4687614 w 7142952"/>
                  <a:gd name="connsiteY99" fmla="*/ 1902491 h 5234271"/>
                  <a:gd name="connsiteX100" fmla="*/ 4750676 w 7142952"/>
                  <a:gd name="connsiteY100" fmla="*/ 1860450 h 5234271"/>
                  <a:gd name="connsiteX101" fmla="*/ 4876800 w 7142952"/>
                  <a:gd name="connsiteY101" fmla="*/ 1818409 h 5234271"/>
                  <a:gd name="connsiteX102" fmla="*/ 4908331 w 7142952"/>
                  <a:gd name="connsiteY102" fmla="*/ 1807898 h 5234271"/>
                  <a:gd name="connsiteX103" fmla="*/ 4971393 w 7142952"/>
                  <a:gd name="connsiteY103" fmla="*/ 1765857 h 5234271"/>
                  <a:gd name="connsiteX104" fmla="*/ 5002924 w 7142952"/>
                  <a:gd name="connsiteY104" fmla="*/ 1744836 h 5234271"/>
                  <a:gd name="connsiteX105" fmla="*/ 5034455 w 7142952"/>
                  <a:gd name="connsiteY105" fmla="*/ 1713305 h 5234271"/>
                  <a:gd name="connsiteX106" fmla="*/ 5065986 w 7142952"/>
                  <a:gd name="connsiteY106" fmla="*/ 1702795 h 5234271"/>
                  <a:gd name="connsiteX107" fmla="*/ 5171090 w 7142952"/>
                  <a:gd name="connsiteY107" fmla="*/ 1671264 h 5234271"/>
                  <a:gd name="connsiteX108" fmla="*/ 5202621 w 7142952"/>
                  <a:gd name="connsiteY108" fmla="*/ 1660753 h 5234271"/>
                  <a:gd name="connsiteX109" fmla="*/ 5276193 w 7142952"/>
                  <a:gd name="connsiteY109" fmla="*/ 1608202 h 5234271"/>
                  <a:gd name="connsiteX110" fmla="*/ 5349766 w 7142952"/>
                  <a:gd name="connsiteY110" fmla="*/ 1555650 h 5234271"/>
                  <a:gd name="connsiteX111" fmla="*/ 5391807 w 7142952"/>
                  <a:gd name="connsiteY111" fmla="*/ 1524119 h 5234271"/>
                  <a:gd name="connsiteX112" fmla="*/ 5391807 w 7142952"/>
                  <a:gd name="connsiteY112" fmla="*/ 1471567 h 5234271"/>
                  <a:gd name="connsiteX113" fmla="*/ 5465380 w 7142952"/>
                  <a:gd name="connsiteY113" fmla="*/ 1408505 h 5234271"/>
                  <a:gd name="connsiteX114" fmla="*/ 5475890 w 7142952"/>
                  <a:gd name="connsiteY114" fmla="*/ 1376974 h 5234271"/>
                  <a:gd name="connsiteX115" fmla="*/ 5538952 w 7142952"/>
                  <a:gd name="connsiteY115" fmla="*/ 1345443 h 5234271"/>
                  <a:gd name="connsiteX116" fmla="*/ 5602014 w 7142952"/>
                  <a:gd name="connsiteY116" fmla="*/ 1282381 h 5234271"/>
                  <a:gd name="connsiteX117" fmla="*/ 5654566 w 7142952"/>
                  <a:gd name="connsiteY117" fmla="*/ 1229829 h 5234271"/>
                  <a:gd name="connsiteX118" fmla="*/ 5707117 w 7142952"/>
                  <a:gd name="connsiteY118" fmla="*/ 1135236 h 5234271"/>
                  <a:gd name="connsiteX119" fmla="*/ 5728138 w 7142952"/>
                  <a:gd name="connsiteY119" fmla="*/ 1103705 h 5234271"/>
                  <a:gd name="connsiteX120" fmla="*/ 5791200 w 7142952"/>
                  <a:gd name="connsiteY120" fmla="*/ 1061664 h 5234271"/>
                  <a:gd name="connsiteX121" fmla="*/ 5822731 w 7142952"/>
                  <a:gd name="connsiteY121" fmla="*/ 1040643 h 5234271"/>
                  <a:gd name="connsiteX122" fmla="*/ 5854262 w 7142952"/>
                  <a:gd name="connsiteY122" fmla="*/ 1009112 h 5234271"/>
                  <a:gd name="connsiteX123" fmla="*/ 5917324 w 7142952"/>
                  <a:gd name="connsiteY123" fmla="*/ 967071 h 5234271"/>
                  <a:gd name="connsiteX124" fmla="*/ 5969876 w 7142952"/>
                  <a:gd name="connsiteY124" fmla="*/ 904009 h 5234271"/>
                  <a:gd name="connsiteX125" fmla="*/ 6032938 w 7142952"/>
                  <a:gd name="connsiteY125" fmla="*/ 851457 h 5234271"/>
                  <a:gd name="connsiteX126" fmla="*/ 6074980 w 7142952"/>
                  <a:gd name="connsiteY126" fmla="*/ 809416 h 5234271"/>
                  <a:gd name="connsiteX127" fmla="*/ 6138042 w 7142952"/>
                  <a:gd name="connsiteY127" fmla="*/ 767374 h 5234271"/>
                  <a:gd name="connsiteX128" fmla="*/ 6222124 w 7142952"/>
                  <a:gd name="connsiteY128" fmla="*/ 693802 h 5234271"/>
                  <a:gd name="connsiteX129" fmla="*/ 6253655 w 7142952"/>
                  <a:gd name="connsiteY129" fmla="*/ 662271 h 5234271"/>
                  <a:gd name="connsiteX130" fmla="*/ 6274676 w 7142952"/>
                  <a:gd name="connsiteY130" fmla="*/ 630740 h 5234271"/>
                  <a:gd name="connsiteX131" fmla="*/ 6306207 w 7142952"/>
                  <a:gd name="connsiteY131" fmla="*/ 620229 h 5234271"/>
                  <a:gd name="connsiteX132" fmla="*/ 6358759 w 7142952"/>
                  <a:gd name="connsiteY132" fmla="*/ 557167 h 5234271"/>
                  <a:gd name="connsiteX133" fmla="*/ 6379780 w 7142952"/>
                  <a:gd name="connsiteY133" fmla="*/ 525636 h 5234271"/>
                  <a:gd name="connsiteX134" fmla="*/ 6442842 w 7142952"/>
                  <a:gd name="connsiteY134" fmla="*/ 473084 h 5234271"/>
                  <a:gd name="connsiteX135" fmla="*/ 6453352 w 7142952"/>
                  <a:gd name="connsiteY135" fmla="*/ 441553 h 5234271"/>
                  <a:gd name="connsiteX136" fmla="*/ 6484883 w 7142952"/>
                  <a:gd name="connsiteY136" fmla="*/ 420533 h 5234271"/>
                  <a:gd name="connsiteX137" fmla="*/ 6516414 w 7142952"/>
                  <a:gd name="connsiteY137" fmla="*/ 389002 h 5234271"/>
                  <a:gd name="connsiteX138" fmla="*/ 6547945 w 7142952"/>
                  <a:gd name="connsiteY138" fmla="*/ 367981 h 5234271"/>
                  <a:gd name="connsiteX139" fmla="*/ 6579476 w 7142952"/>
                  <a:gd name="connsiteY139" fmla="*/ 336450 h 5234271"/>
                  <a:gd name="connsiteX140" fmla="*/ 6611007 w 7142952"/>
                  <a:gd name="connsiteY140" fmla="*/ 315429 h 5234271"/>
                  <a:gd name="connsiteX141" fmla="*/ 6695090 w 7142952"/>
                  <a:gd name="connsiteY141" fmla="*/ 220836 h 5234271"/>
                  <a:gd name="connsiteX142" fmla="*/ 6726621 w 7142952"/>
                  <a:gd name="connsiteY142" fmla="*/ 157774 h 5234271"/>
                  <a:gd name="connsiteX143" fmla="*/ 6737131 w 7142952"/>
                  <a:gd name="connsiteY143" fmla="*/ 126243 h 5234271"/>
                  <a:gd name="connsiteX144" fmla="*/ 6747642 w 7142952"/>
                  <a:gd name="connsiteY144" fmla="*/ 42160 h 5234271"/>
                  <a:gd name="connsiteX145" fmla="*/ 6768662 w 7142952"/>
                  <a:gd name="connsiteY145" fmla="*/ 10629 h 5234271"/>
                  <a:gd name="connsiteX146" fmla="*/ 6873766 w 7142952"/>
                  <a:gd name="connsiteY146" fmla="*/ 10629 h 5234271"/>
                  <a:gd name="connsiteX147" fmla="*/ 7020911 w 7142952"/>
                  <a:gd name="connsiteY147" fmla="*/ 21140 h 5234271"/>
                  <a:gd name="connsiteX148" fmla="*/ 7062952 w 7142952"/>
                  <a:gd name="connsiteY148" fmla="*/ 147264 h 5234271"/>
                  <a:gd name="connsiteX149" fmla="*/ 7073462 w 7142952"/>
                  <a:gd name="connsiteY149" fmla="*/ 178795 h 5234271"/>
                  <a:gd name="connsiteX150" fmla="*/ 7094483 w 7142952"/>
                  <a:gd name="connsiteY150" fmla="*/ 210326 h 5234271"/>
                  <a:gd name="connsiteX151" fmla="*/ 7083973 w 7142952"/>
                  <a:gd name="connsiteY151" fmla="*/ 410022 h 5234271"/>
                  <a:gd name="connsiteX152" fmla="*/ 7052442 w 7142952"/>
                  <a:gd name="connsiteY152" fmla="*/ 473084 h 5234271"/>
                  <a:gd name="connsiteX153" fmla="*/ 7071762 w 7142952"/>
                  <a:gd name="connsiteY153" fmla="*/ 591599 h 5234271"/>
                  <a:gd name="connsiteX154" fmla="*/ 7053986 w 7142952"/>
                  <a:gd name="connsiteY154" fmla="*/ 654472 h 5234271"/>
                  <a:gd name="connsiteX155" fmla="*/ 7054760 w 7142952"/>
                  <a:gd name="connsiteY155" fmla="*/ 697416 h 5234271"/>
                  <a:gd name="connsiteX156" fmla="*/ 7055532 w 7142952"/>
                  <a:gd name="connsiteY156" fmla="*/ 773891 h 5234271"/>
                  <a:gd name="connsiteX157" fmla="*/ 7056864 w 7142952"/>
                  <a:gd name="connsiteY157" fmla="*/ 762396 h 5234271"/>
                  <a:gd name="connsiteX158" fmla="*/ 7059551 w 7142952"/>
                  <a:gd name="connsiteY158" fmla="*/ 718248 h 5234271"/>
                  <a:gd name="connsiteX159" fmla="*/ 7056864 w 7142952"/>
                  <a:gd name="connsiteY159" fmla="*/ 789219 h 5234271"/>
                  <a:gd name="connsiteX160" fmla="*/ 7056864 w 7142952"/>
                  <a:gd name="connsiteY160" fmla="*/ 829453 h 5234271"/>
                  <a:gd name="connsiteX161" fmla="*/ 7034512 w 7142952"/>
                  <a:gd name="connsiteY161" fmla="*/ 880991 h 5234271"/>
                  <a:gd name="connsiteX162" fmla="*/ 7060324 w 7142952"/>
                  <a:gd name="connsiteY162" fmla="*/ 870291 h 5234271"/>
                  <a:gd name="connsiteX163" fmla="*/ 7068361 w 7142952"/>
                  <a:gd name="connsiteY163" fmla="*/ 874999 h 5234271"/>
                  <a:gd name="connsiteX164" fmla="*/ 7058623 w 7142952"/>
                  <a:gd name="connsiteY164" fmla="*/ 857594 h 5234271"/>
                  <a:gd name="connsiteX165" fmla="*/ 7096490 w 7142952"/>
                  <a:gd name="connsiteY165" fmla="*/ 934067 h 5234271"/>
                  <a:gd name="connsiteX166" fmla="*/ 7076242 w 7142952"/>
                  <a:gd name="connsiteY166" fmla="*/ 1042071 h 5234271"/>
                  <a:gd name="connsiteX167" fmla="*/ 6986595 w 7142952"/>
                  <a:gd name="connsiteY167" fmla="*/ 1147364 h 5234271"/>
                  <a:gd name="connsiteX168" fmla="*/ 7029254 w 7142952"/>
                  <a:gd name="connsiteY168" fmla="*/ 1110746 h 5234271"/>
                  <a:gd name="connsiteX169" fmla="*/ 6992003 w 7142952"/>
                  <a:gd name="connsiteY169" fmla="*/ 1224553 h 5234271"/>
                  <a:gd name="connsiteX170" fmla="*/ 6970158 w 7142952"/>
                  <a:gd name="connsiteY170" fmla="*/ 1346157 h 5234271"/>
                  <a:gd name="connsiteX171" fmla="*/ 6878863 w 7142952"/>
                  <a:gd name="connsiteY171" fmla="*/ 1637211 h 5234271"/>
                  <a:gd name="connsiteX172" fmla="*/ 7135436 w 7142952"/>
                  <a:gd name="connsiteY172" fmla="*/ 1484789 h 5234271"/>
                  <a:gd name="connsiteX173" fmla="*/ 7074847 w 7142952"/>
                  <a:gd name="connsiteY173" fmla="*/ 1576671 h 5234271"/>
                  <a:gd name="connsiteX174" fmla="*/ 7078709 w 7142952"/>
                  <a:gd name="connsiteY174" fmla="*/ 1612910 h 5234271"/>
                  <a:gd name="connsiteX175" fmla="*/ 7051970 w 7142952"/>
                  <a:gd name="connsiteY175" fmla="*/ 1724909 h 5234271"/>
                  <a:gd name="connsiteX176" fmla="*/ 7060006 w 7142952"/>
                  <a:gd name="connsiteY176" fmla="*/ 1870436 h 5234271"/>
                  <a:gd name="connsiteX177" fmla="*/ 7020785 w 7142952"/>
                  <a:gd name="connsiteY177" fmla="*/ 1922724 h 5234271"/>
                  <a:gd name="connsiteX178" fmla="*/ 6972547 w 7142952"/>
                  <a:gd name="connsiteY178" fmla="*/ 2019500 h 5234271"/>
                  <a:gd name="connsiteX179" fmla="*/ 6938674 w 7142952"/>
                  <a:gd name="connsiteY179" fmla="*/ 2042595 h 5234271"/>
                  <a:gd name="connsiteX180" fmla="*/ 6885350 w 7142952"/>
                  <a:gd name="connsiteY180" fmla="*/ 2033892 h 5234271"/>
                  <a:gd name="connsiteX181" fmla="*/ 6878859 w 7142952"/>
                  <a:gd name="connsiteY181" fmla="*/ 2078834 h 5234271"/>
                  <a:gd name="connsiteX182" fmla="*/ 6801948 w 7142952"/>
                  <a:gd name="connsiteY182" fmla="*/ 2100410 h 5234271"/>
                  <a:gd name="connsiteX183" fmla="*/ 6669077 w 7142952"/>
                  <a:gd name="connsiteY183" fmla="*/ 2157124 h 5234271"/>
                  <a:gd name="connsiteX184" fmla="*/ 6575142 w 7142952"/>
                  <a:gd name="connsiteY184" fmla="*/ 2218370 h 5234271"/>
                  <a:gd name="connsiteX185" fmla="*/ 6542401 w 7142952"/>
                  <a:gd name="connsiteY185" fmla="*/ 2240218 h 5234271"/>
                  <a:gd name="connsiteX186" fmla="*/ 6468493 w 7142952"/>
                  <a:gd name="connsiteY186" fmla="*/ 2276724 h 5234271"/>
                  <a:gd name="connsiteX187" fmla="*/ 6454556 w 7142952"/>
                  <a:gd name="connsiteY187" fmla="*/ 2295943 h 5234271"/>
                  <a:gd name="connsiteX188" fmla="*/ 6376668 w 7142952"/>
                  <a:gd name="connsiteY188" fmla="*/ 2316962 h 5234271"/>
                  <a:gd name="connsiteX189" fmla="*/ 6234019 w 7142952"/>
                  <a:gd name="connsiteY189" fmla="*/ 2368416 h 5234271"/>
                  <a:gd name="connsiteX190" fmla="*/ 6186931 w 7142952"/>
                  <a:gd name="connsiteY190" fmla="*/ 2391526 h 5234271"/>
                  <a:gd name="connsiteX191" fmla="*/ 6063537 w 7142952"/>
                  <a:gd name="connsiteY191" fmla="*/ 2416973 h 5234271"/>
                  <a:gd name="connsiteX192" fmla="*/ 6029533 w 7142952"/>
                  <a:gd name="connsiteY192" fmla="*/ 2432193 h 5234271"/>
                  <a:gd name="connsiteX193" fmla="*/ 6084260 w 7142952"/>
                  <a:gd name="connsiteY193" fmla="*/ 2405007 h 5234271"/>
                  <a:gd name="connsiteX194" fmla="*/ 5819399 w 7142952"/>
                  <a:gd name="connsiteY194" fmla="*/ 2546595 h 5234271"/>
                  <a:gd name="connsiteX195" fmla="*/ 5833236 w 7142952"/>
                  <a:gd name="connsiteY195" fmla="*/ 2552705 h 5234271"/>
                  <a:gd name="connsiteX196" fmla="*/ 5756419 w 7142952"/>
                  <a:gd name="connsiteY196" fmla="*/ 2546713 h 5234271"/>
                  <a:gd name="connsiteX197" fmla="*/ 5753945 w 7142952"/>
                  <a:gd name="connsiteY197" fmla="*/ 2564833 h 5234271"/>
                  <a:gd name="connsiteX198" fmla="*/ 5734741 w 7142952"/>
                  <a:gd name="connsiteY198" fmla="*/ 2579623 h 5234271"/>
                  <a:gd name="connsiteX199" fmla="*/ 5642506 w 7142952"/>
                  <a:gd name="connsiteY199" fmla="*/ 2599264 h 5234271"/>
                  <a:gd name="connsiteX200" fmla="*/ 5683619 w 7142952"/>
                  <a:gd name="connsiteY200" fmla="*/ 2577150 h 5234271"/>
                  <a:gd name="connsiteX201" fmla="*/ 5584304 w 7142952"/>
                  <a:gd name="connsiteY201" fmla="*/ 2588837 h 5234271"/>
                  <a:gd name="connsiteX202" fmla="*/ 5417469 w 7142952"/>
                  <a:gd name="connsiteY202" fmla="*/ 2726664 h 5234271"/>
                  <a:gd name="connsiteX203" fmla="*/ 5308050 w 7142952"/>
                  <a:gd name="connsiteY203" fmla="*/ 2742330 h 5234271"/>
                  <a:gd name="connsiteX204" fmla="*/ 5211024 w 7142952"/>
                  <a:gd name="connsiteY204" fmla="*/ 2798054 h 5234271"/>
                  <a:gd name="connsiteX205" fmla="*/ 5132480 w 7142952"/>
                  <a:gd name="connsiteY205" fmla="*/ 2801128 h 5234271"/>
                  <a:gd name="connsiteX206" fmla="*/ 4961500 w 7142952"/>
                  <a:gd name="connsiteY206" fmla="*/ 2837008 h 5234271"/>
                  <a:gd name="connsiteX207" fmla="*/ 4771697 w 7142952"/>
                  <a:gd name="connsiteY207" fmla="*/ 2900974 h 5234271"/>
                  <a:gd name="connsiteX208" fmla="*/ 4683284 w 7142952"/>
                  <a:gd name="connsiteY208" fmla="*/ 2934502 h 5234271"/>
                  <a:gd name="connsiteX209" fmla="*/ 4629960 w 7142952"/>
                  <a:gd name="connsiteY209" fmla="*/ 2972739 h 5234271"/>
                  <a:gd name="connsiteX210" fmla="*/ 4576636 w 7142952"/>
                  <a:gd name="connsiteY210" fmla="*/ 2993760 h 5234271"/>
                  <a:gd name="connsiteX211" fmla="*/ 4536912 w 7142952"/>
                  <a:gd name="connsiteY211" fmla="*/ 3045407 h 5234271"/>
                  <a:gd name="connsiteX212" fmla="*/ 4512646 w 7142952"/>
                  <a:gd name="connsiteY212" fmla="*/ 3089446 h 5234271"/>
                  <a:gd name="connsiteX213" fmla="*/ 4401206 w 7142952"/>
                  <a:gd name="connsiteY213" fmla="*/ 3141094 h 5234271"/>
                  <a:gd name="connsiteX214" fmla="*/ 4333353 w 7142952"/>
                  <a:gd name="connsiteY214" fmla="*/ 3162115 h 5234271"/>
                  <a:gd name="connsiteX215" fmla="*/ 4261481 w 7142952"/>
                  <a:gd name="connsiteY215" fmla="*/ 3180235 h 5234271"/>
                  <a:gd name="connsiteX216" fmla="*/ 4200892 w 7142952"/>
                  <a:gd name="connsiteY216" fmla="*/ 3207961 h 5234271"/>
                  <a:gd name="connsiteX217" fmla="*/ 4157151 w 7142952"/>
                  <a:gd name="connsiteY217" fmla="*/ 3241299 h 5234271"/>
                  <a:gd name="connsiteX218" fmla="*/ 4118355 w 7142952"/>
                  <a:gd name="connsiteY218" fmla="*/ 3255615 h 5234271"/>
                  <a:gd name="connsiteX219" fmla="*/ 4077087 w 7142952"/>
                  <a:gd name="connsiteY219" fmla="*/ 3283340 h 5234271"/>
                  <a:gd name="connsiteX220" fmla="*/ 4031027 w 7142952"/>
                  <a:gd name="connsiteY220" fmla="*/ 3320674 h 5234271"/>
                  <a:gd name="connsiteX221" fmla="*/ 3924378 w 7142952"/>
                  <a:gd name="connsiteY221" fmla="*/ 3337890 h 5234271"/>
                  <a:gd name="connsiteX222" fmla="*/ 3887899 w 7142952"/>
                  <a:gd name="connsiteY222" fmla="*/ 3382831 h 5234271"/>
                  <a:gd name="connsiteX223" fmla="*/ 3834575 w 7142952"/>
                  <a:gd name="connsiteY223" fmla="*/ 3433577 h 5234271"/>
                  <a:gd name="connsiteX224" fmla="*/ 3773986 w 7142952"/>
                  <a:gd name="connsiteY224" fmla="*/ 3441185 h 5234271"/>
                  <a:gd name="connsiteX225" fmla="*/ 3738437 w 7142952"/>
                  <a:gd name="connsiteY225" fmla="*/ 3470720 h 5234271"/>
                  <a:gd name="connsiteX226" fmla="*/ 3665637 w 7142952"/>
                  <a:gd name="connsiteY226" fmla="*/ 3496449 h 5234271"/>
                  <a:gd name="connsiteX227" fmla="*/ 3584028 w 7142952"/>
                  <a:gd name="connsiteY227" fmla="*/ 3542295 h 5234271"/>
                  <a:gd name="connsiteX228" fmla="*/ 3541986 w 7142952"/>
                  <a:gd name="connsiteY228" fmla="*/ 3563126 h 5234271"/>
                  <a:gd name="connsiteX229" fmla="*/ 3478924 w 7142952"/>
                  <a:gd name="connsiteY229" fmla="*/ 3584147 h 5234271"/>
                  <a:gd name="connsiteX230" fmla="*/ 3447393 w 7142952"/>
                  <a:gd name="connsiteY230" fmla="*/ 3594657 h 5234271"/>
                  <a:gd name="connsiteX231" fmla="*/ 3415862 w 7142952"/>
                  <a:gd name="connsiteY231" fmla="*/ 3615678 h 5234271"/>
                  <a:gd name="connsiteX232" fmla="*/ 3384331 w 7142952"/>
                  <a:gd name="connsiteY232" fmla="*/ 3626188 h 5234271"/>
                  <a:gd name="connsiteX233" fmla="*/ 3373821 w 7142952"/>
                  <a:gd name="connsiteY233" fmla="*/ 3657719 h 5234271"/>
                  <a:gd name="connsiteX234" fmla="*/ 3363311 w 7142952"/>
                  <a:gd name="connsiteY234" fmla="*/ 3783843 h 5234271"/>
                  <a:gd name="connsiteX235" fmla="*/ 3331780 w 7142952"/>
                  <a:gd name="connsiteY235" fmla="*/ 3794353 h 5234271"/>
                  <a:gd name="connsiteX236" fmla="*/ 3300249 w 7142952"/>
                  <a:gd name="connsiteY236" fmla="*/ 3815374 h 5234271"/>
                  <a:gd name="connsiteX237" fmla="*/ 3153104 w 7142952"/>
                  <a:gd name="connsiteY237" fmla="*/ 3836395 h 5234271"/>
                  <a:gd name="connsiteX238" fmla="*/ 3090042 w 7142952"/>
                  <a:gd name="connsiteY238" fmla="*/ 3878436 h 5234271"/>
                  <a:gd name="connsiteX239" fmla="*/ 2995449 w 7142952"/>
                  <a:gd name="connsiteY239" fmla="*/ 3899457 h 5234271"/>
                  <a:gd name="connsiteX240" fmla="*/ 2932386 w 7142952"/>
                  <a:gd name="connsiteY240" fmla="*/ 3952009 h 5234271"/>
                  <a:gd name="connsiteX241" fmla="*/ 2869324 w 7142952"/>
                  <a:gd name="connsiteY241" fmla="*/ 3983540 h 5234271"/>
                  <a:gd name="connsiteX242" fmla="*/ 2806262 w 7142952"/>
                  <a:gd name="connsiteY242" fmla="*/ 4015071 h 5234271"/>
                  <a:gd name="connsiteX243" fmla="*/ 2764221 w 7142952"/>
                  <a:gd name="connsiteY243" fmla="*/ 4057112 h 5234271"/>
                  <a:gd name="connsiteX244" fmla="*/ 2743200 w 7142952"/>
                  <a:gd name="connsiteY244" fmla="*/ 4088643 h 5234271"/>
                  <a:gd name="connsiteX245" fmla="*/ 2711669 w 7142952"/>
                  <a:gd name="connsiteY245" fmla="*/ 4109664 h 5234271"/>
                  <a:gd name="connsiteX246" fmla="*/ 2617076 w 7142952"/>
                  <a:gd name="connsiteY246" fmla="*/ 4183236 h 5234271"/>
                  <a:gd name="connsiteX247" fmla="*/ 2585545 w 7142952"/>
                  <a:gd name="connsiteY247" fmla="*/ 4214767 h 5234271"/>
                  <a:gd name="connsiteX248" fmla="*/ 2522483 w 7142952"/>
                  <a:gd name="connsiteY248" fmla="*/ 4235788 h 5234271"/>
                  <a:gd name="connsiteX249" fmla="*/ 2459421 w 7142952"/>
                  <a:gd name="connsiteY249" fmla="*/ 4277829 h 5234271"/>
                  <a:gd name="connsiteX250" fmla="*/ 2396359 w 7142952"/>
                  <a:gd name="connsiteY250" fmla="*/ 4330381 h 5234271"/>
                  <a:gd name="connsiteX251" fmla="*/ 2375338 w 7142952"/>
                  <a:gd name="connsiteY251" fmla="*/ 4361912 h 5234271"/>
                  <a:gd name="connsiteX252" fmla="*/ 2270235 w 7142952"/>
                  <a:gd name="connsiteY252" fmla="*/ 4414464 h 5234271"/>
                  <a:gd name="connsiteX253" fmla="*/ 2217683 w 7142952"/>
                  <a:gd name="connsiteY253" fmla="*/ 4424974 h 5234271"/>
                  <a:gd name="connsiteX254" fmla="*/ 2154621 w 7142952"/>
                  <a:gd name="connsiteY254" fmla="*/ 4445995 h 5234271"/>
                  <a:gd name="connsiteX255" fmla="*/ 2091559 w 7142952"/>
                  <a:gd name="connsiteY255" fmla="*/ 4488036 h 5234271"/>
                  <a:gd name="connsiteX256" fmla="*/ 2028497 w 7142952"/>
                  <a:gd name="connsiteY256" fmla="*/ 4519567 h 5234271"/>
                  <a:gd name="connsiteX257" fmla="*/ 1933904 w 7142952"/>
                  <a:gd name="connsiteY257" fmla="*/ 4572119 h 5234271"/>
                  <a:gd name="connsiteX258" fmla="*/ 1723697 w 7142952"/>
                  <a:gd name="connsiteY258" fmla="*/ 4603650 h 5234271"/>
                  <a:gd name="connsiteX259" fmla="*/ 1713186 w 7142952"/>
                  <a:gd name="connsiteY259" fmla="*/ 4635181 h 5234271"/>
                  <a:gd name="connsiteX260" fmla="*/ 1650124 w 7142952"/>
                  <a:gd name="connsiteY260" fmla="*/ 4687733 h 5234271"/>
                  <a:gd name="connsiteX261" fmla="*/ 1618593 w 7142952"/>
                  <a:gd name="connsiteY261" fmla="*/ 4719264 h 5234271"/>
                  <a:gd name="connsiteX262" fmla="*/ 1555531 w 7142952"/>
                  <a:gd name="connsiteY262" fmla="*/ 4740284 h 5234271"/>
                  <a:gd name="connsiteX263" fmla="*/ 1524000 w 7142952"/>
                  <a:gd name="connsiteY263" fmla="*/ 4750795 h 5234271"/>
                  <a:gd name="connsiteX264" fmla="*/ 1460938 w 7142952"/>
                  <a:gd name="connsiteY264" fmla="*/ 4792836 h 5234271"/>
                  <a:gd name="connsiteX265" fmla="*/ 1397876 w 7142952"/>
                  <a:gd name="connsiteY265" fmla="*/ 4834878 h 5234271"/>
                  <a:gd name="connsiteX266" fmla="*/ 1366345 w 7142952"/>
                  <a:gd name="connsiteY266" fmla="*/ 4845388 h 5234271"/>
                  <a:gd name="connsiteX267" fmla="*/ 1271752 w 7142952"/>
                  <a:gd name="connsiteY267" fmla="*/ 4866409 h 5234271"/>
                  <a:gd name="connsiteX268" fmla="*/ 1208690 w 7142952"/>
                  <a:gd name="connsiteY268" fmla="*/ 4876919 h 5234271"/>
                  <a:gd name="connsiteX269" fmla="*/ 1093076 w 7142952"/>
                  <a:gd name="connsiteY269" fmla="*/ 4908450 h 5234271"/>
                  <a:gd name="connsiteX270" fmla="*/ 1061545 w 7142952"/>
                  <a:gd name="connsiteY270" fmla="*/ 4929471 h 5234271"/>
                  <a:gd name="connsiteX271" fmla="*/ 998483 w 7142952"/>
                  <a:gd name="connsiteY271" fmla="*/ 4950491 h 5234271"/>
                  <a:gd name="connsiteX272" fmla="*/ 935421 w 7142952"/>
                  <a:gd name="connsiteY272" fmla="*/ 4982022 h 5234271"/>
                  <a:gd name="connsiteX273" fmla="*/ 872359 w 7142952"/>
                  <a:gd name="connsiteY273" fmla="*/ 5024064 h 5234271"/>
                  <a:gd name="connsiteX274" fmla="*/ 777766 w 7142952"/>
                  <a:gd name="connsiteY274" fmla="*/ 5034574 h 5234271"/>
                  <a:gd name="connsiteX275" fmla="*/ 756745 w 7142952"/>
                  <a:gd name="connsiteY275" fmla="*/ 5066105 h 5234271"/>
                  <a:gd name="connsiteX276" fmla="*/ 693683 w 7142952"/>
                  <a:gd name="connsiteY276" fmla="*/ 5097636 h 5234271"/>
                  <a:gd name="connsiteX277" fmla="*/ 493986 w 7142952"/>
                  <a:gd name="connsiteY277" fmla="*/ 5087126 h 5234271"/>
                  <a:gd name="connsiteX278" fmla="*/ 388883 w 7142952"/>
                  <a:gd name="connsiteY278" fmla="*/ 5097636 h 5234271"/>
                  <a:gd name="connsiteX279" fmla="*/ 325821 w 7142952"/>
                  <a:gd name="connsiteY279" fmla="*/ 5118657 h 5234271"/>
                  <a:gd name="connsiteX280" fmla="*/ 294290 w 7142952"/>
                  <a:gd name="connsiteY280" fmla="*/ 5139678 h 5234271"/>
                  <a:gd name="connsiteX281" fmla="*/ 252249 w 7142952"/>
                  <a:gd name="connsiteY281" fmla="*/ 5181719 h 5234271"/>
                  <a:gd name="connsiteX282" fmla="*/ 220717 w 7142952"/>
                  <a:gd name="connsiteY282" fmla="*/ 5202740 h 5234271"/>
                  <a:gd name="connsiteX283" fmla="*/ 94593 w 7142952"/>
                  <a:gd name="connsiteY283" fmla="*/ 5234271 h 5234271"/>
                  <a:gd name="connsiteX284" fmla="*/ 52552 w 7142952"/>
                  <a:gd name="connsiteY284" fmla="*/ 5171209 h 5234271"/>
                  <a:gd name="connsiteX285" fmla="*/ 63062 w 7142952"/>
                  <a:gd name="connsiteY285" fmla="*/ 5139678 h 5234271"/>
                  <a:gd name="connsiteX286" fmla="*/ 94593 w 7142952"/>
                  <a:gd name="connsiteY286" fmla="*/ 5118657 h 5234271"/>
                  <a:gd name="connsiteX287" fmla="*/ 94593 w 7142952"/>
                  <a:gd name="connsiteY287" fmla="*/ 5118657 h 5234271"/>
                  <a:gd name="connsiteX0" fmla="*/ 0 w 7142406"/>
                  <a:gd name="connsiteY0" fmla="*/ 5181719 h 5234271"/>
                  <a:gd name="connsiteX1" fmla="*/ 0 w 7142406"/>
                  <a:gd name="connsiteY1" fmla="*/ 5181719 h 5234271"/>
                  <a:gd name="connsiteX2" fmla="*/ 73573 w 7142406"/>
                  <a:gd name="connsiteY2" fmla="*/ 5118657 h 5234271"/>
                  <a:gd name="connsiteX3" fmla="*/ 136635 w 7142406"/>
                  <a:gd name="connsiteY3" fmla="*/ 5066105 h 5234271"/>
                  <a:gd name="connsiteX4" fmla="*/ 199697 w 7142406"/>
                  <a:gd name="connsiteY4" fmla="*/ 5045084 h 5234271"/>
                  <a:gd name="connsiteX5" fmla="*/ 220717 w 7142406"/>
                  <a:gd name="connsiteY5" fmla="*/ 5013553 h 5234271"/>
                  <a:gd name="connsiteX6" fmla="*/ 283780 w 7142406"/>
                  <a:gd name="connsiteY6" fmla="*/ 4982022 h 5234271"/>
                  <a:gd name="connsiteX7" fmla="*/ 304800 w 7142406"/>
                  <a:gd name="connsiteY7" fmla="*/ 4950491 h 5234271"/>
                  <a:gd name="connsiteX8" fmla="*/ 367862 w 7142406"/>
                  <a:gd name="connsiteY8" fmla="*/ 4918960 h 5234271"/>
                  <a:gd name="connsiteX9" fmla="*/ 399393 w 7142406"/>
                  <a:gd name="connsiteY9" fmla="*/ 4887429 h 5234271"/>
                  <a:gd name="connsiteX10" fmla="*/ 430924 w 7142406"/>
                  <a:gd name="connsiteY10" fmla="*/ 4866409 h 5234271"/>
                  <a:gd name="connsiteX11" fmla="*/ 483476 w 7142406"/>
                  <a:gd name="connsiteY11" fmla="*/ 4813857 h 5234271"/>
                  <a:gd name="connsiteX12" fmla="*/ 504497 w 7142406"/>
                  <a:gd name="connsiteY12" fmla="*/ 4782326 h 5234271"/>
                  <a:gd name="connsiteX13" fmla="*/ 536028 w 7142406"/>
                  <a:gd name="connsiteY13" fmla="*/ 4761305 h 5234271"/>
                  <a:gd name="connsiteX14" fmla="*/ 546538 w 7142406"/>
                  <a:gd name="connsiteY14" fmla="*/ 4729774 h 5234271"/>
                  <a:gd name="connsiteX15" fmla="*/ 567559 w 7142406"/>
                  <a:gd name="connsiteY15" fmla="*/ 4698243 h 5234271"/>
                  <a:gd name="connsiteX16" fmla="*/ 578069 w 7142406"/>
                  <a:gd name="connsiteY16" fmla="*/ 4666712 h 5234271"/>
                  <a:gd name="connsiteX17" fmla="*/ 609600 w 7142406"/>
                  <a:gd name="connsiteY17" fmla="*/ 4635181 h 5234271"/>
                  <a:gd name="connsiteX18" fmla="*/ 683173 w 7142406"/>
                  <a:gd name="connsiteY18" fmla="*/ 4593140 h 5234271"/>
                  <a:gd name="connsiteX19" fmla="*/ 777766 w 7142406"/>
                  <a:gd name="connsiteY19" fmla="*/ 4519567 h 5234271"/>
                  <a:gd name="connsiteX20" fmla="*/ 819807 w 7142406"/>
                  <a:gd name="connsiteY20" fmla="*/ 4498547 h 5234271"/>
                  <a:gd name="connsiteX21" fmla="*/ 882869 w 7142406"/>
                  <a:gd name="connsiteY21" fmla="*/ 4456505 h 5234271"/>
                  <a:gd name="connsiteX22" fmla="*/ 914400 w 7142406"/>
                  <a:gd name="connsiteY22" fmla="*/ 4435484 h 5234271"/>
                  <a:gd name="connsiteX23" fmla="*/ 1008993 w 7142406"/>
                  <a:gd name="connsiteY23" fmla="*/ 4403953 h 5234271"/>
                  <a:gd name="connsiteX24" fmla="*/ 1040524 w 7142406"/>
                  <a:gd name="connsiteY24" fmla="*/ 4393443 h 5234271"/>
                  <a:gd name="connsiteX25" fmla="*/ 1072055 w 7142406"/>
                  <a:gd name="connsiteY25" fmla="*/ 4382933 h 5234271"/>
                  <a:gd name="connsiteX26" fmla="*/ 1135117 w 7142406"/>
                  <a:gd name="connsiteY26" fmla="*/ 4340891 h 5234271"/>
                  <a:gd name="connsiteX27" fmla="*/ 1229711 w 7142406"/>
                  <a:gd name="connsiteY27" fmla="*/ 4267319 h 5234271"/>
                  <a:gd name="connsiteX28" fmla="*/ 1345324 w 7142406"/>
                  <a:gd name="connsiteY28" fmla="*/ 4235788 h 5234271"/>
                  <a:gd name="connsiteX29" fmla="*/ 1408386 w 7142406"/>
                  <a:gd name="connsiteY29" fmla="*/ 4204257 h 5234271"/>
                  <a:gd name="connsiteX30" fmla="*/ 1439917 w 7142406"/>
                  <a:gd name="connsiteY30" fmla="*/ 4183236 h 5234271"/>
                  <a:gd name="connsiteX31" fmla="*/ 1502980 w 7142406"/>
                  <a:gd name="connsiteY31" fmla="*/ 4162216 h 5234271"/>
                  <a:gd name="connsiteX32" fmla="*/ 1534511 w 7142406"/>
                  <a:gd name="connsiteY32" fmla="*/ 4151705 h 5234271"/>
                  <a:gd name="connsiteX33" fmla="*/ 1629104 w 7142406"/>
                  <a:gd name="connsiteY33" fmla="*/ 4078133 h 5234271"/>
                  <a:gd name="connsiteX34" fmla="*/ 1660635 w 7142406"/>
                  <a:gd name="connsiteY34" fmla="*/ 4057112 h 5234271"/>
                  <a:gd name="connsiteX35" fmla="*/ 1692166 w 7142406"/>
                  <a:gd name="connsiteY35" fmla="*/ 4025581 h 5234271"/>
                  <a:gd name="connsiteX36" fmla="*/ 1723697 w 7142406"/>
                  <a:gd name="connsiteY36" fmla="*/ 4004560 h 5234271"/>
                  <a:gd name="connsiteX37" fmla="*/ 1786759 w 7142406"/>
                  <a:gd name="connsiteY37" fmla="*/ 3952009 h 5234271"/>
                  <a:gd name="connsiteX38" fmla="*/ 1849821 w 7142406"/>
                  <a:gd name="connsiteY38" fmla="*/ 3930988 h 5234271"/>
                  <a:gd name="connsiteX39" fmla="*/ 1881352 w 7142406"/>
                  <a:gd name="connsiteY39" fmla="*/ 3909967 h 5234271"/>
                  <a:gd name="connsiteX40" fmla="*/ 1912883 w 7142406"/>
                  <a:gd name="connsiteY40" fmla="*/ 3899457 h 5234271"/>
                  <a:gd name="connsiteX41" fmla="*/ 1965435 w 7142406"/>
                  <a:gd name="connsiteY41" fmla="*/ 3857416 h 5234271"/>
                  <a:gd name="connsiteX42" fmla="*/ 2028497 w 7142406"/>
                  <a:gd name="connsiteY42" fmla="*/ 3804864 h 5234271"/>
                  <a:gd name="connsiteX43" fmla="*/ 2091559 w 7142406"/>
                  <a:gd name="connsiteY43" fmla="*/ 3783843 h 5234271"/>
                  <a:gd name="connsiteX44" fmla="*/ 2154621 w 7142406"/>
                  <a:gd name="connsiteY44" fmla="*/ 3741802 h 5234271"/>
                  <a:gd name="connsiteX45" fmla="*/ 2186152 w 7142406"/>
                  <a:gd name="connsiteY45" fmla="*/ 3710271 h 5234271"/>
                  <a:gd name="connsiteX46" fmla="*/ 2249214 w 7142406"/>
                  <a:gd name="connsiteY46" fmla="*/ 3689250 h 5234271"/>
                  <a:gd name="connsiteX47" fmla="*/ 2301766 w 7142406"/>
                  <a:gd name="connsiteY47" fmla="*/ 3636698 h 5234271"/>
                  <a:gd name="connsiteX48" fmla="*/ 2333297 w 7142406"/>
                  <a:gd name="connsiteY48" fmla="*/ 3615678 h 5234271"/>
                  <a:gd name="connsiteX49" fmla="*/ 2385849 w 7142406"/>
                  <a:gd name="connsiteY49" fmla="*/ 3552616 h 5234271"/>
                  <a:gd name="connsiteX50" fmla="*/ 2417380 w 7142406"/>
                  <a:gd name="connsiteY50" fmla="*/ 3531595 h 5234271"/>
                  <a:gd name="connsiteX51" fmla="*/ 2448911 w 7142406"/>
                  <a:gd name="connsiteY51" fmla="*/ 3500064 h 5234271"/>
                  <a:gd name="connsiteX52" fmla="*/ 2511973 w 7142406"/>
                  <a:gd name="connsiteY52" fmla="*/ 3479043 h 5234271"/>
                  <a:gd name="connsiteX53" fmla="*/ 2543504 w 7142406"/>
                  <a:gd name="connsiteY53" fmla="*/ 3447512 h 5234271"/>
                  <a:gd name="connsiteX54" fmla="*/ 2575035 w 7142406"/>
                  <a:gd name="connsiteY54" fmla="*/ 3437002 h 5234271"/>
                  <a:gd name="connsiteX55" fmla="*/ 2606566 w 7142406"/>
                  <a:gd name="connsiteY55" fmla="*/ 3415981 h 5234271"/>
                  <a:gd name="connsiteX56" fmla="*/ 2659117 w 7142406"/>
                  <a:gd name="connsiteY56" fmla="*/ 3363429 h 5234271"/>
                  <a:gd name="connsiteX57" fmla="*/ 2690649 w 7142406"/>
                  <a:gd name="connsiteY57" fmla="*/ 3331898 h 5234271"/>
                  <a:gd name="connsiteX58" fmla="*/ 2795752 w 7142406"/>
                  <a:gd name="connsiteY58" fmla="*/ 3258326 h 5234271"/>
                  <a:gd name="connsiteX59" fmla="*/ 2827283 w 7142406"/>
                  <a:gd name="connsiteY59" fmla="*/ 3237305 h 5234271"/>
                  <a:gd name="connsiteX60" fmla="*/ 2858814 w 7142406"/>
                  <a:gd name="connsiteY60" fmla="*/ 3205774 h 5234271"/>
                  <a:gd name="connsiteX61" fmla="*/ 2890345 w 7142406"/>
                  <a:gd name="connsiteY61" fmla="*/ 3195264 h 5234271"/>
                  <a:gd name="connsiteX62" fmla="*/ 2921876 w 7142406"/>
                  <a:gd name="connsiteY62" fmla="*/ 3163733 h 5234271"/>
                  <a:gd name="connsiteX63" fmla="*/ 2984938 w 7142406"/>
                  <a:gd name="connsiteY63" fmla="*/ 3121691 h 5234271"/>
                  <a:gd name="connsiteX64" fmla="*/ 3048000 w 7142406"/>
                  <a:gd name="connsiteY64" fmla="*/ 3058629 h 5234271"/>
                  <a:gd name="connsiteX65" fmla="*/ 3111062 w 7142406"/>
                  <a:gd name="connsiteY65" fmla="*/ 3016588 h 5234271"/>
                  <a:gd name="connsiteX66" fmla="*/ 3174124 w 7142406"/>
                  <a:gd name="connsiteY66" fmla="*/ 2974547 h 5234271"/>
                  <a:gd name="connsiteX67" fmla="*/ 3205655 w 7142406"/>
                  <a:gd name="connsiteY67" fmla="*/ 2953526 h 5234271"/>
                  <a:gd name="connsiteX68" fmla="*/ 3237186 w 7142406"/>
                  <a:gd name="connsiteY68" fmla="*/ 2943016 h 5234271"/>
                  <a:gd name="connsiteX69" fmla="*/ 3289738 w 7142406"/>
                  <a:gd name="connsiteY69" fmla="*/ 2879953 h 5234271"/>
                  <a:gd name="connsiteX70" fmla="*/ 3321269 w 7142406"/>
                  <a:gd name="connsiteY70" fmla="*/ 2858933 h 5234271"/>
                  <a:gd name="connsiteX71" fmla="*/ 3331780 w 7142406"/>
                  <a:gd name="connsiteY71" fmla="*/ 2827402 h 5234271"/>
                  <a:gd name="connsiteX72" fmla="*/ 3363311 w 7142406"/>
                  <a:gd name="connsiteY72" fmla="*/ 2806381 h 5234271"/>
                  <a:gd name="connsiteX73" fmla="*/ 3426373 w 7142406"/>
                  <a:gd name="connsiteY73" fmla="*/ 2753829 h 5234271"/>
                  <a:gd name="connsiteX74" fmla="*/ 3531476 w 7142406"/>
                  <a:gd name="connsiteY74" fmla="*/ 2596174 h 5234271"/>
                  <a:gd name="connsiteX75" fmla="*/ 3552497 w 7142406"/>
                  <a:gd name="connsiteY75" fmla="*/ 2564643 h 5234271"/>
                  <a:gd name="connsiteX76" fmla="*/ 3573517 w 7142406"/>
                  <a:gd name="connsiteY76" fmla="*/ 2533112 h 5234271"/>
                  <a:gd name="connsiteX77" fmla="*/ 3636580 w 7142406"/>
                  <a:gd name="connsiteY77" fmla="*/ 2480560 h 5234271"/>
                  <a:gd name="connsiteX78" fmla="*/ 3657600 w 7142406"/>
                  <a:gd name="connsiteY78" fmla="*/ 2449029 h 5234271"/>
                  <a:gd name="connsiteX79" fmla="*/ 3720662 w 7142406"/>
                  <a:gd name="connsiteY79" fmla="*/ 2406988 h 5234271"/>
                  <a:gd name="connsiteX80" fmla="*/ 3752193 w 7142406"/>
                  <a:gd name="connsiteY80" fmla="*/ 2385967 h 5234271"/>
                  <a:gd name="connsiteX81" fmla="*/ 3815255 w 7142406"/>
                  <a:gd name="connsiteY81" fmla="*/ 2364947 h 5234271"/>
                  <a:gd name="connsiteX82" fmla="*/ 3878317 w 7142406"/>
                  <a:gd name="connsiteY82" fmla="*/ 2322905 h 5234271"/>
                  <a:gd name="connsiteX83" fmla="*/ 3909849 w 7142406"/>
                  <a:gd name="connsiteY83" fmla="*/ 2301884 h 5234271"/>
                  <a:gd name="connsiteX84" fmla="*/ 3941380 w 7142406"/>
                  <a:gd name="connsiteY84" fmla="*/ 2291374 h 5234271"/>
                  <a:gd name="connsiteX85" fmla="*/ 3972911 w 7142406"/>
                  <a:gd name="connsiteY85" fmla="*/ 2270353 h 5234271"/>
                  <a:gd name="connsiteX86" fmla="*/ 4025462 w 7142406"/>
                  <a:gd name="connsiteY86" fmla="*/ 2259843 h 5234271"/>
                  <a:gd name="connsiteX87" fmla="*/ 4056993 w 7142406"/>
                  <a:gd name="connsiteY87" fmla="*/ 2249333 h 5234271"/>
                  <a:gd name="connsiteX88" fmla="*/ 4120055 w 7142406"/>
                  <a:gd name="connsiteY88" fmla="*/ 2196781 h 5234271"/>
                  <a:gd name="connsiteX89" fmla="*/ 4151586 w 7142406"/>
                  <a:gd name="connsiteY89" fmla="*/ 2175760 h 5234271"/>
                  <a:gd name="connsiteX90" fmla="*/ 4214649 w 7142406"/>
                  <a:gd name="connsiteY90" fmla="*/ 2133719 h 5234271"/>
                  <a:gd name="connsiteX91" fmla="*/ 4309242 w 7142406"/>
                  <a:gd name="connsiteY91" fmla="*/ 2091678 h 5234271"/>
                  <a:gd name="connsiteX92" fmla="*/ 4340773 w 7142406"/>
                  <a:gd name="connsiteY92" fmla="*/ 2081167 h 5234271"/>
                  <a:gd name="connsiteX93" fmla="*/ 4372304 w 7142406"/>
                  <a:gd name="connsiteY93" fmla="*/ 2070657 h 5234271"/>
                  <a:gd name="connsiteX94" fmla="*/ 4403835 w 7142406"/>
                  <a:gd name="connsiteY94" fmla="*/ 2039126 h 5234271"/>
                  <a:gd name="connsiteX95" fmla="*/ 4435366 w 7142406"/>
                  <a:gd name="connsiteY95" fmla="*/ 2018105 h 5234271"/>
                  <a:gd name="connsiteX96" fmla="*/ 4466897 w 7142406"/>
                  <a:gd name="connsiteY96" fmla="*/ 1955043 h 5234271"/>
                  <a:gd name="connsiteX97" fmla="*/ 4529959 w 7142406"/>
                  <a:gd name="connsiteY97" fmla="*/ 1913002 h 5234271"/>
                  <a:gd name="connsiteX98" fmla="*/ 4656083 w 7142406"/>
                  <a:gd name="connsiteY98" fmla="*/ 1913002 h 5234271"/>
                  <a:gd name="connsiteX99" fmla="*/ 4687614 w 7142406"/>
                  <a:gd name="connsiteY99" fmla="*/ 1902491 h 5234271"/>
                  <a:gd name="connsiteX100" fmla="*/ 4750676 w 7142406"/>
                  <a:gd name="connsiteY100" fmla="*/ 1860450 h 5234271"/>
                  <a:gd name="connsiteX101" fmla="*/ 4876800 w 7142406"/>
                  <a:gd name="connsiteY101" fmla="*/ 1818409 h 5234271"/>
                  <a:gd name="connsiteX102" fmla="*/ 4908331 w 7142406"/>
                  <a:gd name="connsiteY102" fmla="*/ 1807898 h 5234271"/>
                  <a:gd name="connsiteX103" fmla="*/ 4971393 w 7142406"/>
                  <a:gd name="connsiteY103" fmla="*/ 1765857 h 5234271"/>
                  <a:gd name="connsiteX104" fmla="*/ 5002924 w 7142406"/>
                  <a:gd name="connsiteY104" fmla="*/ 1744836 h 5234271"/>
                  <a:gd name="connsiteX105" fmla="*/ 5034455 w 7142406"/>
                  <a:gd name="connsiteY105" fmla="*/ 1713305 h 5234271"/>
                  <a:gd name="connsiteX106" fmla="*/ 5065986 w 7142406"/>
                  <a:gd name="connsiteY106" fmla="*/ 1702795 h 5234271"/>
                  <a:gd name="connsiteX107" fmla="*/ 5171090 w 7142406"/>
                  <a:gd name="connsiteY107" fmla="*/ 1671264 h 5234271"/>
                  <a:gd name="connsiteX108" fmla="*/ 5202621 w 7142406"/>
                  <a:gd name="connsiteY108" fmla="*/ 1660753 h 5234271"/>
                  <a:gd name="connsiteX109" fmla="*/ 5276193 w 7142406"/>
                  <a:gd name="connsiteY109" fmla="*/ 1608202 h 5234271"/>
                  <a:gd name="connsiteX110" fmla="*/ 5349766 w 7142406"/>
                  <a:gd name="connsiteY110" fmla="*/ 1555650 h 5234271"/>
                  <a:gd name="connsiteX111" fmla="*/ 5391807 w 7142406"/>
                  <a:gd name="connsiteY111" fmla="*/ 1524119 h 5234271"/>
                  <a:gd name="connsiteX112" fmla="*/ 5391807 w 7142406"/>
                  <a:gd name="connsiteY112" fmla="*/ 1471567 h 5234271"/>
                  <a:gd name="connsiteX113" fmla="*/ 5465380 w 7142406"/>
                  <a:gd name="connsiteY113" fmla="*/ 1408505 h 5234271"/>
                  <a:gd name="connsiteX114" fmla="*/ 5475890 w 7142406"/>
                  <a:gd name="connsiteY114" fmla="*/ 1376974 h 5234271"/>
                  <a:gd name="connsiteX115" fmla="*/ 5538952 w 7142406"/>
                  <a:gd name="connsiteY115" fmla="*/ 1345443 h 5234271"/>
                  <a:gd name="connsiteX116" fmla="*/ 5602014 w 7142406"/>
                  <a:gd name="connsiteY116" fmla="*/ 1282381 h 5234271"/>
                  <a:gd name="connsiteX117" fmla="*/ 5654566 w 7142406"/>
                  <a:gd name="connsiteY117" fmla="*/ 1229829 h 5234271"/>
                  <a:gd name="connsiteX118" fmla="*/ 5707117 w 7142406"/>
                  <a:gd name="connsiteY118" fmla="*/ 1135236 h 5234271"/>
                  <a:gd name="connsiteX119" fmla="*/ 5728138 w 7142406"/>
                  <a:gd name="connsiteY119" fmla="*/ 1103705 h 5234271"/>
                  <a:gd name="connsiteX120" fmla="*/ 5791200 w 7142406"/>
                  <a:gd name="connsiteY120" fmla="*/ 1061664 h 5234271"/>
                  <a:gd name="connsiteX121" fmla="*/ 5822731 w 7142406"/>
                  <a:gd name="connsiteY121" fmla="*/ 1040643 h 5234271"/>
                  <a:gd name="connsiteX122" fmla="*/ 5854262 w 7142406"/>
                  <a:gd name="connsiteY122" fmla="*/ 1009112 h 5234271"/>
                  <a:gd name="connsiteX123" fmla="*/ 5917324 w 7142406"/>
                  <a:gd name="connsiteY123" fmla="*/ 967071 h 5234271"/>
                  <a:gd name="connsiteX124" fmla="*/ 5969876 w 7142406"/>
                  <a:gd name="connsiteY124" fmla="*/ 904009 h 5234271"/>
                  <a:gd name="connsiteX125" fmla="*/ 6032938 w 7142406"/>
                  <a:gd name="connsiteY125" fmla="*/ 851457 h 5234271"/>
                  <a:gd name="connsiteX126" fmla="*/ 6074980 w 7142406"/>
                  <a:gd name="connsiteY126" fmla="*/ 809416 h 5234271"/>
                  <a:gd name="connsiteX127" fmla="*/ 6138042 w 7142406"/>
                  <a:gd name="connsiteY127" fmla="*/ 767374 h 5234271"/>
                  <a:gd name="connsiteX128" fmla="*/ 6222124 w 7142406"/>
                  <a:gd name="connsiteY128" fmla="*/ 693802 h 5234271"/>
                  <a:gd name="connsiteX129" fmla="*/ 6253655 w 7142406"/>
                  <a:gd name="connsiteY129" fmla="*/ 662271 h 5234271"/>
                  <a:gd name="connsiteX130" fmla="*/ 6274676 w 7142406"/>
                  <a:gd name="connsiteY130" fmla="*/ 630740 h 5234271"/>
                  <a:gd name="connsiteX131" fmla="*/ 6306207 w 7142406"/>
                  <a:gd name="connsiteY131" fmla="*/ 620229 h 5234271"/>
                  <a:gd name="connsiteX132" fmla="*/ 6358759 w 7142406"/>
                  <a:gd name="connsiteY132" fmla="*/ 557167 h 5234271"/>
                  <a:gd name="connsiteX133" fmla="*/ 6379780 w 7142406"/>
                  <a:gd name="connsiteY133" fmla="*/ 525636 h 5234271"/>
                  <a:gd name="connsiteX134" fmla="*/ 6442842 w 7142406"/>
                  <a:gd name="connsiteY134" fmla="*/ 473084 h 5234271"/>
                  <a:gd name="connsiteX135" fmla="*/ 6453352 w 7142406"/>
                  <a:gd name="connsiteY135" fmla="*/ 441553 h 5234271"/>
                  <a:gd name="connsiteX136" fmla="*/ 6484883 w 7142406"/>
                  <a:gd name="connsiteY136" fmla="*/ 420533 h 5234271"/>
                  <a:gd name="connsiteX137" fmla="*/ 6516414 w 7142406"/>
                  <a:gd name="connsiteY137" fmla="*/ 389002 h 5234271"/>
                  <a:gd name="connsiteX138" fmla="*/ 6547945 w 7142406"/>
                  <a:gd name="connsiteY138" fmla="*/ 367981 h 5234271"/>
                  <a:gd name="connsiteX139" fmla="*/ 6579476 w 7142406"/>
                  <a:gd name="connsiteY139" fmla="*/ 336450 h 5234271"/>
                  <a:gd name="connsiteX140" fmla="*/ 6611007 w 7142406"/>
                  <a:gd name="connsiteY140" fmla="*/ 315429 h 5234271"/>
                  <a:gd name="connsiteX141" fmla="*/ 6695090 w 7142406"/>
                  <a:gd name="connsiteY141" fmla="*/ 220836 h 5234271"/>
                  <a:gd name="connsiteX142" fmla="*/ 6726621 w 7142406"/>
                  <a:gd name="connsiteY142" fmla="*/ 157774 h 5234271"/>
                  <a:gd name="connsiteX143" fmla="*/ 6737131 w 7142406"/>
                  <a:gd name="connsiteY143" fmla="*/ 126243 h 5234271"/>
                  <a:gd name="connsiteX144" fmla="*/ 6747642 w 7142406"/>
                  <a:gd name="connsiteY144" fmla="*/ 42160 h 5234271"/>
                  <a:gd name="connsiteX145" fmla="*/ 6768662 w 7142406"/>
                  <a:gd name="connsiteY145" fmla="*/ 10629 h 5234271"/>
                  <a:gd name="connsiteX146" fmla="*/ 6873766 w 7142406"/>
                  <a:gd name="connsiteY146" fmla="*/ 10629 h 5234271"/>
                  <a:gd name="connsiteX147" fmla="*/ 7020911 w 7142406"/>
                  <a:gd name="connsiteY147" fmla="*/ 21140 h 5234271"/>
                  <a:gd name="connsiteX148" fmla="*/ 7062952 w 7142406"/>
                  <a:gd name="connsiteY148" fmla="*/ 147264 h 5234271"/>
                  <a:gd name="connsiteX149" fmla="*/ 7073462 w 7142406"/>
                  <a:gd name="connsiteY149" fmla="*/ 178795 h 5234271"/>
                  <a:gd name="connsiteX150" fmla="*/ 7094483 w 7142406"/>
                  <a:gd name="connsiteY150" fmla="*/ 210326 h 5234271"/>
                  <a:gd name="connsiteX151" fmla="*/ 7083973 w 7142406"/>
                  <a:gd name="connsiteY151" fmla="*/ 410022 h 5234271"/>
                  <a:gd name="connsiteX152" fmla="*/ 7052442 w 7142406"/>
                  <a:gd name="connsiteY152" fmla="*/ 473084 h 5234271"/>
                  <a:gd name="connsiteX153" fmla="*/ 7071762 w 7142406"/>
                  <a:gd name="connsiteY153" fmla="*/ 591599 h 5234271"/>
                  <a:gd name="connsiteX154" fmla="*/ 7053986 w 7142406"/>
                  <a:gd name="connsiteY154" fmla="*/ 654472 h 5234271"/>
                  <a:gd name="connsiteX155" fmla="*/ 7054760 w 7142406"/>
                  <a:gd name="connsiteY155" fmla="*/ 697416 h 5234271"/>
                  <a:gd name="connsiteX156" fmla="*/ 7055532 w 7142406"/>
                  <a:gd name="connsiteY156" fmla="*/ 773891 h 5234271"/>
                  <a:gd name="connsiteX157" fmla="*/ 7056864 w 7142406"/>
                  <a:gd name="connsiteY157" fmla="*/ 762396 h 5234271"/>
                  <a:gd name="connsiteX158" fmla="*/ 7059551 w 7142406"/>
                  <a:gd name="connsiteY158" fmla="*/ 718248 h 5234271"/>
                  <a:gd name="connsiteX159" fmla="*/ 7056864 w 7142406"/>
                  <a:gd name="connsiteY159" fmla="*/ 789219 h 5234271"/>
                  <a:gd name="connsiteX160" fmla="*/ 7056864 w 7142406"/>
                  <a:gd name="connsiteY160" fmla="*/ 829453 h 5234271"/>
                  <a:gd name="connsiteX161" fmla="*/ 7034512 w 7142406"/>
                  <a:gd name="connsiteY161" fmla="*/ 880991 h 5234271"/>
                  <a:gd name="connsiteX162" fmla="*/ 7060324 w 7142406"/>
                  <a:gd name="connsiteY162" fmla="*/ 870291 h 5234271"/>
                  <a:gd name="connsiteX163" fmla="*/ 7068361 w 7142406"/>
                  <a:gd name="connsiteY163" fmla="*/ 874999 h 5234271"/>
                  <a:gd name="connsiteX164" fmla="*/ 7058623 w 7142406"/>
                  <a:gd name="connsiteY164" fmla="*/ 857594 h 5234271"/>
                  <a:gd name="connsiteX165" fmla="*/ 7096490 w 7142406"/>
                  <a:gd name="connsiteY165" fmla="*/ 934067 h 5234271"/>
                  <a:gd name="connsiteX166" fmla="*/ 7076242 w 7142406"/>
                  <a:gd name="connsiteY166" fmla="*/ 1042071 h 5234271"/>
                  <a:gd name="connsiteX167" fmla="*/ 6986595 w 7142406"/>
                  <a:gd name="connsiteY167" fmla="*/ 1147364 h 5234271"/>
                  <a:gd name="connsiteX168" fmla="*/ 7029254 w 7142406"/>
                  <a:gd name="connsiteY168" fmla="*/ 1110746 h 5234271"/>
                  <a:gd name="connsiteX169" fmla="*/ 6992003 w 7142406"/>
                  <a:gd name="connsiteY169" fmla="*/ 1224553 h 5234271"/>
                  <a:gd name="connsiteX170" fmla="*/ 6970158 w 7142406"/>
                  <a:gd name="connsiteY170" fmla="*/ 1346157 h 5234271"/>
                  <a:gd name="connsiteX171" fmla="*/ 6888549 w 7142406"/>
                  <a:gd name="connsiteY171" fmla="*/ 1592507 h 5234271"/>
                  <a:gd name="connsiteX172" fmla="*/ 7135436 w 7142406"/>
                  <a:gd name="connsiteY172" fmla="*/ 1484789 h 5234271"/>
                  <a:gd name="connsiteX173" fmla="*/ 7074847 w 7142406"/>
                  <a:gd name="connsiteY173" fmla="*/ 1576671 h 5234271"/>
                  <a:gd name="connsiteX174" fmla="*/ 7078709 w 7142406"/>
                  <a:gd name="connsiteY174" fmla="*/ 1612910 h 5234271"/>
                  <a:gd name="connsiteX175" fmla="*/ 7051970 w 7142406"/>
                  <a:gd name="connsiteY175" fmla="*/ 1724909 h 5234271"/>
                  <a:gd name="connsiteX176" fmla="*/ 7060006 w 7142406"/>
                  <a:gd name="connsiteY176" fmla="*/ 1870436 h 5234271"/>
                  <a:gd name="connsiteX177" fmla="*/ 7020785 w 7142406"/>
                  <a:gd name="connsiteY177" fmla="*/ 1922724 h 5234271"/>
                  <a:gd name="connsiteX178" fmla="*/ 6972547 w 7142406"/>
                  <a:gd name="connsiteY178" fmla="*/ 2019500 h 5234271"/>
                  <a:gd name="connsiteX179" fmla="*/ 6938674 w 7142406"/>
                  <a:gd name="connsiteY179" fmla="*/ 2042595 h 5234271"/>
                  <a:gd name="connsiteX180" fmla="*/ 6885350 w 7142406"/>
                  <a:gd name="connsiteY180" fmla="*/ 2033892 h 5234271"/>
                  <a:gd name="connsiteX181" fmla="*/ 6878859 w 7142406"/>
                  <a:gd name="connsiteY181" fmla="*/ 2078834 h 5234271"/>
                  <a:gd name="connsiteX182" fmla="*/ 6801948 w 7142406"/>
                  <a:gd name="connsiteY182" fmla="*/ 2100410 h 5234271"/>
                  <a:gd name="connsiteX183" fmla="*/ 6669077 w 7142406"/>
                  <a:gd name="connsiteY183" fmla="*/ 2157124 h 5234271"/>
                  <a:gd name="connsiteX184" fmla="*/ 6575142 w 7142406"/>
                  <a:gd name="connsiteY184" fmla="*/ 2218370 h 5234271"/>
                  <a:gd name="connsiteX185" fmla="*/ 6542401 w 7142406"/>
                  <a:gd name="connsiteY185" fmla="*/ 2240218 h 5234271"/>
                  <a:gd name="connsiteX186" fmla="*/ 6468493 w 7142406"/>
                  <a:gd name="connsiteY186" fmla="*/ 2276724 h 5234271"/>
                  <a:gd name="connsiteX187" fmla="*/ 6454556 w 7142406"/>
                  <a:gd name="connsiteY187" fmla="*/ 2295943 h 5234271"/>
                  <a:gd name="connsiteX188" fmla="*/ 6376668 w 7142406"/>
                  <a:gd name="connsiteY188" fmla="*/ 2316962 h 5234271"/>
                  <a:gd name="connsiteX189" fmla="*/ 6234019 w 7142406"/>
                  <a:gd name="connsiteY189" fmla="*/ 2368416 h 5234271"/>
                  <a:gd name="connsiteX190" fmla="*/ 6186931 w 7142406"/>
                  <a:gd name="connsiteY190" fmla="*/ 2391526 h 5234271"/>
                  <a:gd name="connsiteX191" fmla="*/ 6063537 w 7142406"/>
                  <a:gd name="connsiteY191" fmla="*/ 2416973 h 5234271"/>
                  <a:gd name="connsiteX192" fmla="*/ 6029533 w 7142406"/>
                  <a:gd name="connsiteY192" fmla="*/ 2432193 h 5234271"/>
                  <a:gd name="connsiteX193" fmla="*/ 6084260 w 7142406"/>
                  <a:gd name="connsiteY193" fmla="*/ 2405007 h 5234271"/>
                  <a:gd name="connsiteX194" fmla="*/ 5819399 w 7142406"/>
                  <a:gd name="connsiteY194" fmla="*/ 2546595 h 5234271"/>
                  <a:gd name="connsiteX195" fmla="*/ 5833236 w 7142406"/>
                  <a:gd name="connsiteY195" fmla="*/ 2552705 h 5234271"/>
                  <a:gd name="connsiteX196" fmla="*/ 5756419 w 7142406"/>
                  <a:gd name="connsiteY196" fmla="*/ 2546713 h 5234271"/>
                  <a:gd name="connsiteX197" fmla="*/ 5753945 w 7142406"/>
                  <a:gd name="connsiteY197" fmla="*/ 2564833 h 5234271"/>
                  <a:gd name="connsiteX198" fmla="*/ 5734741 w 7142406"/>
                  <a:gd name="connsiteY198" fmla="*/ 2579623 h 5234271"/>
                  <a:gd name="connsiteX199" fmla="*/ 5642506 w 7142406"/>
                  <a:gd name="connsiteY199" fmla="*/ 2599264 h 5234271"/>
                  <a:gd name="connsiteX200" fmla="*/ 5683619 w 7142406"/>
                  <a:gd name="connsiteY200" fmla="*/ 2577150 h 5234271"/>
                  <a:gd name="connsiteX201" fmla="*/ 5584304 w 7142406"/>
                  <a:gd name="connsiteY201" fmla="*/ 2588837 h 5234271"/>
                  <a:gd name="connsiteX202" fmla="*/ 5417469 w 7142406"/>
                  <a:gd name="connsiteY202" fmla="*/ 2726664 h 5234271"/>
                  <a:gd name="connsiteX203" fmla="*/ 5308050 w 7142406"/>
                  <a:gd name="connsiteY203" fmla="*/ 2742330 h 5234271"/>
                  <a:gd name="connsiteX204" fmla="*/ 5211024 w 7142406"/>
                  <a:gd name="connsiteY204" fmla="*/ 2798054 h 5234271"/>
                  <a:gd name="connsiteX205" fmla="*/ 5132480 w 7142406"/>
                  <a:gd name="connsiteY205" fmla="*/ 2801128 h 5234271"/>
                  <a:gd name="connsiteX206" fmla="*/ 4961500 w 7142406"/>
                  <a:gd name="connsiteY206" fmla="*/ 2837008 h 5234271"/>
                  <a:gd name="connsiteX207" fmla="*/ 4771697 w 7142406"/>
                  <a:gd name="connsiteY207" fmla="*/ 2900974 h 5234271"/>
                  <a:gd name="connsiteX208" fmla="*/ 4683284 w 7142406"/>
                  <a:gd name="connsiteY208" fmla="*/ 2934502 h 5234271"/>
                  <a:gd name="connsiteX209" fmla="*/ 4629960 w 7142406"/>
                  <a:gd name="connsiteY209" fmla="*/ 2972739 h 5234271"/>
                  <a:gd name="connsiteX210" fmla="*/ 4576636 w 7142406"/>
                  <a:gd name="connsiteY210" fmla="*/ 2993760 h 5234271"/>
                  <a:gd name="connsiteX211" fmla="*/ 4536912 w 7142406"/>
                  <a:gd name="connsiteY211" fmla="*/ 3045407 h 5234271"/>
                  <a:gd name="connsiteX212" fmla="*/ 4512646 w 7142406"/>
                  <a:gd name="connsiteY212" fmla="*/ 3089446 h 5234271"/>
                  <a:gd name="connsiteX213" fmla="*/ 4401206 w 7142406"/>
                  <a:gd name="connsiteY213" fmla="*/ 3141094 h 5234271"/>
                  <a:gd name="connsiteX214" fmla="*/ 4333353 w 7142406"/>
                  <a:gd name="connsiteY214" fmla="*/ 3162115 h 5234271"/>
                  <a:gd name="connsiteX215" fmla="*/ 4261481 w 7142406"/>
                  <a:gd name="connsiteY215" fmla="*/ 3180235 h 5234271"/>
                  <a:gd name="connsiteX216" fmla="*/ 4200892 w 7142406"/>
                  <a:gd name="connsiteY216" fmla="*/ 3207961 h 5234271"/>
                  <a:gd name="connsiteX217" fmla="*/ 4157151 w 7142406"/>
                  <a:gd name="connsiteY217" fmla="*/ 3241299 h 5234271"/>
                  <a:gd name="connsiteX218" fmla="*/ 4118355 w 7142406"/>
                  <a:gd name="connsiteY218" fmla="*/ 3255615 h 5234271"/>
                  <a:gd name="connsiteX219" fmla="*/ 4077087 w 7142406"/>
                  <a:gd name="connsiteY219" fmla="*/ 3283340 h 5234271"/>
                  <a:gd name="connsiteX220" fmla="*/ 4031027 w 7142406"/>
                  <a:gd name="connsiteY220" fmla="*/ 3320674 h 5234271"/>
                  <a:gd name="connsiteX221" fmla="*/ 3924378 w 7142406"/>
                  <a:gd name="connsiteY221" fmla="*/ 3337890 h 5234271"/>
                  <a:gd name="connsiteX222" fmla="*/ 3887899 w 7142406"/>
                  <a:gd name="connsiteY222" fmla="*/ 3382831 h 5234271"/>
                  <a:gd name="connsiteX223" fmla="*/ 3834575 w 7142406"/>
                  <a:gd name="connsiteY223" fmla="*/ 3433577 h 5234271"/>
                  <a:gd name="connsiteX224" fmla="*/ 3773986 w 7142406"/>
                  <a:gd name="connsiteY224" fmla="*/ 3441185 h 5234271"/>
                  <a:gd name="connsiteX225" fmla="*/ 3738437 w 7142406"/>
                  <a:gd name="connsiteY225" fmla="*/ 3470720 h 5234271"/>
                  <a:gd name="connsiteX226" fmla="*/ 3665637 w 7142406"/>
                  <a:gd name="connsiteY226" fmla="*/ 3496449 h 5234271"/>
                  <a:gd name="connsiteX227" fmla="*/ 3584028 w 7142406"/>
                  <a:gd name="connsiteY227" fmla="*/ 3542295 h 5234271"/>
                  <a:gd name="connsiteX228" fmla="*/ 3541986 w 7142406"/>
                  <a:gd name="connsiteY228" fmla="*/ 3563126 h 5234271"/>
                  <a:gd name="connsiteX229" fmla="*/ 3478924 w 7142406"/>
                  <a:gd name="connsiteY229" fmla="*/ 3584147 h 5234271"/>
                  <a:gd name="connsiteX230" fmla="*/ 3447393 w 7142406"/>
                  <a:gd name="connsiteY230" fmla="*/ 3594657 h 5234271"/>
                  <a:gd name="connsiteX231" fmla="*/ 3415862 w 7142406"/>
                  <a:gd name="connsiteY231" fmla="*/ 3615678 h 5234271"/>
                  <a:gd name="connsiteX232" fmla="*/ 3384331 w 7142406"/>
                  <a:gd name="connsiteY232" fmla="*/ 3626188 h 5234271"/>
                  <a:gd name="connsiteX233" fmla="*/ 3373821 w 7142406"/>
                  <a:gd name="connsiteY233" fmla="*/ 3657719 h 5234271"/>
                  <a:gd name="connsiteX234" fmla="*/ 3363311 w 7142406"/>
                  <a:gd name="connsiteY234" fmla="*/ 3783843 h 5234271"/>
                  <a:gd name="connsiteX235" fmla="*/ 3331780 w 7142406"/>
                  <a:gd name="connsiteY235" fmla="*/ 3794353 h 5234271"/>
                  <a:gd name="connsiteX236" fmla="*/ 3300249 w 7142406"/>
                  <a:gd name="connsiteY236" fmla="*/ 3815374 h 5234271"/>
                  <a:gd name="connsiteX237" fmla="*/ 3153104 w 7142406"/>
                  <a:gd name="connsiteY237" fmla="*/ 3836395 h 5234271"/>
                  <a:gd name="connsiteX238" fmla="*/ 3090042 w 7142406"/>
                  <a:gd name="connsiteY238" fmla="*/ 3878436 h 5234271"/>
                  <a:gd name="connsiteX239" fmla="*/ 2995449 w 7142406"/>
                  <a:gd name="connsiteY239" fmla="*/ 3899457 h 5234271"/>
                  <a:gd name="connsiteX240" fmla="*/ 2932386 w 7142406"/>
                  <a:gd name="connsiteY240" fmla="*/ 3952009 h 5234271"/>
                  <a:gd name="connsiteX241" fmla="*/ 2869324 w 7142406"/>
                  <a:gd name="connsiteY241" fmla="*/ 3983540 h 5234271"/>
                  <a:gd name="connsiteX242" fmla="*/ 2806262 w 7142406"/>
                  <a:gd name="connsiteY242" fmla="*/ 4015071 h 5234271"/>
                  <a:gd name="connsiteX243" fmla="*/ 2764221 w 7142406"/>
                  <a:gd name="connsiteY243" fmla="*/ 4057112 h 5234271"/>
                  <a:gd name="connsiteX244" fmla="*/ 2743200 w 7142406"/>
                  <a:gd name="connsiteY244" fmla="*/ 4088643 h 5234271"/>
                  <a:gd name="connsiteX245" fmla="*/ 2711669 w 7142406"/>
                  <a:gd name="connsiteY245" fmla="*/ 4109664 h 5234271"/>
                  <a:gd name="connsiteX246" fmla="*/ 2617076 w 7142406"/>
                  <a:gd name="connsiteY246" fmla="*/ 4183236 h 5234271"/>
                  <a:gd name="connsiteX247" fmla="*/ 2585545 w 7142406"/>
                  <a:gd name="connsiteY247" fmla="*/ 4214767 h 5234271"/>
                  <a:gd name="connsiteX248" fmla="*/ 2522483 w 7142406"/>
                  <a:gd name="connsiteY248" fmla="*/ 4235788 h 5234271"/>
                  <a:gd name="connsiteX249" fmla="*/ 2459421 w 7142406"/>
                  <a:gd name="connsiteY249" fmla="*/ 4277829 h 5234271"/>
                  <a:gd name="connsiteX250" fmla="*/ 2396359 w 7142406"/>
                  <a:gd name="connsiteY250" fmla="*/ 4330381 h 5234271"/>
                  <a:gd name="connsiteX251" fmla="*/ 2375338 w 7142406"/>
                  <a:gd name="connsiteY251" fmla="*/ 4361912 h 5234271"/>
                  <a:gd name="connsiteX252" fmla="*/ 2270235 w 7142406"/>
                  <a:gd name="connsiteY252" fmla="*/ 4414464 h 5234271"/>
                  <a:gd name="connsiteX253" fmla="*/ 2217683 w 7142406"/>
                  <a:gd name="connsiteY253" fmla="*/ 4424974 h 5234271"/>
                  <a:gd name="connsiteX254" fmla="*/ 2154621 w 7142406"/>
                  <a:gd name="connsiteY254" fmla="*/ 4445995 h 5234271"/>
                  <a:gd name="connsiteX255" fmla="*/ 2091559 w 7142406"/>
                  <a:gd name="connsiteY255" fmla="*/ 4488036 h 5234271"/>
                  <a:gd name="connsiteX256" fmla="*/ 2028497 w 7142406"/>
                  <a:gd name="connsiteY256" fmla="*/ 4519567 h 5234271"/>
                  <a:gd name="connsiteX257" fmla="*/ 1933904 w 7142406"/>
                  <a:gd name="connsiteY257" fmla="*/ 4572119 h 5234271"/>
                  <a:gd name="connsiteX258" fmla="*/ 1723697 w 7142406"/>
                  <a:gd name="connsiteY258" fmla="*/ 4603650 h 5234271"/>
                  <a:gd name="connsiteX259" fmla="*/ 1713186 w 7142406"/>
                  <a:gd name="connsiteY259" fmla="*/ 4635181 h 5234271"/>
                  <a:gd name="connsiteX260" fmla="*/ 1650124 w 7142406"/>
                  <a:gd name="connsiteY260" fmla="*/ 4687733 h 5234271"/>
                  <a:gd name="connsiteX261" fmla="*/ 1618593 w 7142406"/>
                  <a:gd name="connsiteY261" fmla="*/ 4719264 h 5234271"/>
                  <a:gd name="connsiteX262" fmla="*/ 1555531 w 7142406"/>
                  <a:gd name="connsiteY262" fmla="*/ 4740284 h 5234271"/>
                  <a:gd name="connsiteX263" fmla="*/ 1524000 w 7142406"/>
                  <a:gd name="connsiteY263" fmla="*/ 4750795 h 5234271"/>
                  <a:gd name="connsiteX264" fmla="*/ 1460938 w 7142406"/>
                  <a:gd name="connsiteY264" fmla="*/ 4792836 h 5234271"/>
                  <a:gd name="connsiteX265" fmla="*/ 1397876 w 7142406"/>
                  <a:gd name="connsiteY265" fmla="*/ 4834878 h 5234271"/>
                  <a:gd name="connsiteX266" fmla="*/ 1366345 w 7142406"/>
                  <a:gd name="connsiteY266" fmla="*/ 4845388 h 5234271"/>
                  <a:gd name="connsiteX267" fmla="*/ 1271752 w 7142406"/>
                  <a:gd name="connsiteY267" fmla="*/ 4866409 h 5234271"/>
                  <a:gd name="connsiteX268" fmla="*/ 1208690 w 7142406"/>
                  <a:gd name="connsiteY268" fmla="*/ 4876919 h 5234271"/>
                  <a:gd name="connsiteX269" fmla="*/ 1093076 w 7142406"/>
                  <a:gd name="connsiteY269" fmla="*/ 4908450 h 5234271"/>
                  <a:gd name="connsiteX270" fmla="*/ 1061545 w 7142406"/>
                  <a:gd name="connsiteY270" fmla="*/ 4929471 h 5234271"/>
                  <a:gd name="connsiteX271" fmla="*/ 998483 w 7142406"/>
                  <a:gd name="connsiteY271" fmla="*/ 4950491 h 5234271"/>
                  <a:gd name="connsiteX272" fmla="*/ 935421 w 7142406"/>
                  <a:gd name="connsiteY272" fmla="*/ 4982022 h 5234271"/>
                  <a:gd name="connsiteX273" fmla="*/ 872359 w 7142406"/>
                  <a:gd name="connsiteY273" fmla="*/ 5024064 h 5234271"/>
                  <a:gd name="connsiteX274" fmla="*/ 777766 w 7142406"/>
                  <a:gd name="connsiteY274" fmla="*/ 5034574 h 5234271"/>
                  <a:gd name="connsiteX275" fmla="*/ 756745 w 7142406"/>
                  <a:gd name="connsiteY275" fmla="*/ 5066105 h 5234271"/>
                  <a:gd name="connsiteX276" fmla="*/ 693683 w 7142406"/>
                  <a:gd name="connsiteY276" fmla="*/ 5097636 h 5234271"/>
                  <a:gd name="connsiteX277" fmla="*/ 493986 w 7142406"/>
                  <a:gd name="connsiteY277" fmla="*/ 5087126 h 5234271"/>
                  <a:gd name="connsiteX278" fmla="*/ 388883 w 7142406"/>
                  <a:gd name="connsiteY278" fmla="*/ 5097636 h 5234271"/>
                  <a:gd name="connsiteX279" fmla="*/ 325821 w 7142406"/>
                  <a:gd name="connsiteY279" fmla="*/ 5118657 h 5234271"/>
                  <a:gd name="connsiteX280" fmla="*/ 294290 w 7142406"/>
                  <a:gd name="connsiteY280" fmla="*/ 5139678 h 5234271"/>
                  <a:gd name="connsiteX281" fmla="*/ 252249 w 7142406"/>
                  <a:gd name="connsiteY281" fmla="*/ 5181719 h 5234271"/>
                  <a:gd name="connsiteX282" fmla="*/ 220717 w 7142406"/>
                  <a:gd name="connsiteY282" fmla="*/ 5202740 h 5234271"/>
                  <a:gd name="connsiteX283" fmla="*/ 94593 w 7142406"/>
                  <a:gd name="connsiteY283" fmla="*/ 5234271 h 5234271"/>
                  <a:gd name="connsiteX284" fmla="*/ 52552 w 7142406"/>
                  <a:gd name="connsiteY284" fmla="*/ 5171209 h 5234271"/>
                  <a:gd name="connsiteX285" fmla="*/ 63062 w 7142406"/>
                  <a:gd name="connsiteY285" fmla="*/ 5139678 h 5234271"/>
                  <a:gd name="connsiteX286" fmla="*/ 94593 w 7142406"/>
                  <a:gd name="connsiteY286" fmla="*/ 5118657 h 5234271"/>
                  <a:gd name="connsiteX287" fmla="*/ 94593 w 7142406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888549 w 7116468"/>
                  <a:gd name="connsiteY171" fmla="*/ 1592507 h 5234271"/>
                  <a:gd name="connsiteX172" fmla="*/ 6893289 w 7116468"/>
                  <a:gd name="connsiteY172" fmla="*/ 1690428 h 5234271"/>
                  <a:gd name="connsiteX173" fmla="*/ 7074847 w 7116468"/>
                  <a:gd name="connsiteY173" fmla="*/ 1576671 h 5234271"/>
                  <a:gd name="connsiteX174" fmla="*/ 7078709 w 7116468"/>
                  <a:gd name="connsiteY174" fmla="*/ 1612910 h 5234271"/>
                  <a:gd name="connsiteX175" fmla="*/ 7051970 w 7116468"/>
                  <a:gd name="connsiteY175" fmla="*/ 1724909 h 5234271"/>
                  <a:gd name="connsiteX176" fmla="*/ 7060006 w 7116468"/>
                  <a:gd name="connsiteY176" fmla="*/ 1870436 h 5234271"/>
                  <a:gd name="connsiteX177" fmla="*/ 7020785 w 7116468"/>
                  <a:gd name="connsiteY177" fmla="*/ 1922724 h 5234271"/>
                  <a:gd name="connsiteX178" fmla="*/ 6972547 w 7116468"/>
                  <a:gd name="connsiteY178" fmla="*/ 2019500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888549 w 7116468"/>
                  <a:gd name="connsiteY171" fmla="*/ 1592507 h 5234271"/>
                  <a:gd name="connsiteX172" fmla="*/ 6893289 w 7116468"/>
                  <a:gd name="connsiteY172" fmla="*/ 1690428 h 5234271"/>
                  <a:gd name="connsiteX173" fmla="*/ 6871443 w 7116468"/>
                  <a:gd name="connsiteY173" fmla="*/ 1773370 h 5234271"/>
                  <a:gd name="connsiteX174" fmla="*/ 7078709 w 7116468"/>
                  <a:gd name="connsiteY174" fmla="*/ 1612910 h 5234271"/>
                  <a:gd name="connsiteX175" fmla="*/ 7051970 w 7116468"/>
                  <a:gd name="connsiteY175" fmla="*/ 1724909 h 5234271"/>
                  <a:gd name="connsiteX176" fmla="*/ 7060006 w 7116468"/>
                  <a:gd name="connsiteY176" fmla="*/ 1870436 h 5234271"/>
                  <a:gd name="connsiteX177" fmla="*/ 7020785 w 7116468"/>
                  <a:gd name="connsiteY177" fmla="*/ 1922724 h 5234271"/>
                  <a:gd name="connsiteX178" fmla="*/ 6972547 w 7116468"/>
                  <a:gd name="connsiteY178" fmla="*/ 2019500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888549 w 7116468"/>
                  <a:gd name="connsiteY171" fmla="*/ 1592507 h 5234271"/>
                  <a:gd name="connsiteX172" fmla="*/ 6893289 w 7116468"/>
                  <a:gd name="connsiteY172" fmla="*/ 1690428 h 5234271"/>
                  <a:gd name="connsiteX173" fmla="*/ 6871443 w 7116468"/>
                  <a:gd name="connsiteY173" fmla="*/ 1773370 h 5234271"/>
                  <a:gd name="connsiteX174" fmla="*/ 6918892 w 7116468"/>
                  <a:gd name="connsiteY174" fmla="*/ 1805138 h 5234271"/>
                  <a:gd name="connsiteX175" fmla="*/ 7051970 w 7116468"/>
                  <a:gd name="connsiteY175" fmla="*/ 1724909 h 5234271"/>
                  <a:gd name="connsiteX176" fmla="*/ 7060006 w 7116468"/>
                  <a:gd name="connsiteY176" fmla="*/ 1870436 h 5234271"/>
                  <a:gd name="connsiteX177" fmla="*/ 7020785 w 7116468"/>
                  <a:gd name="connsiteY177" fmla="*/ 1922724 h 5234271"/>
                  <a:gd name="connsiteX178" fmla="*/ 6972547 w 7116468"/>
                  <a:gd name="connsiteY178" fmla="*/ 2019500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888549 w 7116468"/>
                  <a:gd name="connsiteY171" fmla="*/ 1592507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7051970 w 7116468"/>
                  <a:gd name="connsiteY175" fmla="*/ 1724909 h 5234271"/>
                  <a:gd name="connsiteX176" fmla="*/ 7060006 w 7116468"/>
                  <a:gd name="connsiteY176" fmla="*/ 1870436 h 5234271"/>
                  <a:gd name="connsiteX177" fmla="*/ 7020785 w 7116468"/>
                  <a:gd name="connsiteY177" fmla="*/ 1922724 h 5234271"/>
                  <a:gd name="connsiteX178" fmla="*/ 6972547 w 7116468"/>
                  <a:gd name="connsiteY178" fmla="*/ 2019500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7051970 w 7116468"/>
                  <a:gd name="connsiteY175" fmla="*/ 1724909 h 5234271"/>
                  <a:gd name="connsiteX176" fmla="*/ 7060006 w 7116468"/>
                  <a:gd name="connsiteY176" fmla="*/ 1870436 h 5234271"/>
                  <a:gd name="connsiteX177" fmla="*/ 7020785 w 7116468"/>
                  <a:gd name="connsiteY177" fmla="*/ 1922724 h 5234271"/>
                  <a:gd name="connsiteX178" fmla="*/ 6972547 w 7116468"/>
                  <a:gd name="connsiteY178" fmla="*/ 2019500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7060006 w 7116468"/>
                  <a:gd name="connsiteY176" fmla="*/ 1870436 h 5234271"/>
                  <a:gd name="connsiteX177" fmla="*/ 7020785 w 7116468"/>
                  <a:gd name="connsiteY177" fmla="*/ 1922724 h 5234271"/>
                  <a:gd name="connsiteX178" fmla="*/ 6972547 w 7116468"/>
                  <a:gd name="connsiteY178" fmla="*/ 2019500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7020785 w 7116468"/>
                  <a:gd name="connsiteY177" fmla="*/ 1922724 h 5234271"/>
                  <a:gd name="connsiteX178" fmla="*/ 6972547 w 7116468"/>
                  <a:gd name="connsiteY178" fmla="*/ 2019500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6860968 w 7116468"/>
                  <a:gd name="connsiteY177" fmla="*/ 1958488 h 5234271"/>
                  <a:gd name="connsiteX178" fmla="*/ 6972547 w 7116468"/>
                  <a:gd name="connsiteY178" fmla="*/ 2019500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6860968 w 7116468"/>
                  <a:gd name="connsiteY177" fmla="*/ 1958488 h 5234271"/>
                  <a:gd name="connsiteX178" fmla="*/ 6861159 w 7116468"/>
                  <a:gd name="connsiteY178" fmla="*/ 2006088 h 5234271"/>
                  <a:gd name="connsiteX179" fmla="*/ 6938674 w 7116468"/>
                  <a:gd name="connsiteY179" fmla="*/ 2042595 h 5234271"/>
                  <a:gd name="connsiteX180" fmla="*/ 6885350 w 7116468"/>
                  <a:gd name="connsiteY180" fmla="*/ 203389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6860968 w 7116468"/>
                  <a:gd name="connsiteY177" fmla="*/ 1958488 h 5234271"/>
                  <a:gd name="connsiteX178" fmla="*/ 6861159 w 7116468"/>
                  <a:gd name="connsiteY178" fmla="*/ 2006088 h 5234271"/>
                  <a:gd name="connsiteX179" fmla="*/ 6938674 w 7116468"/>
                  <a:gd name="connsiteY179" fmla="*/ 2042595 h 5234271"/>
                  <a:gd name="connsiteX180" fmla="*/ 6832079 w 7116468"/>
                  <a:gd name="connsiteY180" fmla="*/ 203836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6860968 w 7116468"/>
                  <a:gd name="connsiteY177" fmla="*/ 1958488 h 5234271"/>
                  <a:gd name="connsiteX178" fmla="*/ 6861159 w 7116468"/>
                  <a:gd name="connsiteY178" fmla="*/ 2006088 h 5234271"/>
                  <a:gd name="connsiteX179" fmla="*/ 6861188 w 7116468"/>
                  <a:gd name="connsiteY179" fmla="*/ 2033654 h 5234271"/>
                  <a:gd name="connsiteX180" fmla="*/ 6832079 w 7116468"/>
                  <a:gd name="connsiteY180" fmla="*/ 2038362 h 5234271"/>
                  <a:gd name="connsiteX181" fmla="*/ 6878859 w 7116468"/>
                  <a:gd name="connsiteY181" fmla="*/ 2078834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6860968 w 7116468"/>
                  <a:gd name="connsiteY177" fmla="*/ 1958488 h 5234271"/>
                  <a:gd name="connsiteX178" fmla="*/ 6861159 w 7116468"/>
                  <a:gd name="connsiteY178" fmla="*/ 2006088 h 5234271"/>
                  <a:gd name="connsiteX179" fmla="*/ 6861188 w 7116468"/>
                  <a:gd name="connsiteY179" fmla="*/ 2033654 h 5234271"/>
                  <a:gd name="connsiteX180" fmla="*/ 6832079 w 7116468"/>
                  <a:gd name="connsiteY180" fmla="*/ 2038362 h 5234271"/>
                  <a:gd name="connsiteX181" fmla="*/ 6791686 w 7116468"/>
                  <a:gd name="connsiteY181" fmla="*/ 2087776 h 5234271"/>
                  <a:gd name="connsiteX182" fmla="*/ 6801948 w 7116468"/>
                  <a:gd name="connsiteY182" fmla="*/ 2100410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6860968 w 7116468"/>
                  <a:gd name="connsiteY177" fmla="*/ 1958488 h 5234271"/>
                  <a:gd name="connsiteX178" fmla="*/ 6861159 w 7116468"/>
                  <a:gd name="connsiteY178" fmla="*/ 2006088 h 5234271"/>
                  <a:gd name="connsiteX179" fmla="*/ 6861188 w 7116468"/>
                  <a:gd name="connsiteY179" fmla="*/ 2033654 h 5234271"/>
                  <a:gd name="connsiteX180" fmla="*/ 6832079 w 7116468"/>
                  <a:gd name="connsiteY180" fmla="*/ 2038362 h 5234271"/>
                  <a:gd name="connsiteX181" fmla="*/ 6791686 w 7116468"/>
                  <a:gd name="connsiteY181" fmla="*/ 2087776 h 5234271"/>
                  <a:gd name="connsiteX182" fmla="*/ 6738990 w 7116468"/>
                  <a:gd name="connsiteY182" fmla="*/ 2118291 h 5234271"/>
                  <a:gd name="connsiteX183" fmla="*/ 6669077 w 7116468"/>
                  <a:gd name="connsiteY183" fmla="*/ 2157124 h 5234271"/>
                  <a:gd name="connsiteX184" fmla="*/ 6575142 w 7116468"/>
                  <a:gd name="connsiteY184" fmla="*/ 2218370 h 5234271"/>
                  <a:gd name="connsiteX185" fmla="*/ 6542401 w 7116468"/>
                  <a:gd name="connsiteY185" fmla="*/ 2240218 h 5234271"/>
                  <a:gd name="connsiteX186" fmla="*/ 6468493 w 7116468"/>
                  <a:gd name="connsiteY186" fmla="*/ 2276724 h 5234271"/>
                  <a:gd name="connsiteX187" fmla="*/ 6454556 w 7116468"/>
                  <a:gd name="connsiteY187" fmla="*/ 2295943 h 5234271"/>
                  <a:gd name="connsiteX188" fmla="*/ 6376668 w 7116468"/>
                  <a:gd name="connsiteY188" fmla="*/ 2316962 h 5234271"/>
                  <a:gd name="connsiteX189" fmla="*/ 6234019 w 7116468"/>
                  <a:gd name="connsiteY189" fmla="*/ 2368416 h 5234271"/>
                  <a:gd name="connsiteX190" fmla="*/ 6186931 w 7116468"/>
                  <a:gd name="connsiteY190" fmla="*/ 2391526 h 5234271"/>
                  <a:gd name="connsiteX191" fmla="*/ 6063537 w 7116468"/>
                  <a:gd name="connsiteY191" fmla="*/ 2416973 h 5234271"/>
                  <a:gd name="connsiteX192" fmla="*/ 6029533 w 7116468"/>
                  <a:gd name="connsiteY192" fmla="*/ 2432193 h 5234271"/>
                  <a:gd name="connsiteX193" fmla="*/ 6084260 w 7116468"/>
                  <a:gd name="connsiteY193" fmla="*/ 2405007 h 5234271"/>
                  <a:gd name="connsiteX194" fmla="*/ 5819399 w 7116468"/>
                  <a:gd name="connsiteY194" fmla="*/ 2546595 h 5234271"/>
                  <a:gd name="connsiteX195" fmla="*/ 5833236 w 7116468"/>
                  <a:gd name="connsiteY195" fmla="*/ 2552705 h 5234271"/>
                  <a:gd name="connsiteX196" fmla="*/ 5756419 w 7116468"/>
                  <a:gd name="connsiteY196" fmla="*/ 2546713 h 5234271"/>
                  <a:gd name="connsiteX197" fmla="*/ 5753945 w 7116468"/>
                  <a:gd name="connsiteY197" fmla="*/ 2564833 h 5234271"/>
                  <a:gd name="connsiteX198" fmla="*/ 5734741 w 7116468"/>
                  <a:gd name="connsiteY198" fmla="*/ 2579623 h 5234271"/>
                  <a:gd name="connsiteX199" fmla="*/ 5642506 w 7116468"/>
                  <a:gd name="connsiteY199" fmla="*/ 2599264 h 5234271"/>
                  <a:gd name="connsiteX200" fmla="*/ 5683619 w 7116468"/>
                  <a:gd name="connsiteY200" fmla="*/ 2577150 h 5234271"/>
                  <a:gd name="connsiteX201" fmla="*/ 5584304 w 7116468"/>
                  <a:gd name="connsiteY201" fmla="*/ 2588837 h 5234271"/>
                  <a:gd name="connsiteX202" fmla="*/ 5417469 w 7116468"/>
                  <a:gd name="connsiteY202" fmla="*/ 2726664 h 5234271"/>
                  <a:gd name="connsiteX203" fmla="*/ 5308050 w 7116468"/>
                  <a:gd name="connsiteY203" fmla="*/ 2742330 h 5234271"/>
                  <a:gd name="connsiteX204" fmla="*/ 5211024 w 7116468"/>
                  <a:gd name="connsiteY204" fmla="*/ 2798054 h 5234271"/>
                  <a:gd name="connsiteX205" fmla="*/ 5132480 w 7116468"/>
                  <a:gd name="connsiteY205" fmla="*/ 2801128 h 5234271"/>
                  <a:gd name="connsiteX206" fmla="*/ 4961500 w 7116468"/>
                  <a:gd name="connsiteY206" fmla="*/ 2837008 h 5234271"/>
                  <a:gd name="connsiteX207" fmla="*/ 4771697 w 7116468"/>
                  <a:gd name="connsiteY207" fmla="*/ 2900974 h 5234271"/>
                  <a:gd name="connsiteX208" fmla="*/ 4683284 w 7116468"/>
                  <a:gd name="connsiteY208" fmla="*/ 2934502 h 5234271"/>
                  <a:gd name="connsiteX209" fmla="*/ 4629960 w 7116468"/>
                  <a:gd name="connsiteY209" fmla="*/ 2972739 h 5234271"/>
                  <a:gd name="connsiteX210" fmla="*/ 4576636 w 7116468"/>
                  <a:gd name="connsiteY210" fmla="*/ 2993760 h 5234271"/>
                  <a:gd name="connsiteX211" fmla="*/ 4536912 w 7116468"/>
                  <a:gd name="connsiteY211" fmla="*/ 3045407 h 5234271"/>
                  <a:gd name="connsiteX212" fmla="*/ 4512646 w 7116468"/>
                  <a:gd name="connsiteY212" fmla="*/ 3089446 h 5234271"/>
                  <a:gd name="connsiteX213" fmla="*/ 4401206 w 7116468"/>
                  <a:gd name="connsiteY213" fmla="*/ 3141094 h 5234271"/>
                  <a:gd name="connsiteX214" fmla="*/ 4333353 w 7116468"/>
                  <a:gd name="connsiteY214" fmla="*/ 3162115 h 5234271"/>
                  <a:gd name="connsiteX215" fmla="*/ 4261481 w 7116468"/>
                  <a:gd name="connsiteY215" fmla="*/ 3180235 h 5234271"/>
                  <a:gd name="connsiteX216" fmla="*/ 4200892 w 7116468"/>
                  <a:gd name="connsiteY216" fmla="*/ 3207961 h 5234271"/>
                  <a:gd name="connsiteX217" fmla="*/ 4157151 w 7116468"/>
                  <a:gd name="connsiteY217" fmla="*/ 3241299 h 5234271"/>
                  <a:gd name="connsiteX218" fmla="*/ 4118355 w 7116468"/>
                  <a:gd name="connsiteY218" fmla="*/ 3255615 h 5234271"/>
                  <a:gd name="connsiteX219" fmla="*/ 4077087 w 7116468"/>
                  <a:gd name="connsiteY219" fmla="*/ 3283340 h 5234271"/>
                  <a:gd name="connsiteX220" fmla="*/ 4031027 w 7116468"/>
                  <a:gd name="connsiteY220" fmla="*/ 3320674 h 5234271"/>
                  <a:gd name="connsiteX221" fmla="*/ 3924378 w 7116468"/>
                  <a:gd name="connsiteY221" fmla="*/ 3337890 h 5234271"/>
                  <a:gd name="connsiteX222" fmla="*/ 3887899 w 7116468"/>
                  <a:gd name="connsiteY222" fmla="*/ 3382831 h 5234271"/>
                  <a:gd name="connsiteX223" fmla="*/ 3834575 w 7116468"/>
                  <a:gd name="connsiteY223" fmla="*/ 3433577 h 5234271"/>
                  <a:gd name="connsiteX224" fmla="*/ 3773986 w 7116468"/>
                  <a:gd name="connsiteY224" fmla="*/ 3441185 h 5234271"/>
                  <a:gd name="connsiteX225" fmla="*/ 3738437 w 7116468"/>
                  <a:gd name="connsiteY225" fmla="*/ 3470720 h 5234271"/>
                  <a:gd name="connsiteX226" fmla="*/ 3665637 w 7116468"/>
                  <a:gd name="connsiteY226" fmla="*/ 3496449 h 5234271"/>
                  <a:gd name="connsiteX227" fmla="*/ 3584028 w 7116468"/>
                  <a:gd name="connsiteY227" fmla="*/ 3542295 h 5234271"/>
                  <a:gd name="connsiteX228" fmla="*/ 3541986 w 7116468"/>
                  <a:gd name="connsiteY228" fmla="*/ 3563126 h 5234271"/>
                  <a:gd name="connsiteX229" fmla="*/ 3478924 w 7116468"/>
                  <a:gd name="connsiteY229" fmla="*/ 3584147 h 5234271"/>
                  <a:gd name="connsiteX230" fmla="*/ 3447393 w 7116468"/>
                  <a:gd name="connsiteY230" fmla="*/ 3594657 h 5234271"/>
                  <a:gd name="connsiteX231" fmla="*/ 3415862 w 7116468"/>
                  <a:gd name="connsiteY231" fmla="*/ 3615678 h 5234271"/>
                  <a:gd name="connsiteX232" fmla="*/ 3384331 w 7116468"/>
                  <a:gd name="connsiteY232" fmla="*/ 3626188 h 5234271"/>
                  <a:gd name="connsiteX233" fmla="*/ 3373821 w 7116468"/>
                  <a:gd name="connsiteY233" fmla="*/ 3657719 h 5234271"/>
                  <a:gd name="connsiteX234" fmla="*/ 3363311 w 7116468"/>
                  <a:gd name="connsiteY234" fmla="*/ 3783843 h 5234271"/>
                  <a:gd name="connsiteX235" fmla="*/ 3331780 w 7116468"/>
                  <a:gd name="connsiteY235" fmla="*/ 3794353 h 5234271"/>
                  <a:gd name="connsiteX236" fmla="*/ 3300249 w 7116468"/>
                  <a:gd name="connsiteY236" fmla="*/ 3815374 h 5234271"/>
                  <a:gd name="connsiteX237" fmla="*/ 3153104 w 7116468"/>
                  <a:gd name="connsiteY237" fmla="*/ 3836395 h 5234271"/>
                  <a:gd name="connsiteX238" fmla="*/ 3090042 w 7116468"/>
                  <a:gd name="connsiteY238" fmla="*/ 3878436 h 5234271"/>
                  <a:gd name="connsiteX239" fmla="*/ 2995449 w 7116468"/>
                  <a:gd name="connsiteY239" fmla="*/ 3899457 h 5234271"/>
                  <a:gd name="connsiteX240" fmla="*/ 2932386 w 7116468"/>
                  <a:gd name="connsiteY240" fmla="*/ 3952009 h 5234271"/>
                  <a:gd name="connsiteX241" fmla="*/ 2869324 w 7116468"/>
                  <a:gd name="connsiteY241" fmla="*/ 3983540 h 5234271"/>
                  <a:gd name="connsiteX242" fmla="*/ 2806262 w 7116468"/>
                  <a:gd name="connsiteY242" fmla="*/ 4015071 h 5234271"/>
                  <a:gd name="connsiteX243" fmla="*/ 2764221 w 7116468"/>
                  <a:gd name="connsiteY243" fmla="*/ 4057112 h 5234271"/>
                  <a:gd name="connsiteX244" fmla="*/ 2743200 w 7116468"/>
                  <a:gd name="connsiteY244" fmla="*/ 4088643 h 5234271"/>
                  <a:gd name="connsiteX245" fmla="*/ 2711669 w 7116468"/>
                  <a:gd name="connsiteY245" fmla="*/ 4109664 h 5234271"/>
                  <a:gd name="connsiteX246" fmla="*/ 2617076 w 7116468"/>
                  <a:gd name="connsiteY246" fmla="*/ 4183236 h 5234271"/>
                  <a:gd name="connsiteX247" fmla="*/ 2585545 w 7116468"/>
                  <a:gd name="connsiteY247" fmla="*/ 4214767 h 5234271"/>
                  <a:gd name="connsiteX248" fmla="*/ 2522483 w 7116468"/>
                  <a:gd name="connsiteY248" fmla="*/ 4235788 h 5234271"/>
                  <a:gd name="connsiteX249" fmla="*/ 2459421 w 7116468"/>
                  <a:gd name="connsiteY249" fmla="*/ 4277829 h 5234271"/>
                  <a:gd name="connsiteX250" fmla="*/ 2396359 w 7116468"/>
                  <a:gd name="connsiteY250" fmla="*/ 4330381 h 5234271"/>
                  <a:gd name="connsiteX251" fmla="*/ 2375338 w 7116468"/>
                  <a:gd name="connsiteY251" fmla="*/ 4361912 h 5234271"/>
                  <a:gd name="connsiteX252" fmla="*/ 2270235 w 7116468"/>
                  <a:gd name="connsiteY252" fmla="*/ 4414464 h 5234271"/>
                  <a:gd name="connsiteX253" fmla="*/ 2217683 w 7116468"/>
                  <a:gd name="connsiteY253" fmla="*/ 4424974 h 5234271"/>
                  <a:gd name="connsiteX254" fmla="*/ 2154621 w 7116468"/>
                  <a:gd name="connsiteY254" fmla="*/ 4445995 h 5234271"/>
                  <a:gd name="connsiteX255" fmla="*/ 2091559 w 7116468"/>
                  <a:gd name="connsiteY255" fmla="*/ 4488036 h 5234271"/>
                  <a:gd name="connsiteX256" fmla="*/ 2028497 w 7116468"/>
                  <a:gd name="connsiteY256" fmla="*/ 4519567 h 5234271"/>
                  <a:gd name="connsiteX257" fmla="*/ 1933904 w 7116468"/>
                  <a:gd name="connsiteY257" fmla="*/ 4572119 h 5234271"/>
                  <a:gd name="connsiteX258" fmla="*/ 1723697 w 7116468"/>
                  <a:gd name="connsiteY258" fmla="*/ 4603650 h 5234271"/>
                  <a:gd name="connsiteX259" fmla="*/ 1713186 w 7116468"/>
                  <a:gd name="connsiteY259" fmla="*/ 4635181 h 5234271"/>
                  <a:gd name="connsiteX260" fmla="*/ 1650124 w 7116468"/>
                  <a:gd name="connsiteY260" fmla="*/ 4687733 h 5234271"/>
                  <a:gd name="connsiteX261" fmla="*/ 1618593 w 7116468"/>
                  <a:gd name="connsiteY261" fmla="*/ 4719264 h 5234271"/>
                  <a:gd name="connsiteX262" fmla="*/ 1555531 w 7116468"/>
                  <a:gd name="connsiteY262" fmla="*/ 4740284 h 5234271"/>
                  <a:gd name="connsiteX263" fmla="*/ 1524000 w 7116468"/>
                  <a:gd name="connsiteY263" fmla="*/ 4750795 h 5234271"/>
                  <a:gd name="connsiteX264" fmla="*/ 1460938 w 7116468"/>
                  <a:gd name="connsiteY264" fmla="*/ 4792836 h 5234271"/>
                  <a:gd name="connsiteX265" fmla="*/ 1397876 w 7116468"/>
                  <a:gd name="connsiteY265" fmla="*/ 4834878 h 5234271"/>
                  <a:gd name="connsiteX266" fmla="*/ 1366345 w 7116468"/>
                  <a:gd name="connsiteY266" fmla="*/ 4845388 h 5234271"/>
                  <a:gd name="connsiteX267" fmla="*/ 1271752 w 7116468"/>
                  <a:gd name="connsiteY267" fmla="*/ 4866409 h 5234271"/>
                  <a:gd name="connsiteX268" fmla="*/ 1208690 w 7116468"/>
                  <a:gd name="connsiteY268" fmla="*/ 4876919 h 5234271"/>
                  <a:gd name="connsiteX269" fmla="*/ 1093076 w 7116468"/>
                  <a:gd name="connsiteY269" fmla="*/ 4908450 h 5234271"/>
                  <a:gd name="connsiteX270" fmla="*/ 1061545 w 7116468"/>
                  <a:gd name="connsiteY270" fmla="*/ 4929471 h 5234271"/>
                  <a:gd name="connsiteX271" fmla="*/ 998483 w 7116468"/>
                  <a:gd name="connsiteY271" fmla="*/ 4950491 h 5234271"/>
                  <a:gd name="connsiteX272" fmla="*/ 935421 w 7116468"/>
                  <a:gd name="connsiteY272" fmla="*/ 4982022 h 5234271"/>
                  <a:gd name="connsiteX273" fmla="*/ 872359 w 7116468"/>
                  <a:gd name="connsiteY273" fmla="*/ 5024064 h 5234271"/>
                  <a:gd name="connsiteX274" fmla="*/ 777766 w 7116468"/>
                  <a:gd name="connsiteY274" fmla="*/ 5034574 h 5234271"/>
                  <a:gd name="connsiteX275" fmla="*/ 756745 w 7116468"/>
                  <a:gd name="connsiteY275" fmla="*/ 5066105 h 5234271"/>
                  <a:gd name="connsiteX276" fmla="*/ 693683 w 7116468"/>
                  <a:gd name="connsiteY276" fmla="*/ 5097636 h 5234271"/>
                  <a:gd name="connsiteX277" fmla="*/ 493986 w 7116468"/>
                  <a:gd name="connsiteY277" fmla="*/ 5087126 h 5234271"/>
                  <a:gd name="connsiteX278" fmla="*/ 388883 w 7116468"/>
                  <a:gd name="connsiteY278" fmla="*/ 5097636 h 5234271"/>
                  <a:gd name="connsiteX279" fmla="*/ 325821 w 7116468"/>
                  <a:gd name="connsiteY279" fmla="*/ 5118657 h 5234271"/>
                  <a:gd name="connsiteX280" fmla="*/ 294290 w 7116468"/>
                  <a:gd name="connsiteY280" fmla="*/ 5139678 h 5234271"/>
                  <a:gd name="connsiteX281" fmla="*/ 252249 w 7116468"/>
                  <a:gd name="connsiteY281" fmla="*/ 5181719 h 5234271"/>
                  <a:gd name="connsiteX282" fmla="*/ 220717 w 7116468"/>
                  <a:gd name="connsiteY282" fmla="*/ 5202740 h 5234271"/>
                  <a:gd name="connsiteX283" fmla="*/ 94593 w 7116468"/>
                  <a:gd name="connsiteY283" fmla="*/ 5234271 h 5234271"/>
                  <a:gd name="connsiteX284" fmla="*/ 52552 w 7116468"/>
                  <a:gd name="connsiteY284" fmla="*/ 5171209 h 5234271"/>
                  <a:gd name="connsiteX285" fmla="*/ 63062 w 7116468"/>
                  <a:gd name="connsiteY285" fmla="*/ 5139678 h 5234271"/>
                  <a:gd name="connsiteX286" fmla="*/ 94593 w 7116468"/>
                  <a:gd name="connsiteY286" fmla="*/ 5118657 h 5234271"/>
                  <a:gd name="connsiteX287" fmla="*/ 94593 w 7116468"/>
                  <a:gd name="connsiteY287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6860968 w 7116468"/>
                  <a:gd name="connsiteY177" fmla="*/ 1958488 h 5234271"/>
                  <a:gd name="connsiteX178" fmla="*/ 6861159 w 7116468"/>
                  <a:gd name="connsiteY178" fmla="*/ 2006088 h 5234271"/>
                  <a:gd name="connsiteX179" fmla="*/ 6861188 w 7116468"/>
                  <a:gd name="connsiteY179" fmla="*/ 2033654 h 5234271"/>
                  <a:gd name="connsiteX180" fmla="*/ 6832079 w 7116468"/>
                  <a:gd name="connsiteY180" fmla="*/ 2038362 h 5234271"/>
                  <a:gd name="connsiteX181" fmla="*/ 6797768 w 7116468"/>
                  <a:gd name="connsiteY181" fmla="*/ 2067759 h 5234271"/>
                  <a:gd name="connsiteX182" fmla="*/ 6791686 w 7116468"/>
                  <a:gd name="connsiteY182" fmla="*/ 2087776 h 5234271"/>
                  <a:gd name="connsiteX183" fmla="*/ 6738990 w 7116468"/>
                  <a:gd name="connsiteY183" fmla="*/ 2118291 h 5234271"/>
                  <a:gd name="connsiteX184" fmla="*/ 6669077 w 7116468"/>
                  <a:gd name="connsiteY184" fmla="*/ 2157124 h 5234271"/>
                  <a:gd name="connsiteX185" fmla="*/ 6575142 w 7116468"/>
                  <a:gd name="connsiteY185" fmla="*/ 2218370 h 5234271"/>
                  <a:gd name="connsiteX186" fmla="*/ 6542401 w 7116468"/>
                  <a:gd name="connsiteY186" fmla="*/ 2240218 h 5234271"/>
                  <a:gd name="connsiteX187" fmla="*/ 6468493 w 7116468"/>
                  <a:gd name="connsiteY187" fmla="*/ 2276724 h 5234271"/>
                  <a:gd name="connsiteX188" fmla="*/ 6454556 w 7116468"/>
                  <a:gd name="connsiteY188" fmla="*/ 2295943 h 5234271"/>
                  <a:gd name="connsiteX189" fmla="*/ 6376668 w 7116468"/>
                  <a:gd name="connsiteY189" fmla="*/ 2316962 h 5234271"/>
                  <a:gd name="connsiteX190" fmla="*/ 6234019 w 7116468"/>
                  <a:gd name="connsiteY190" fmla="*/ 2368416 h 5234271"/>
                  <a:gd name="connsiteX191" fmla="*/ 6186931 w 7116468"/>
                  <a:gd name="connsiteY191" fmla="*/ 2391526 h 5234271"/>
                  <a:gd name="connsiteX192" fmla="*/ 6063537 w 7116468"/>
                  <a:gd name="connsiteY192" fmla="*/ 2416973 h 5234271"/>
                  <a:gd name="connsiteX193" fmla="*/ 6029533 w 7116468"/>
                  <a:gd name="connsiteY193" fmla="*/ 2432193 h 5234271"/>
                  <a:gd name="connsiteX194" fmla="*/ 6084260 w 7116468"/>
                  <a:gd name="connsiteY194" fmla="*/ 2405007 h 5234271"/>
                  <a:gd name="connsiteX195" fmla="*/ 5819399 w 7116468"/>
                  <a:gd name="connsiteY195" fmla="*/ 2546595 h 5234271"/>
                  <a:gd name="connsiteX196" fmla="*/ 5833236 w 7116468"/>
                  <a:gd name="connsiteY196" fmla="*/ 2552705 h 5234271"/>
                  <a:gd name="connsiteX197" fmla="*/ 5756419 w 7116468"/>
                  <a:gd name="connsiteY197" fmla="*/ 2546713 h 5234271"/>
                  <a:gd name="connsiteX198" fmla="*/ 5753945 w 7116468"/>
                  <a:gd name="connsiteY198" fmla="*/ 2564833 h 5234271"/>
                  <a:gd name="connsiteX199" fmla="*/ 5734741 w 7116468"/>
                  <a:gd name="connsiteY199" fmla="*/ 2579623 h 5234271"/>
                  <a:gd name="connsiteX200" fmla="*/ 5642506 w 7116468"/>
                  <a:gd name="connsiteY200" fmla="*/ 2599264 h 5234271"/>
                  <a:gd name="connsiteX201" fmla="*/ 5683619 w 7116468"/>
                  <a:gd name="connsiteY201" fmla="*/ 2577150 h 5234271"/>
                  <a:gd name="connsiteX202" fmla="*/ 5584304 w 7116468"/>
                  <a:gd name="connsiteY202" fmla="*/ 2588837 h 5234271"/>
                  <a:gd name="connsiteX203" fmla="*/ 5417469 w 7116468"/>
                  <a:gd name="connsiteY203" fmla="*/ 2726664 h 5234271"/>
                  <a:gd name="connsiteX204" fmla="*/ 5308050 w 7116468"/>
                  <a:gd name="connsiteY204" fmla="*/ 2742330 h 5234271"/>
                  <a:gd name="connsiteX205" fmla="*/ 5211024 w 7116468"/>
                  <a:gd name="connsiteY205" fmla="*/ 2798054 h 5234271"/>
                  <a:gd name="connsiteX206" fmla="*/ 5132480 w 7116468"/>
                  <a:gd name="connsiteY206" fmla="*/ 2801128 h 5234271"/>
                  <a:gd name="connsiteX207" fmla="*/ 4961500 w 7116468"/>
                  <a:gd name="connsiteY207" fmla="*/ 2837008 h 5234271"/>
                  <a:gd name="connsiteX208" fmla="*/ 4771697 w 7116468"/>
                  <a:gd name="connsiteY208" fmla="*/ 2900974 h 5234271"/>
                  <a:gd name="connsiteX209" fmla="*/ 4683284 w 7116468"/>
                  <a:gd name="connsiteY209" fmla="*/ 2934502 h 5234271"/>
                  <a:gd name="connsiteX210" fmla="*/ 4629960 w 7116468"/>
                  <a:gd name="connsiteY210" fmla="*/ 2972739 h 5234271"/>
                  <a:gd name="connsiteX211" fmla="*/ 4576636 w 7116468"/>
                  <a:gd name="connsiteY211" fmla="*/ 2993760 h 5234271"/>
                  <a:gd name="connsiteX212" fmla="*/ 4536912 w 7116468"/>
                  <a:gd name="connsiteY212" fmla="*/ 3045407 h 5234271"/>
                  <a:gd name="connsiteX213" fmla="*/ 4512646 w 7116468"/>
                  <a:gd name="connsiteY213" fmla="*/ 3089446 h 5234271"/>
                  <a:gd name="connsiteX214" fmla="*/ 4401206 w 7116468"/>
                  <a:gd name="connsiteY214" fmla="*/ 3141094 h 5234271"/>
                  <a:gd name="connsiteX215" fmla="*/ 4333353 w 7116468"/>
                  <a:gd name="connsiteY215" fmla="*/ 3162115 h 5234271"/>
                  <a:gd name="connsiteX216" fmla="*/ 4261481 w 7116468"/>
                  <a:gd name="connsiteY216" fmla="*/ 3180235 h 5234271"/>
                  <a:gd name="connsiteX217" fmla="*/ 4200892 w 7116468"/>
                  <a:gd name="connsiteY217" fmla="*/ 3207961 h 5234271"/>
                  <a:gd name="connsiteX218" fmla="*/ 4157151 w 7116468"/>
                  <a:gd name="connsiteY218" fmla="*/ 3241299 h 5234271"/>
                  <a:gd name="connsiteX219" fmla="*/ 4118355 w 7116468"/>
                  <a:gd name="connsiteY219" fmla="*/ 3255615 h 5234271"/>
                  <a:gd name="connsiteX220" fmla="*/ 4077087 w 7116468"/>
                  <a:gd name="connsiteY220" fmla="*/ 3283340 h 5234271"/>
                  <a:gd name="connsiteX221" fmla="*/ 4031027 w 7116468"/>
                  <a:gd name="connsiteY221" fmla="*/ 3320674 h 5234271"/>
                  <a:gd name="connsiteX222" fmla="*/ 3924378 w 7116468"/>
                  <a:gd name="connsiteY222" fmla="*/ 3337890 h 5234271"/>
                  <a:gd name="connsiteX223" fmla="*/ 3887899 w 7116468"/>
                  <a:gd name="connsiteY223" fmla="*/ 3382831 h 5234271"/>
                  <a:gd name="connsiteX224" fmla="*/ 3834575 w 7116468"/>
                  <a:gd name="connsiteY224" fmla="*/ 3433577 h 5234271"/>
                  <a:gd name="connsiteX225" fmla="*/ 3773986 w 7116468"/>
                  <a:gd name="connsiteY225" fmla="*/ 3441185 h 5234271"/>
                  <a:gd name="connsiteX226" fmla="*/ 3738437 w 7116468"/>
                  <a:gd name="connsiteY226" fmla="*/ 3470720 h 5234271"/>
                  <a:gd name="connsiteX227" fmla="*/ 3665637 w 7116468"/>
                  <a:gd name="connsiteY227" fmla="*/ 3496449 h 5234271"/>
                  <a:gd name="connsiteX228" fmla="*/ 3584028 w 7116468"/>
                  <a:gd name="connsiteY228" fmla="*/ 3542295 h 5234271"/>
                  <a:gd name="connsiteX229" fmla="*/ 3541986 w 7116468"/>
                  <a:gd name="connsiteY229" fmla="*/ 3563126 h 5234271"/>
                  <a:gd name="connsiteX230" fmla="*/ 3478924 w 7116468"/>
                  <a:gd name="connsiteY230" fmla="*/ 3584147 h 5234271"/>
                  <a:gd name="connsiteX231" fmla="*/ 3447393 w 7116468"/>
                  <a:gd name="connsiteY231" fmla="*/ 3594657 h 5234271"/>
                  <a:gd name="connsiteX232" fmla="*/ 3415862 w 7116468"/>
                  <a:gd name="connsiteY232" fmla="*/ 3615678 h 5234271"/>
                  <a:gd name="connsiteX233" fmla="*/ 3384331 w 7116468"/>
                  <a:gd name="connsiteY233" fmla="*/ 3626188 h 5234271"/>
                  <a:gd name="connsiteX234" fmla="*/ 3373821 w 7116468"/>
                  <a:gd name="connsiteY234" fmla="*/ 3657719 h 5234271"/>
                  <a:gd name="connsiteX235" fmla="*/ 3363311 w 7116468"/>
                  <a:gd name="connsiteY235" fmla="*/ 3783843 h 5234271"/>
                  <a:gd name="connsiteX236" fmla="*/ 3331780 w 7116468"/>
                  <a:gd name="connsiteY236" fmla="*/ 3794353 h 5234271"/>
                  <a:gd name="connsiteX237" fmla="*/ 3300249 w 7116468"/>
                  <a:gd name="connsiteY237" fmla="*/ 3815374 h 5234271"/>
                  <a:gd name="connsiteX238" fmla="*/ 3153104 w 7116468"/>
                  <a:gd name="connsiteY238" fmla="*/ 3836395 h 5234271"/>
                  <a:gd name="connsiteX239" fmla="*/ 3090042 w 7116468"/>
                  <a:gd name="connsiteY239" fmla="*/ 3878436 h 5234271"/>
                  <a:gd name="connsiteX240" fmla="*/ 2995449 w 7116468"/>
                  <a:gd name="connsiteY240" fmla="*/ 3899457 h 5234271"/>
                  <a:gd name="connsiteX241" fmla="*/ 2932386 w 7116468"/>
                  <a:gd name="connsiteY241" fmla="*/ 3952009 h 5234271"/>
                  <a:gd name="connsiteX242" fmla="*/ 2869324 w 7116468"/>
                  <a:gd name="connsiteY242" fmla="*/ 3983540 h 5234271"/>
                  <a:gd name="connsiteX243" fmla="*/ 2806262 w 7116468"/>
                  <a:gd name="connsiteY243" fmla="*/ 4015071 h 5234271"/>
                  <a:gd name="connsiteX244" fmla="*/ 2764221 w 7116468"/>
                  <a:gd name="connsiteY244" fmla="*/ 4057112 h 5234271"/>
                  <a:gd name="connsiteX245" fmla="*/ 2743200 w 7116468"/>
                  <a:gd name="connsiteY245" fmla="*/ 4088643 h 5234271"/>
                  <a:gd name="connsiteX246" fmla="*/ 2711669 w 7116468"/>
                  <a:gd name="connsiteY246" fmla="*/ 4109664 h 5234271"/>
                  <a:gd name="connsiteX247" fmla="*/ 2617076 w 7116468"/>
                  <a:gd name="connsiteY247" fmla="*/ 4183236 h 5234271"/>
                  <a:gd name="connsiteX248" fmla="*/ 2585545 w 7116468"/>
                  <a:gd name="connsiteY248" fmla="*/ 4214767 h 5234271"/>
                  <a:gd name="connsiteX249" fmla="*/ 2522483 w 7116468"/>
                  <a:gd name="connsiteY249" fmla="*/ 4235788 h 5234271"/>
                  <a:gd name="connsiteX250" fmla="*/ 2459421 w 7116468"/>
                  <a:gd name="connsiteY250" fmla="*/ 4277829 h 5234271"/>
                  <a:gd name="connsiteX251" fmla="*/ 2396359 w 7116468"/>
                  <a:gd name="connsiteY251" fmla="*/ 4330381 h 5234271"/>
                  <a:gd name="connsiteX252" fmla="*/ 2375338 w 7116468"/>
                  <a:gd name="connsiteY252" fmla="*/ 4361912 h 5234271"/>
                  <a:gd name="connsiteX253" fmla="*/ 2270235 w 7116468"/>
                  <a:gd name="connsiteY253" fmla="*/ 4414464 h 5234271"/>
                  <a:gd name="connsiteX254" fmla="*/ 2217683 w 7116468"/>
                  <a:gd name="connsiteY254" fmla="*/ 4424974 h 5234271"/>
                  <a:gd name="connsiteX255" fmla="*/ 2154621 w 7116468"/>
                  <a:gd name="connsiteY255" fmla="*/ 4445995 h 5234271"/>
                  <a:gd name="connsiteX256" fmla="*/ 2091559 w 7116468"/>
                  <a:gd name="connsiteY256" fmla="*/ 4488036 h 5234271"/>
                  <a:gd name="connsiteX257" fmla="*/ 2028497 w 7116468"/>
                  <a:gd name="connsiteY257" fmla="*/ 4519567 h 5234271"/>
                  <a:gd name="connsiteX258" fmla="*/ 1933904 w 7116468"/>
                  <a:gd name="connsiteY258" fmla="*/ 4572119 h 5234271"/>
                  <a:gd name="connsiteX259" fmla="*/ 1723697 w 7116468"/>
                  <a:gd name="connsiteY259" fmla="*/ 4603650 h 5234271"/>
                  <a:gd name="connsiteX260" fmla="*/ 1713186 w 7116468"/>
                  <a:gd name="connsiteY260" fmla="*/ 4635181 h 5234271"/>
                  <a:gd name="connsiteX261" fmla="*/ 1650124 w 7116468"/>
                  <a:gd name="connsiteY261" fmla="*/ 4687733 h 5234271"/>
                  <a:gd name="connsiteX262" fmla="*/ 1618593 w 7116468"/>
                  <a:gd name="connsiteY262" fmla="*/ 4719264 h 5234271"/>
                  <a:gd name="connsiteX263" fmla="*/ 1555531 w 7116468"/>
                  <a:gd name="connsiteY263" fmla="*/ 4740284 h 5234271"/>
                  <a:gd name="connsiteX264" fmla="*/ 1524000 w 7116468"/>
                  <a:gd name="connsiteY264" fmla="*/ 4750795 h 5234271"/>
                  <a:gd name="connsiteX265" fmla="*/ 1460938 w 7116468"/>
                  <a:gd name="connsiteY265" fmla="*/ 4792836 h 5234271"/>
                  <a:gd name="connsiteX266" fmla="*/ 1397876 w 7116468"/>
                  <a:gd name="connsiteY266" fmla="*/ 4834878 h 5234271"/>
                  <a:gd name="connsiteX267" fmla="*/ 1366345 w 7116468"/>
                  <a:gd name="connsiteY267" fmla="*/ 4845388 h 5234271"/>
                  <a:gd name="connsiteX268" fmla="*/ 1271752 w 7116468"/>
                  <a:gd name="connsiteY268" fmla="*/ 4866409 h 5234271"/>
                  <a:gd name="connsiteX269" fmla="*/ 1208690 w 7116468"/>
                  <a:gd name="connsiteY269" fmla="*/ 4876919 h 5234271"/>
                  <a:gd name="connsiteX270" fmla="*/ 1093076 w 7116468"/>
                  <a:gd name="connsiteY270" fmla="*/ 4908450 h 5234271"/>
                  <a:gd name="connsiteX271" fmla="*/ 1061545 w 7116468"/>
                  <a:gd name="connsiteY271" fmla="*/ 4929471 h 5234271"/>
                  <a:gd name="connsiteX272" fmla="*/ 998483 w 7116468"/>
                  <a:gd name="connsiteY272" fmla="*/ 4950491 h 5234271"/>
                  <a:gd name="connsiteX273" fmla="*/ 935421 w 7116468"/>
                  <a:gd name="connsiteY273" fmla="*/ 4982022 h 5234271"/>
                  <a:gd name="connsiteX274" fmla="*/ 872359 w 7116468"/>
                  <a:gd name="connsiteY274" fmla="*/ 5024064 h 5234271"/>
                  <a:gd name="connsiteX275" fmla="*/ 777766 w 7116468"/>
                  <a:gd name="connsiteY275" fmla="*/ 5034574 h 5234271"/>
                  <a:gd name="connsiteX276" fmla="*/ 756745 w 7116468"/>
                  <a:gd name="connsiteY276" fmla="*/ 5066105 h 5234271"/>
                  <a:gd name="connsiteX277" fmla="*/ 693683 w 7116468"/>
                  <a:gd name="connsiteY277" fmla="*/ 5097636 h 5234271"/>
                  <a:gd name="connsiteX278" fmla="*/ 493986 w 7116468"/>
                  <a:gd name="connsiteY278" fmla="*/ 5087126 h 5234271"/>
                  <a:gd name="connsiteX279" fmla="*/ 388883 w 7116468"/>
                  <a:gd name="connsiteY279" fmla="*/ 5097636 h 5234271"/>
                  <a:gd name="connsiteX280" fmla="*/ 325821 w 7116468"/>
                  <a:gd name="connsiteY280" fmla="*/ 5118657 h 5234271"/>
                  <a:gd name="connsiteX281" fmla="*/ 294290 w 7116468"/>
                  <a:gd name="connsiteY281" fmla="*/ 5139678 h 5234271"/>
                  <a:gd name="connsiteX282" fmla="*/ 252249 w 7116468"/>
                  <a:gd name="connsiteY282" fmla="*/ 5181719 h 5234271"/>
                  <a:gd name="connsiteX283" fmla="*/ 220717 w 7116468"/>
                  <a:gd name="connsiteY283" fmla="*/ 5202740 h 5234271"/>
                  <a:gd name="connsiteX284" fmla="*/ 94593 w 7116468"/>
                  <a:gd name="connsiteY284" fmla="*/ 5234271 h 5234271"/>
                  <a:gd name="connsiteX285" fmla="*/ 52552 w 7116468"/>
                  <a:gd name="connsiteY285" fmla="*/ 5171209 h 5234271"/>
                  <a:gd name="connsiteX286" fmla="*/ 63062 w 7116468"/>
                  <a:gd name="connsiteY286" fmla="*/ 5139678 h 5234271"/>
                  <a:gd name="connsiteX287" fmla="*/ 94593 w 7116468"/>
                  <a:gd name="connsiteY287" fmla="*/ 5118657 h 5234271"/>
                  <a:gd name="connsiteX288" fmla="*/ 94593 w 7116468"/>
                  <a:gd name="connsiteY288" fmla="*/ 5118657 h 5234271"/>
                  <a:gd name="connsiteX0" fmla="*/ 0 w 7116468"/>
                  <a:gd name="connsiteY0" fmla="*/ 5181719 h 5234271"/>
                  <a:gd name="connsiteX1" fmla="*/ 0 w 7116468"/>
                  <a:gd name="connsiteY1" fmla="*/ 5181719 h 5234271"/>
                  <a:gd name="connsiteX2" fmla="*/ 73573 w 7116468"/>
                  <a:gd name="connsiteY2" fmla="*/ 5118657 h 5234271"/>
                  <a:gd name="connsiteX3" fmla="*/ 136635 w 7116468"/>
                  <a:gd name="connsiteY3" fmla="*/ 5066105 h 5234271"/>
                  <a:gd name="connsiteX4" fmla="*/ 199697 w 7116468"/>
                  <a:gd name="connsiteY4" fmla="*/ 5045084 h 5234271"/>
                  <a:gd name="connsiteX5" fmla="*/ 220717 w 7116468"/>
                  <a:gd name="connsiteY5" fmla="*/ 5013553 h 5234271"/>
                  <a:gd name="connsiteX6" fmla="*/ 283780 w 7116468"/>
                  <a:gd name="connsiteY6" fmla="*/ 4982022 h 5234271"/>
                  <a:gd name="connsiteX7" fmla="*/ 304800 w 7116468"/>
                  <a:gd name="connsiteY7" fmla="*/ 4950491 h 5234271"/>
                  <a:gd name="connsiteX8" fmla="*/ 367862 w 7116468"/>
                  <a:gd name="connsiteY8" fmla="*/ 4918960 h 5234271"/>
                  <a:gd name="connsiteX9" fmla="*/ 399393 w 7116468"/>
                  <a:gd name="connsiteY9" fmla="*/ 4887429 h 5234271"/>
                  <a:gd name="connsiteX10" fmla="*/ 430924 w 7116468"/>
                  <a:gd name="connsiteY10" fmla="*/ 4866409 h 5234271"/>
                  <a:gd name="connsiteX11" fmla="*/ 483476 w 7116468"/>
                  <a:gd name="connsiteY11" fmla="*/ 4813857 h 5234271"/>
                  <a:gd name="connsiteX12" fmla="*/ 504497 w 7116468"/>
                  <a:gd name="connsiteY12" fmla="*/ 4782326 h 5234271"/>
                  <a:gd name="connsiteX13" fmla="*/ 536028 w 7116468"/>
                  <a:gd name="connsiteY13" fmla="*/ 4761305 h 5234271"/>
                  <a:gd name="connsiteX14" fmla="*/ 546538 w 7116468"/>
                  <a:gd name="connsiteY14" fmla="*/ 4729774 h 5234271"/>
                  <a:gd name="connsiteX15" fmla="*/ 567559 w 7116468"/>
                  <a:gd name="connsiteY15" fmla="*/ 4698243 h 5234271"/>
                  <a:gd name="connsiteX16" fmla="*/ 578069 w 7116468"/>
                  <a:gd name="connsiteY16" fmla="*/ 4666712 h 5234271"/>
                  <a:gd name="connsiteX17" fmla="*/ 609600 w 7116468"/>
                  <a:gd name="connsiteY17" fmla="*/ 4635181 h 5234271"/>
                  <a:gd name="connsiteX18" fmla="*/ 683173 w 7116468"/>
                  <a:gd name="connsiteY18" fmla="*/ 4593140 h 5234271"/>
                  <a:gd name="connsiteX19" fmla="*/ 777766 w 7116468"/>
                  <a:gd name="connsiteY19" fmla="*/ 4519567 h 5234271"/>
                  <a:gd name="connsiteX20" fmla="*/ 819807 w 7116468"/>
                  <a:gd name="connsiteY20" fmla="*/ 4498547 h 5234271"/>
                  <a:gd name="connsiteX21" fmla="*/ 882869 w 7116468"/>
                  <a:gd name="connsiteY21" fmla="*/ 4456505 h 5234271"/>
                  <a:gd name="connsiteX22" fmla="*/ 914400 w 7116468"/>
                  <a:gd name="connsiteY22" fmla="*/ 4435484 h 5234271"/>
                  <a:gd name="connsiteX23" fmla="*/ 1008993 w 7116468"/>
                  <a:gd name="connsiteY23" fmla="*/ 4403953 h 5234271"/>
                  <a:gd name="connsiteX24" fmla="*/ 1040524 w 7116468"/>
                  <a:gd name="connsiteY24" fmla="*/ 4393443 h 5234271"/>
                  <a:gd name="connsiteX25" fmla="*/ 1072055 w 7116468"/>
                  <a:gd name="connsiteY25" fmla="*/ 4382933 h 5234271"/>
                  <a:gd name="connsiteX26" fmla="*/ 1135117 w 7116468"/>
                  <a:gd name="connsiteY26" fmla="*/ 4340891 h 5234271"/>
                  <a:gd name="connsiteX27" fmla="*/ 1229711 w 7116468"/>
                  <a:gd name="connsiteY27" fmla="*/ 4267319 h 5234271"/>
                  <a:gd name="connsiteX28" fmla="*/ 1345324 w 7116468"/>
                  <a:gd name="connsiteY28" fmla="*/ 4235788 h 5234271"/>
                  <a:gd name="connsiteX29" fmla="*/ 1408386 w 7116468"/>
                  <a:gd name="connsiteY29" fmla="*/ 4204257 h 5234271"/>
                  <a:gd name="connsiteX30" fmla="*/ 1439917 w 7116468"/>
                  <a:gd name="connsiteY30" fmla="*/ 4183236 h 5234271"/>
                  <a:gd name="connsiteX31" fmla="*/ 1502980 w 7116468"/>
                  <a:gd name="connsiteY31" fmla="*/ 4162216 h 5234271"/>
                  <a:gd name="connsiteX32" fmla="*/ 1534511 w 7116468"/>
                  <a:gd name="connsiteY32" fmla="*/ 4151705 h 5234271"/>
                  <a:gd name="connsiteX33" fmla="*/ 1629104 w 7116468"/>
                  <a:gd name="connsiteY33" fmla="*/ 4078133 h 5234271"/>
                  <a:gd name="connsiteX34" fmla="*/ 1660635 w 7116468"/>
                  <a:gd name="connsiteY34" fmla="*/ 4057112 h 5234271"/>
                  <a:gd name="connsiteX35" fmla="*/ 1692166 w 7116468"/>
                  <a:gd name="connsiteY35" fmla="*/ 4025581 h 5234271"/>
                  <a:gd name="connsiteX36" fmla="*/ 1723697 w 7116468"/>
                  <a:gd name="connsiteY36" fmla="*/ 4004560 h 5234271"/>
                  <a:gd name="connsiteX37" fmla="*/ 1786759 w 7116468"/>
                  <a:gd name="connsiteY37" fmla="*/ 3952009 h 5234271"/>
                  <a:gd name="connsiteX38" fmla="*/ 1849821 w 7116468"/>
                  <a:gd name="connsiteY38" fmla="*/ 3930988 h 5234271"/>
                  <a:gd name="connsiteX39" fmla="*/ 1881352 w 7116468"/>
                  <a:gd name="connsiteY39" fmla="*/ 3909967 h 5234271"/>
                  <a:gd name="connsiteX40" fmla="*/ 1912883 w 7116468"/>
                  <a:gd name="connsiteY40" fmla="*/ 3899457 h 5234271"/>
                  <a:gd name="connsiteX41" fmla="*/ 1965435 w 7116468"/>
                  <a:gd name="connsiteY41" fmla="*/ 3857416 h 5234271"/>
                  <a:gd name="connsiteX42" fmla="*/ 2028497 w 7116468"/>
                  <a:gd name="connsiteY42" fmla="*/ 3804864 h 5234271"/>
                  <a:gd name="connsiteX43" fmla="*/ 2091559 w 7116468"/>
                  <a:gd name="connsiteY43" fmla="*/ 3783843 h 5234271"/>
                  <a:gd name="connsiteX44" fmla="*/ 2154621 w 7116468"/>
                  <a:gd name="connsiteY44" fmla="*/ 3741802 h 5234271"/>
                  <a:gd name="connsiteX45" fmla="*/ 2186152 w 7116468"/>
                  <a:gd name="connsiteY45" fmla="*/ 3710271 h 5234271"/>
                  <a:gd name="connsiteX46" fmla="*/ 2249214 w 7116468"/>
                  <a:gd name="connsiteY46" fmla="*/ 3689250 h 5234271"/>
                  <a:gd name="connsiteX47" fmla="*/ 2301766 w 7116468"/>
                  <a:gd name="connsiteY47" fmla="*/ 3636698 h 5234271"/>
                  <a:gd name="connsiteX48" fmla="*/ 2333297 w 7116468"/>
                  <a:gd name="connsiteY48" fmla="*/ 3615678 h 5234271"/>
                  <a:gd name="connsiteX49" fmla="*/ 2385849 w 7116468"/>
                  <a:gd name="connsiteY49" fmla="*/ 3552616 h 5234271"/>
                  <a:gd name="connsiteX50" fmla="*/ 2417380 w 7116468"/>
                  <a:gd name="connsiteY50" fmla="*/ 3531595 h 5234271"/>
                  <a:gd name="connsiteX51" fmla="*/ 2448911 w 7116468"/>
                  <a:gd name="connsiteY51" fmla="*/ 3500064 h 5234271"/>
                  <a:gd name="connsiteX52" fmla="*/ 2511973 w 7116468"/>
                  <a:gd name="connsiteY52" fmla="*/ 3479043 h 5234271"/>
                  <a:gd name="connsiteX53" fmla="*/ 2543504 w 7116468"/>
                  <a:gd name="connsiteY53" fmla="*/ 3447512 h 5234271"/>
                  <a:gd name="connsiteX54" fmla="*/ 2575035 w 7116468"/>
                  <a:gd name="connsiteY54" fmla="*/ 3437002 h 5234271"/>
                  <a:gd name="connsiteX55" fmla="*/ 2606566 w 7116468"/>
                  <a:gd name="connsiteY55" fmla="*/ 3415981 h 5234271"/>
                  <a:gd name="connsiteX56" fmla="*/ 2659117 w 7116468"/>
                  <a:gd name="connsiteY56" fmla="*/ 3363429 h 5234271"/>
                  <a:gd name="connsiteX57" fmla="*/ 2690649 w 7116468"/>
                  <a:gd name="connsiteY57" fmla="*/ 3331898 h 5234271"/>
                  <a:gd name="connsiteX58" fmla="*/ 2795752 w 7116468"/>
                  <a:gd name="connsiteY58" fmla="*/ 3258326 h 5234271"/>
                  <a:gd name="connsiteX59" fmla="*/ 2827283 w 7116468"/>
                  <a:gd name="connsiteY59" fmla="*/ 3237305 h 5234271"/>
                  <a:gd name="connsiteX60" fmla="*/ 2858814 w 7116468"/>
                  <a:gd name="connsiteY60" fmla="*/ 3205774 h 5234271"/>
                  <a:gd name="connsiteX61" fmla="*/ 2890345 w 7116468"/>
                  <a:gd name="connsiteY61" fmla="*/ 3195264 h 5234271"/>
                  <a:gd name="connsiteX62" fmla="*/ 2921876 w 7116468"/>
                  <a:gd name="connsiteY62" fmla="*/ 3163733 h 5234271"/>
                  <a:gd name="connsiteX63" fmla="*/ 2984938 w 7116468"/>
                  <a:gd name="connsiteY63" fmla="*/ 3121691 h 5234271"/>
                  <a:gd name="connsiteX64" fmla="*/ 3048000 w 7116468"/>
                  <a:gd name="connsiteY64" fmla="*/ 3058629 h 5234271"/>
                  <a:gd name="connsiteX65" fmla="*/ 3111062 w 7116468"/>
                  <a:gd name="connsiteY65" fmla="*/ 3016588 h 5234271"/>
                  <a:gd name="connsiteX66" fmla="*/ 3174124 w 7116468"/>
                  <a:gd name="connsiteY66" fmla="*/ 2974547 h 5234271"/>
                  <a:gd name="connsiteX67" fmla="*/ 3205655 w 7116468"/>
                  <a:gd name="connsiteY67" fmla="*/ 2953526 h 5234271"/>
                  <a:gd name="connsiteX68" fmla="*/ 3237186 w 7116468"/>
                  <a:gd name="connsiteY68" fmla="*/ 2943016 h 5234271"/>
                  <a:gd name="connsiteX69" fmla="*/ 3289738 w 7116468"/>
                  <a:gd name="connsiteY69" fmla="*/ 2879953 h 5234271"/>
                  <a:gd name="connsiteX70" fmla="*/ 3321269 w 7116468"/>
                  <a:gd name="connsiteY70" fmla="*/ 2858933 h 5234271"/>
                  <a:gd name="connsiteX71" fmla="*/ 3331780 w 7116468"/>
                  <a:gd name="connsiteY71" fmla="*/ 2827402 h 5234271"/>
                  <a:gd name="connsiteX72" fmla="*/ 3363311 w 7116468"/>
                  <a:gd name="connsiteY72" fmla="*/ 2806381 h 5234271"/>
                  <a:gd name="connsiteX73" fmla="*/ 3426373 w 7116468"/>
                  <a:gd name="connsiteY73" fmla="*/ 2753829 h 5234271"/>
                  <a:gd name="connsiteX74" fmla="*/ 3531476 w 7116468"/>
                  <a:gd name="connsiteY74" fmla="*/ 2596174 h 5234271"/>
                  <a:gd name="connsiteX75" fmla="*/ 3552497 w 7116468"/>
                  <a:gd name="connsiteY75" fmla="*/ 2564643 h 5234271"/>
                  <a:gd name="connsiteX76" fmla="*/ 3573517 w 7116468"/>
                  <a:gd name="connsiteY76" fmla="*/ 2533112 h 5234271"/>
                  <a:gd name="connsiteX77" fmla="*/ 3636580 w 7116468"/>
                  <a:gd name="connsiteY77" fmla="*/ 2480560 h 5234271"/>
                  <a:gd name="connsiteX78" fmla="*/ 3657600 w 7116468"/>
                  <a:gd name="connsiteY78" fmla="*/ 2449029 h 5234271"/>
                  <a:gd name="connsiteX79" fmla="*/ 3720662 w 7116468"/>
                  <a:gd name="connsiteY79" fmla="*/ 2406988 h 5234271"/>
                  <a:gd name="connsiteX80" fmla="*/ 3752193 w 7116468"/>
                  <a:gd name="connsiteY80" fmla="*/ 2385967 h 5234271"/>
                  <a:gd name="connsiteX81" fmla="*/ 3815255 w 7116468"/>
                  <a:gd name="connsiteY81" fmla="*/ 2364947 h 5234271"/>
                  <a:gd name="connsiteX82" fmla="*/ 3878317 w 7116468"/>
                  <a:gd name="connsiteY82" fmla="*/ 2322905 h 5234271"/>
                  <a:gd name="connsiteX83" fmla="*/ 3909849 w 7116468"/>
                  <a:gd name="connsiteY83" fmla="*/ 2301884 h 5234271"/>
                  <a:gd name="connsiteX84" fmla="*/ 3941380 w 7116468"/>
                  <a:gd name="connsiteY84" fmla="*/ 2291374 h 5234271"/>
                  <a:gd name="connsiteX85" fmla="*/ 3972911 w 7116468"/>
                  <a:gd name="connsiteY85" fmla="*/ 2270353 h 5234271"/>
                  <a:gd name="connsiteX86" fmla="*/ 4025462 w 7116468"/>
                  <a:gd name="connsiteY86" fmla="*/ 2259843 h 5234271"/>
                  <a:gd name="connsiteX87" fmla="*/ 4056993 w 7116468"/>
                  <a:gd name="connsiteY87" fmla="*/ 2249333 h 5234271"/>
                  <a:gd name="connsiteX88" fmla="*/ 4120055 w 7116468"/>
                  <a:gd name="connsiteY88" fmla="*/ 2196781 h 5234271"/>
                  <a:gd name="connsiteX89" fmla="*/ 4151586 w 7116468"/>
                  <a:gd name="connsiteY89" fmla="*/ 2175760 h 5234271"/>
                  <a:gd name="connsiteX90" fmla="*/ 4214649 w 7116468"/>
                  <a:gd name="connsiteY90" fmla="*/ 2133719 h 5234271"/>
                  <a:gd name="connsiteX91" fmla="*/ 4309242 w 7116468"/>
                  <a:gd name="connsiteY91" fmla="*/ 2091678 h 5234271"/>
                  <a:gd name="connsiteX92" fmla="*/ 4340773 w 7116468"/>
                  <a:gd name="connsiteY92" fmla="*/ 2081167 h 5234271"/>
                  <a:gd name="connsiteX93" fmla="*/ 4372304 w 7116468"/>
                  <a:gd name="connsiteY93" fmla="*/ 2070657 h 5234271"/>
                  <a:gd name="connsiteX94" fmla="*/ 4403835 w 7116468"/>
                  <a:gd name="connsiteY94" fmla="*/ 2039126 h 5234271"/>
                  <a:gd name="connsiteX95" fmla="*/ 4435366 w 7116468"/>
                  <a:gd name="connsiteY95" fmla="*/ 2018105 h 5234271"/>
                  <a:gd name="connsiteX96" fmla="*/ 4466897 w 7116468"/>
                  <a:gd name="connsiteY96" fmla="*/ 1955043 h 5234271"/>
                  <a:gd name="connsiteX97" fmla="*/ 4529959 w 7116468"/>
                  <a:gd name="connsiteY97" fmla="*/ 1913002 h 5234271"/>
                  <a:gd name="connsiteX98" fmla="*/ 4656083 w 7116468"/>
                  <a:gd name="connsiteY98" fmla="*/ 1913002 h 5234271"/>
                  <a:gd name="connsiteX99" fmla="*/ 4687614 w 7116468"/>
                  <a:gd name="connsiteY99" fmla="*/ 1902491 h 5234271"/>
                  <a:gd name="connsiteX100" fmla="*/ 4750676 w 7116468"/>
                  <a:gd name="connsiteY100" fmla="*/ 1860450 h 5234271"/>
                  <a:gd name="connsiteX101" fmla="*/ 4876800 w 7116468"/>
                  <a:gd name="connsiteY101" fmla="*/ 1818409 h 5234271"/>
                  <a:gd name="connsiteX102" fmla="*/ 4908331 w 7116468"/>
                  <a:gd name="connsiteY102" fmla="*/ 1807898 h 5234271"/>
                  <a:gd name="connsiteX103" fmla="*/ 4971393 w 7116468"/>
                  <a:gd name="connsiteY103" fmla="*/ 1765857 h 5234271"/>
                  <a:gd name="connsiteX104" fmla="*/ 5002924 w 7116468"/>
                  <a:gd name="connsiteY104" fmla="*/ 1744836 h 5234271"/>
                  <a:gd name="connsiteX105" fmla="*/ 5034455 w 7116468"/>
                  <a:gd name="connsiteY105" fmla="*/ 1713305 h 5234271"/>
                  <a:gd name="connsiteX106" fmla="*/ 5065986 w 7116468"/>
                  <a:gd name="connsiteY106" fmla="*/ 1702795 h 5234271"/>
                  <a:gd name="connsiteX107" fmla="*/ 5171090 w 7116468"/>
                  <a:gd name="connsiteY107" fmla="*/ 1671264 h 5234271"/>
                  <a:gd name="connsiteX108" fmla="*/ 5202621 w 7116468"/>
                  <a:gd name="connsiteY108" fmla="*/ 1660753 h 5234271"/>
                  <a:gd name="connsiteX109" fmla="*/ 5276193 w 7116468"/>
                  <a:gd name="connsiteY109" fmla="*/ 1608202 h 5234271"/>
                  <a:gd name="connsiteX110" fmla="*/ 5349766 w 7116468"/>
                  <a:gd name="connsiteY110" fmla="*/ 1555650 h 5234271"/>
                  <a:gd name="connsiteX111" fmla="*/ 5391807 w 7116468"/>
                  <a:gd name="connsiteY111" fmla="*/ 1524119 h 5234271"/>
                  <a:gd name="connsiteX112" fmla="*/ 5391807 w 7116468"/>
                  <a:gd name="connsiteY112" fmla="*/ 1471567 h 5234271"/>
                  <a:gd name="connsiteX113" fmla="*/ 5465380 w 7116468"/>
                  <a:gd name="connsiteY113" fmla="*/ 1408505 h 5234271"/>
                  <a:gd name="connsiteX114" fmla="*/ 5475890 w 7116468"/>
                  <a:gd name="connsiteY114" fmla="*/ 1376974 h 5234271"/>
                  <a:gd name="connsiteX115" fmla="*/ 5538952 w 7116468"/>
                  <a:gd name="connsiteY115" fmla="*/ 1345443 h 5234271"/>
                  <a:gd name="connsiteX116" fmla="*/ 5602014 w 7116468"/>
                  <a:gd name="connsiteY116" fmla="*/ 1282381 h 5234271"/>
                  <a:gd name="connsiteX117" fmla="*/ 5654566 w 7116468"/>
                  <a:gd name="connsiteY117" fmla="*/ 1229829 h 5234271"/>
                  <a:gd name="connsiteX118" fmla="*/ 5707117 w 7116468"/>
                  <a:gd name="connsiteY118" fmla="*/ 1135236 h 5234271"/>
                  <a:gd name="connsiteX119" fmla="*/ 5728138 w 7116468"/>
                  <a:gd name="connsiteY119" fmla="*/ 1103705 h 5234271"/>
                  <a:gd name="connsiteX120" fmla="*/ 5791200 w 7116468"/>
                  <a:gd name="connsiteY120" fmla="*/ 1061664 h 5234271"/>
                  <a:gd name="connsiteX121" fmla="*/ 5822731 w 7116468"/>
                  <a:gd name="connsiteY121" fmla="*/ 1040643 h 5234271"/>
                  <a:gd name="connsiteX122" fmla="*/ 5854262 w 7116468"/>
                  <a:gd name="connsiteY122" fmla="*/ 1009112 h 5234271"/>
                  <a:gd name="connsiteX123" fmla="*/ 5917324 w 7116468"/>
                  <a:gd name="connsiteY123" fmla="*/ 967071 h 5234271"/>
                  <a:gd name="connsiteX124" fmla="*/ 5969876 w 7116468"/>
                  <a:gd name="connsiteY124" fmla="*/ 904009 h 5234271"/>
                  <a:gd name="connsiteX125" fmla="*/ 6032938 w 7116468"/>
                  <a:gd name="connsiteY125" fmla="*/ 851457 h 5234271"/>
                  <a:gd name="connsiteX126" fmla="*/ 6074980 w 7116468"/>
                  <a:gd name="connsiteY126" fmla="*/ 809416 h 5234271"/>
                  <a:gd name="connsiteX127" fmla="*/ 6138042 w 7116468"/>
                  <a:gd name="connsiteY127" fmla="*/ 767374 h 5234271"/>
                  <a:gd name="connsiteX128" fmla="*/ 6222124 w 7116468"/>
                  <a:gd name="connsiteY128" fmla="*/ 693802 h 5234271"/>
                  <a:gd name="connsiteX129" fmla="*/ 6253655 w 7116468"/>
                  <a:gd name="connsiteY129" fmla="*/ 662271 h 5234271"/>
                  <a:gd name="connsiteX130" fmla="*/ 6274676 w 7116468"/>
                  <a:gd name="connsiteY130" fmla="*/ 630740 h 5234271"/>
                  <a:gd name="connsiteX131" fmla="*/ 6306207 w 7116468"/>
                  <a:gd name="connsiteY131" fmla="*/ 620229 h 5234271"/>
                  <a:gd name="connsiteX132" fmla="*/ 6358759 w 7116468"/>
                  <a:gd name="connsiteY132" fmla="*/ 557167 h 5234271"/>
                  <a:gd name="connsiteX133" fmla="*/ 6379780 w 7116468"/>
                  <a:gd name="connsiteY133" fmla="*/ 525636 h 5234271"/>
                  <a:gd name="connsiteX134" fmla="*/ 6442842 w 7116468"/>
                  <a:gd name="connsiteY134" fmla="*/ 473084 h 5234271"/>
                  <a:gd name="connsiteX135" fmla="*/ 6453352 w 7116468"/>
                  <a:gd name="connsiteY135" fmla="*/ 441553 h 5234271"/>
                  <a:gd name="connsiteX136" fmla="*/ 6484883 w 7116468"/>
                  <a:gd name="connsiteY136" fmla="*/ 420533 h 5234271"/>
                  <a:gd name="connsiteX137" fmla="*/ 6516414 w 7116468"/>
                  <a:gd name="connsiteY137" fmla="*/ 389002 h 5234271"/>
                  <a:gd name="connsiteX138" fmla="*/ 6547945 w 7116468"/>
                  <a:gd name="connsiteY138" fmla="*/ 367981 h 5234271"/>
                  <a:gd name="connsiteX139" fmla="*/ 6579476 w 7116468"/>
                  <a:gd name="connsiteY139" fmla="*/ 336450 h 5234271"/>
                  <a:gd name="connsiteX140" fmla="*/ 6611007 w 7116468"/>
                  <a:gd name="connsiteY140" fmla="*/ 315429 h 5234271"/>
                  <a:gd name="connsiteX141" fmla="*/ 6695090 w 7116468"/>
                  <a:gd name="connsiteY141" fmla="*/ 220836 h 5234271"/>
                  <a:gd name="connsiteX142" fmla="*/ 6726621 w 7116468"/>
                  <a:gd name="connsiteY142" fmla="*/ 157774 h 5234271"/>
                  <a:gd name="connsiteX143" fmla="*/ 6737131 w 7116468"/>
                  <a:gd name="connsiteY143" fmla="*/ 126243 h 5234271"/>
                  <a:gd name="connsiteX144" fmla="*/ 6747642 w 7116468"/>
                  <a:gd name="connsiteY144" fmla="*/ 42160 h 5234271"/>
                  <a:gd name="connsiteX145" fmla="*/ 6768662 w 7116468"/>
                  <a:gd name="connsiteY145" fmla="*/ 10629 h 5234271"/>
                  <a:gd name="connsiteX146" fmla="*/ 6873766 w 7116468"/>
                  <a:gd name="connsiteY146" fmla="*/ 10629 h 5234271"/>
                  <a:gd name="connsiteX147" fmla="*/ 7020911 w 7116468"/>
                  <a:gd name="connsiteY147" fmla="*/ 21140 h 5234271"/>
                  <a:gd name="connsiteX148" fmla="*/ 7062952 w 7116468"/>
                  <a:gd name="connsiteY148" fmla="*/ 147264 h 5234271"/>
                  <a:gd name="connsiteX149" fmla="*/ 7073462 w 7116468"/>
                  <a:gd name="connsiteY149" fmla="*/ 178795 h 5234271"/>
                  <a:gd name="connsiteX150" fmla="*/ 7094483 w 7116468"/>
                  <a:gd name="connsiteY150" fmla="*/ 210326 h 5234271"/>
                  <a:gd name="connsiteX151" fmla="*/ 7083973 w 7116468"/>
                  <a:gd name="connsiteY151" fmla="*/ 410022 h 5234271"/>
                  <a:gd name="connsiteX152" fmla="*/ 7052442 w 7116468"/>
                  <a:gd name="connsiteY152" fmla="*/ 473084 h 5234271"/>
                  <a:gd name="connsiteX153" fmla="*/ 7071762 w 7116468"/>
                  <a:gd name="connsiteY153" fmla="*/ 591599 h 5234271"/>
                  <a:gd name="connsiteX154" fmla="*/ 7053986 w 7116468"/>
                  <a:gd name="connsiteY154" fmla="*/ 654472 h 5234271"/>
                  <a:gd name="connsiteX155" fmla="*/ 7054760 w 7116468"/>
                  <a:gd name="connsiteY155" fmla="*/ 697416 h 5234271"/>
                  <a:gd name="connsiteX156" fmla="*/ 7055532 w 7116468"/>
                  <a:gd name="connsiteY156" fmla="*/ 773891 h 5234271"/>
                  <a:gd name="connsiteX157" fmla="*/ 7056864 w 7116468"/>
                  <a:gd name="connsiteY157" fmla="*/ 762396 h 5234271"/>
                  <a:gd name="connsiteX158" fmla="*/ 7059551 w 7116468"/>
                  <a:gd name="connsiteY158" fmla="*/ 718248 h 5234271"/>
                  <a:gd name="connsiteX159" fmla="*/ 7056864 w 7116468"/>
                  <a:gd name="connsiteY159" fmla="*/ 789219 h 5234271"/>
                  <a:gd name="connsiteX160" fmla="*/ 7056864 w 7116468"/>
                  <a:gd name="connsiteY160" fmla="*/ 829453 h 5234271"/>
                  <a:gd name="connsiteX161" fmla="*/ 7034512 w 7116468"/>
                  <a:gd name="connsiteY161" fmla="*/ 880991 h 5234271"/>
                  <a:gd name="connsiteX162" fmla="*/ 7060324 w 7116468"/>
                  <a:gd name="connsiteY162" fmla="*/ 870291 h 5234271"/>
                  <a:gd name="connsiteX163" fmla="*/ 7068361 w 7116468"/>
                  <a:gd name="connsiteY163" fmla="*/ 874999 h 5234271"/>
                  <a:gd name="connsiteX164" fmla="*/ 7058623 w 7116468"/>
                  <a:gd name="connsiteY164" fmla="*/ 857594 h 5234271"/>
                  <a:gd name="connsiteX165" fmla="*/ 7096490 w 7116468"/>
                  <a:gd name="connsiteY165" fmla="*/ 934067 h 5234271"/>
                  <a:gd name="connsiteX166" fmla="*/ 7076242 w 7116468"/>
                  <a:gd name="connsiteY166" fmla="*/ 1042071 h 5234271"/>
                  <a:gd name="connsiteX167" fmla="*/ 6986595 w 7116468"/>
                  <a:gd name="connsiteY167" fmla="*/ 1147364 h 5234271"/>
                  <a:gd name="connsiteX168" fmla="*/ 7029254 w 7116468"/>
                  <a:gd name="connsiteY168" fmla="*/ 1110746 h 5234271"/>
                  <a:gd name="connsiteX169" fmla="*/ 6992003 w 7116468"/>
                  <a:gd name="connsiteY169" fmla="*/ 1224553 h 5234271"/>
                  <a:gd name="connsiteX170" fmla="*/ 6970158 w 7116468"/>
                  <a:gd name="connsiteY170" fmla="*/ 1346157 h 5234271"/>
                  <a:gd name="connsiteX171" fmla="*/ 6917607 w 7116468"/>
                  <a:gd name="connsiteY171" fmla="*/ 1534391 h 5234271"/>
                  <a:gd name="connsiteX172" fmla="*/ 6893289 w 7116468"/>
                  <a:gd name="connsiteY172" fmla="*/ 1690428 h 5234271"/>
                  <a:gd name="connsiteX173" fmla="*/ 6919872 w 7116468"/>
                  <a:gd name="connsiteY173" fmla="*/ 1733136 h 5234271"/>
                  <a:gd name="connsiteX174" fmla="*/ 6918892 w 7116468"/>
                  <a:gd name="connsiteY174" fmla="*/ 1805138 h 5234271"/>
                  <a:gd name="connsiteX175" fmla="*/ 6877624 w 7116468"/>
                  <a:gd name="connsiteY175" fmla="*/ 1854552 h 5234271"/>
                  <a:gd name="connsiteX176" fmla="*/ 6866289 w 7116468"/>
                  <a:gd name="connsiteY176" fmla="*/ 1910670 h 5234271"/>
                  <a:gd name="connsiteX177" fmla="*/ 6860968 w 7116468"/>
                  <a:gd name="connsiteY177" fmla="*/ 1958488 h 5234271"/>
                  <a:gd name="connsiteX178" fmla="*/ 6861159 w 7116468"/>
                  <a:gd name="connsiteY178" fmla="*/ 2006088 h 5234271"/>
                  <a:gd name="connsiteX179" fmla="*/ 6832130 w 7116468"/>
                  <a:gd name="connsiteY179" fmla="*/ 2020243 h 5234271"/>
                  <a:gd name="connsiteX180" fmla="*/ 6832079 w 7116468"/>
                  <a:gd name="connsiteY180" fmla="*/ 2038362 h 5234271"/>
                  <a:gd name="connsiteX181" fmla="*/ 6797768 w 7116468"/>
                  <a:gd name="connsiteY181" fmla="*/ 2067759 h 5234271"/>
                  <a:gd name="connsiteX182" fmla="*/ 6791686 w 7116468"/>
                  <a:gd name="connsiteY182" fmla="*/ 2087776 h 5234271"/>
                  <a:gd name="connsiteX183" fmla="*/ 6738990 w 7116468"/>
                  <a:gd name="connsiteY183" fmla="*/ 2118291 h 5234271"/>
                  <a:gd name="connsiteX184" fmla="*/ 6669077 w 7116468"/>
                  <a:gd name="connsiteY184" fmla="*/ 2157124 h 5234271"/>
                  <a:gd name="connsiteX185" fmla="*/ 6575142 w 7116468"/>
                  <a:gd name="connsiteY185" fmla="*/ 2218370 h 5234271"/>
                  <a:gd name="connsiteX186" fmla="*/ 6542401 w 7116468"/>
                  <a:gd name="connsiteY186" fmla="*/ 2240218 h 5234271"/>
                  <a:gd name="connsiteX187" fmla="*/ 6468493 w 7116468"/>
                  <a:gd name="connsiteY187" fmla="*/ 2276724 h 5234271"/>
                  <a:gd name="connsiteX188" fmla="*/ 6454556 w 7116468"/>
                  <a:gd name="connsiteY188" fmla="*/ 2295943 h 5234271"/>
                  <a:gd name="connsiteX189" fmla="*/ 6376668 w 7116468"/>
                  <a:gd name="connsiteY189" fmla="*/ 2316962 h 5234271"/>
                  <a:gd name="connsiteX190" fmla="*/ 6234019 w 7116468"/>
                  <a:gd name="connsiteY190" fmla="*/ 2368416 h 5234271"/>
                  <a:gd name="connsiteX191" fmla="*/ 6186931 w 7116468"/>
                  <a:gd name="connsiteY191" fmla="*/ 2391526 h 5234271"/>
                  <a:gd name="connsiteX192" fmla="*/ 6063537 w 7116468"/>
                  <a:gd name="connsiteY192" fmla="*/ 2416973 h 5234271"/>
                  <a:gd name="connsiteX193" fmla="*/ 6029533 w 7116468"/>
                  <a:gd name="connsiteY193" fmla="*/ 2432193 h 5234271"/>
                  <a:gd name="connsiteX194" fmla="*/ 6084260 w 7116468"/>
                  <a:gd name="connsiteY194" fmla="*/ 2405007 h 5234271"/>
                  <a:gd name="connsiteX195" fmla="*/ 5819399 w 7116468"/>
                  <a:gd name="connsiteY195" fmla="*/ 2546595 h 5234271"/>
                  <a:gd name="connsiteX196" fmla="*/ 5833236 w 7116468"/>
                  <a:gd name="connsiteY196" fmla="*/ 2552705 h 5234271"/>
                  <a:gd name="connsiteX197" fmla="*/ 5756419 w 7116468"/>
                  <a:gd name="connsiteY197" fmla="*/ 2546713 h 5234271"/>
                  <a:gd name="connsiteX198" fmla="*/ 5753945 w 7116468"/>
                  <a:gd name="connsiteY198" fmla="*/ 2564833 h 5234271"/>
                  <a:gd name="connsiteX199" fmla="*/ 5734741 w 7116468"/>
                  <a:gd name="connsiteY199" fmla="*/ 2579623 h 5234271"/>
                  <a:gd name="connsiteX200" fmla="*/ 5642506 w 7116468"/>
                  <a:gd name="connsiteY200" fmla="*/ 2599264 h 5234271"/>
                  <a:gd name="connsiteX201" fmla="*/ 5683619 w 7116468"/>
                  <a:gd name="connsiteY201" fmla="*/ 2577150 h 5234271"/>
                  <a:gd name="connsiteX202" fmla="*/ 5584304 w 7116468"/>
                  <a:gd name="connsiteY202" fmla="*/ 2588837 h 5234271"/>
                  <a:gd name="connsiteX203" fmla="*/ 5417469 w 7116468"/>
                  <a:gd name="connsiteY203" fmla="*/ 2726664 h 5234271"/>
                  <a:gd name="connsiteX204" fmla="*/ 5308050 w 7116468"/>
                  <a:gd name="connsiteY204" fmla="*/ 2742330 h 5234271"/>
                  <a:gd name="connsiteX205" fmla="*/ 5211024 w 7116468"/>
                  <a:gd name="connsiteY205" fmla="*/ 2798054 h 5234271"/>
                  <a:gd name="connsiteX206" fmla="*/ 5132480 w 7116468"/>
                  <a:gd name="connsiteY206" fmla="*/ 2801128 h 5234271"/>
                  <a:gd name="connsiteX207" fmla="*/ 4961500 w 7116468"/>
                  <a:gd name="connsiteY207" fmla="*/ 2837008 h 5234271"/>
                  <a:gd name="connsiteX208" fmla="*/ 4771697 w 7116468"/>
                  <a:gd name="connsiteY208" fmla="*/ 2900974 h 5234271"/>
                  <a:gd name="connsiteX209" fmla="*/ 4683284 w 7116468"/>
                  <a:gd name="connsiteY209" fmla="*/ 2934502 h 5234271"/>
                  <a:gd name="connsiteX210" fmla="*/ 4629960 w 7116468"/>
                  <a:gd name="connsiteY210" fmla="*/ 2972739 h 5234271"/>
                  <a:gd name="connsiteX211" fmla="*/ 4576636 w 7116468"/>
                  <a:gd name="connsiteY211" fmla="*/ 2993760 h 5234271"/>
                  <a:gd name="connsiteX212" fmla="*/ 4536912 w 7116468"/>
                  <a:gd name="connsiteY212" fmla="*/ 3045407 h 5234271"/>
                  <a:gd name="connsiteX213" fmla="*/ 4512646 w 7116468"/>
                  <a:gd name="connsiteY213" fmla="*/ 3089446 h 5234271"/>
                  <a:gd name="connsiteX214" fmla="*/ 4401206 w 7116468"/>
                  <a:gd name="connsiteY214" fmla="*/ 3141094 h 5234271"/>
                  <a:gd name="connsiteX215" fmla="*/ 4333353 w 7116468"/>
                  <a:gd name="connsiteY215" fmla="*/ 3162115 h 5234271"/>
                  <a:gd name="connsiteX216" fmla="*/ 4261481 w 7116468"/>
                  <a:gd name="connsiteY216" fmla="*/ 3180235 h 5234271"/>
                  <a:gd name="connsiteX217" fmla="*/ 4200892 w 7116468"/>
                  <a:gd name="connsiteY217" fmla="*/ 3207961 h 5234271"/>
                  <a:gd name="connsiteX218" fmla="*/ 4157151 w 7116468"/>
                  <a:gd name="connsiteY218" fmla="*/ 3241299 h 5234271"/>
                  <a:gd name="connsiteX219" fmla="*/ 4118355 w 7116468"/>
                  <a:gd name="connsiteY219" fmla="*/ 3255615 h 5234271"/>
                  <a:gd name="connsiteX220" fmla="*/ 4077087 w 7116468"/>
                  <a:gd name="connsiteY220" fmla="*/ 3283340 h 5234271"/>
                  <a:gd name="connsiteX221" fmla="*/ 4031027 w 7116468"/>
                  <a:gd name="connsiteY221" fmla="*/ 3320674 h 5234271"/>
                  <a:gd name="connsiteX222" fmla="*/ 3924378 w 7116468"/>
                  <a:gd name="connsiteY222" fmla="*/ 3337890 h 5234271"/>
                  <a:gd name="connsiteX223" fmla="*/ 3887899 w 7116468"/>
                  <a:gd name="connsiteY223" fmla="*/ 3382831 h 5234271"/>
                  <a:gd name="connsiteX224" fmla="*/ 3834575 w 7116468"/>
                  <a:gd name="connsiteY224" fmla="*/ 3433577 h 5234271"/>
                  <a:gd name="connsiteX225" fmla="*/ 3773986 w 7116468"/>
                  <a:gd name="connsiteY225" fmla="*/ 3441185 h 5234271"/>
                  <a:gd name="connsiteX226" fmla="*/ 3738437 w 7116468"/>
                  <a:gd name="connsiteY226" fmla="*/ 3470720 h 5234271"/>
                  <a:gd name="connsiteX227" fmla="*/ 3665637 w 7116468"/>
                  <a:gd name="connsiteY227" fmla="*/ 3496449 h 5234271"/>
                  <a:gd name="connsiteX228" fmla="*/ 3584028 w 7116468"/>
                  <a:gd name="connsiteY228" fmla="*/ 3542295 h 5234271"/>
                  <a:gd name="connsiteX229" fmla="*/ 3541986 w 7116468"/>
                  <a:gd name="connsiteY229" fmla="*/ 3563126 h 5234271"/>
                  <a:gd name="connsiteX230" fmla="*/ 3478924 w 7116468"/>
                  <a:gd name="connsiteY230" fmla="*/ 3584147 h 5234271"/>
                  <a:gd name="connsiteX231" fmla="*/ 3447393 w 7116468"/>
                  <a:gd name="connsiteY231" fmla="*/ 3594657 h 5234271"/>
                  <a:gd name="connsiteX232" fmla="*/ 3415862 w 7116468"/>
                  <a:gd name="connsiteY232" fmla="*/ 3615678 h 5234271"/>
                  <a:gd name="connsiteX233" fmla="*/ 3384331 w 7116468"/>
                  <a:gd name="connsiteY233" fmla="*/ 3626188 h 5234271"/>
                  <a:gd name="connsiteX234" fmla="*/ 3373821 w 7116468"/>
                  <a:gd name="connsiteY234" fmla="*/ 3657719 h 5234271"/>
                  <a:gd name="connsiteX235" fmla="*/ 3363311 w 7116468"/>
                  <a:gd name="connsiteY235" fmla="*/ 3783843 h 5234271"/>
                  <a:gd name="connsiteX236" fmla="*/ 3331780 w 7116468"/>
                  <a:gd name="connsiteY236" fmla="*/ 3794353 h 5234271"/>
                  <a:gd name="connsiteX237" fmla="*/ 3300249 w 7116468"/>
                  <a:gd name="connsiteY237" fmla="*/ 3815374 h 5234271"/>
                  <a:gd name="connsiteX238" fmla="*/ 3153104 w 7116468"/>
                  <a:gd name="connsiteY238" fmla="*/ 3836395 h 5234271"/>
                  <a:gd name="connsiteX239" fmla="*/ 3090042 w 7116468"/>
                  <a:gd name="connsiteY239" fmla="*/ 3878436 h 5234271"/>
                  <a:gd name="connsiteX240" fmla="*/ 2995449 w 7116468"/>
                  <a:gd name="connsiteY240" fmla="*/ 3899457 h 5234271"/>
                  <a:gd name="connsiteX241" fmla="*/ 2932386 w 7116468"/>
                  <a:gd name="connsiteY241" fmla="*/ 3952009 h 5234271"/>
                  <a:gd name="connsiteX242" fmla="*/ 2869324 w 7116468"/>
                  <a:gd name="connsiteY242" fmla="*/ 3983540 h 5234271"/>
                  <a:gd name="connsiteX243" fmla="*/ 2806262 w 7116468"/>
                  <a:gd name="connsiteY243" fmla="*/ 4015071 h 5234271"/>
                  <a:gd name="connsiteX244" fmla="*/ 2764221 w 7116468"/>
                  <a:gd name="connsiteY244" fmla="*/ 4057112 h 5234271"/>
                  <a:gd name="connsiteX245" fmla="*/ 2743200 w 7116468"/>
                  <a:gd name="connsiteY245" fmla="*/ 4088643 h 5234271"/>
                  <a:gd name="connsiteX246" fmla="*/ 2711669 w 7116468"/>
                  <a:gd name="connsiteY246" fmla="*/ 4109664 h 5234271"/>
                  <a:gd name="connsiteX247" fmla="*/ 2617076 w 7116468"/>
                  <a:gd name="connsiteY247" fmla="*/ 4183236 h 5234271"/>
                  <a:gd name="connsiteX248" fmla="*/ 2585545 w 7116468"/>
                  <a:gd name="connsiteY248" fmla="*/ 4214767 h 5234271"/>
                  <a:gd name="connsiteX249" fmla="*/ 2522483 w 7116468"/>
                  <a:gd name="connsiteY249" fmla="*/ 4235788 h 5234271"/>
                  <a:gd name="connsiteX250" fmla="*/ 2459421 w 7116468"/>
                  <a:gd name="connsiteY250" fmla="*/ 4277829 h 5234271"/>
                  <a:gd name="connsiteX251" fmla="*/ 2396359 w 7116468"/>
                  <a:gd name="connsiteY251" fmla="*/ 4330381 h 5234271"/>
                  <a:gd name="connsiteX252" fmla="*/ 2375338 w 7116468"/>
                  <a:gd name="connsiteY252" fmla="*/ 4361912 h 5234271"/>
                  <a:gd name="connsiteX253" fmla="*/ 2270235 w 7116468"/>
                  <a:gd name="connsiteY253" fmla="*/ 4414464 h 5234271"/>
                  <a:gd name="connsiteX254" fmla="*/ 2217683 w 7116468"/>
                  <a:gd name="connsiteY254" fmla="*/ 4424974 h 5234271"/>
                  <a:gd name="connsiteX255" fmla="*/ 2154621 w 7116468"/>
                  <a:gd name="connsiteY255" fmla="*/ 4445995 h 5234271"/>
                  <a:gd name="connsiteX256" fmla="*/ 2091559 w 7116468"/>
                  <a:gd name="connsiteY256" fmla="*/ 4488036 h 5234271"/>
                  <a:gd name="connsiteX257" fmla="*/ 2028497 w 7116468"/>
                  <a:gd name="connsiteY257" fmla="*/ 4519567 h 5234271"/>
                  <a:gd name="connsiteX258" fmla="*/ 1933904 w 7116468"/>
                  <a:gd name="connsiteY258" fmla="*/ 4572119 h 5234271"/>
                  <a:gd name="connsiteX259" fmla="*/ 1723697 w 7116468"/>
                  <a:gd name="connsiteY259" fmla="*/ 4603650 h 5234271"/>
                  <a:gd name="connsiteX260" fmla="*/ 1713186 w 7116468"/>
                  <a:gd name="connsiteY260" fmla="*/ 4635181 h 5234271"/>
                  <a:gd name="connsiteX261" fmla="*/ 1650124 w 7116468"/>
                  <a:gd name="connsiteY261" fmla="*/ 4687733 h 5234271"/>
                  <a:gd name="connsiteX262" fmla="*/ 1618593 w 7116468"/>
                  <a:gd name="connsiteY262" fmla="*/ 4719264 h 5234271"/>
                  <a:gd name="connsiteX263" fmla="*/ 1555531 w 7116468"/>
                  <a:gd name="connsiteY263" fmla="*/ 4740284 h 5234271"/>
                  <a:gd name="connsiteX264" fmla="*/ 1524000 w 7116468"/>
                  <a:gd name="connsiteY264" fmla="*/ 4750795 h 5234271"/>
                  <a:gd name="connsiteX265" fmla="*/ 1460938 w 7116468"/>
                  <a:gd name="connsiteY265" fmla="*/ 4792836 h 5234271"/>
                  <a:gd name="connsiteX266" fmla="*/ 1397876 w 7116468"/>
                  <a:gd name="connsiteY266" fmla="*/ 4834878 h 5234271"/>
                  <a:gd name="connsiteX267" fmla="*/ 1366345 w 7116468"/>
                  <a:gd name="connsiteY267" fmla="*/ 4845388 h 5234271"/>
                  <a:gd name="connsiteX268" fmla="*/ 1271752 w 7116468"/>
                  <a:gd name="connsiteY268" fmla="*/ 4866409 h 5234271"/>
                  <a:gd name="connsiteX269" fmla="*/ 1208690 w 7116468"/>
                  <a:gd name="connsiteY269" fmla="*/ 4876919 h 5234271"/>
                  <a:gd name="connsiteX270" fmla="*/ 1093076 w 7116468"/>
                  <a:gd name="connsiteY270" fmla="*/ 4908450 h 5234271"/>
                  <a:gd name="connsiteX271" fmla="*/ 1061545 w 7116468"/>
                  <a:gd name="connsiteY271" fmla="*/ 4929471 h 5234271"/>
                  <a:gd name="connsiteX272" fmla="*/ 998483 w 7116468"/>
                  <a:gd name="connsiteY272" fmla="*/ 4950491 h 5234271"/>
                  <a:gd name="connsiteX273" fmla="*/ 935421 w 7116468"/>
                  <a:gd name="connsiteY273" fmla="*/ 4982022 h 5234271"/>
                  <a:gd name="connsiteX274" fmla="*/ 872359 w 7116468"/>
                  <a:gd name="connsiteY274" fmla="*/ 5024064 h 5234271"/>
                  <a:gd name="connsiteX275" fmla="*/ 777766 w 7116468"/>
                  <a:gd name="connsiteY275" fmla="*/ 5034574 h 5234271"/>
                  <a:gd name="connsiteX276" fmla="*/ 756745 w 7116468"/>
                  <a:gd name="connsiteY276" fmla="*/ 5066105 h 5234271"/>
                  <a:gd name="connsiteX277" fmla="*/ 693683 w 7116468"/>
                  <a:gd name="connsiteY277" fmla="*/ 5097636 h 5234271"/>
                  <a:gd name="connsiteX278" fmla="*/ 493986 w 7116468"/>
                  <a:gd name="connsiteY278" fmla="*/ 5087126 h 5234271"/>
                  <a:gd name="connsiteX279" fmla="*/ 388883 w 7116468"/>
                  <a:gd name="connsiteY279" fmla="*/ 5097636 h 5234271"/>
                  <a:gd name="connsiteX280" fmla="*/ 325821 w 7116468"/>
                  <a:gd name="connsiteY280" fmla="*/ 5118657 h 5234271"/>
                  <a:gd name="connsiteX281" fmla="*/ 294290 w 7116468"/>
                  <a:gd name="connsiteY281" fmla="*/ 5139678 h 5234271"/>
                  <a:gd name="connsiteX282" fmla="*/ 252249 w 7116468"/>
                  <a:gd name="connsiteY282" fmla="*/ 5181719 h 5234271"/>
                  <a:gd name="connsiteX283" fmla="*/ 220717 w 7116468"/>
                  <a:gd name="connsiteY283" fmla="*/ 5202740 h 5234271"/>
                  <a:gd name="connsiteX284" fmla="*/ 94593 w 7116468"/>
                  <a:gd name="connsiteY284" fmla="*/ 5234271 h 5234271"/>
                  <a:gd name="connsiteX285" fmla="*/ 52552 w 7116468"/>
                  <a:gd name="connsiteY285" fmla="*/ 5171209 h 5234271"/>
                  <a:gd name="connsiteX286" fmla="*/ 63062 w 7116468"/>
                  <a:gd name="connsiteY286" fmla="*/ 5139678 h 5234271"/>
                  <a:gd name="connsiteX287" fmla="*/ 94593 w 7116468"/>
                  <a:gd name="connsiteY287" fmla="*/ 5118657 h 5234271"/>
                  <a:gd name="connsiteX288" fmla="*/ 94593 w 7116468"/>
                  <a:gd name="connsiteY288" fmla="*/ 5118657 h 523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7116468" h="5234271">
                    <a:moveTo>
                      <a:pt x="0" y="5181719"/>
                    </a:moveTo>
                    <a:lnTo>
                      <a:pt x="0" y="5181719"/>
                    </a:lnTo>
                    <a:cubicBezTo>
                      <a:pt x="24524" y="5160698"/>
                      <a:pt x="49564" y="5140265"/>
                      <a:pt x="73573" y="5118657"/>
                    </a:cubicBezTo>
                    <a:cubicBezTo>
                      <a:pt x="97720" y="5096924"/>
                      <a:pt x="106602" y="5079453"/>
                      <a:pt x="136635" y="5066105"/>
                    </a:cubicBezTo>
                    <a:cubicBezTo>
                      <a:pt x="156883" y="5057106"/>
                      <a:pt x="199697" y="5045084"/>
                      <a:pt x="199697" y="5045084"/>
                    </a:cubicBezTo>
                    <a:cubicBezTo>
                      <a:pt x="206704" y="5034574"/>
                      <a:pt x="211785" y="5022485"/>
                      <a:pt x="220717" y="5013553"/>
                    </a:cubicBezTo>
                    <a:cubicBezTo>
                      <a:pt x="241090" y="4993181"/>
                      <a:pt x="258138" y="4990570"/>
                      <a:pt x="283780" y="4982022"/>
                    </a:cubicBezTo>
                    <a:cubicBezTo>
                      <a:pt x="290787" y="4971512"/>
                      <a:pt x="295868" y="4959423"/>
                      <a:pt x="304800" y="4950491"/>
                    </a:cubicBezTo>
                    <a:cubicBezTo>
                      <a:pt x="325173" y="4930118"/>
                      <a:pt x="342219" y="4927508"/>
                      <a:pt x="367862" y="4918960"/>
                    </a:cubicBezTo>
                    <a:cubicBezTo>
                      <a:pt x="378372" y="4908450"/>
                      <a:pt x="387974" y="4896945"/>
                      <a:pt x="399393" y="4887429"/>
                    </a:cubicBezTo>
                    <a:cubicBezTo>
                      <a:pt x="409097" y="4879342"/>
                      <a:pt x="421992" y="4875341"/>
                      <a:pt x="430924" y="4866409"/>
                    </a:cubicBezTo>
                    <a:cubicBezTo>
                      <a:pt x="500997" y="4796337"/>
                      <a:pt x="399389" y="4869916"/>
                      <a:pt x="483476" y="4813857"/>
                    </a:cubicBezTo>
                    <a:cubicBezTo>
                      <a:pt x="490483" y="4803347"/>
                      <a:pt x="495565" y="4791258"/>
                      <a:pt x="504497" y="4782326"/>
                    </a:cubicBezTo>
                    <a:cubicBezTo>
                      <a:pt x="513429" y="4773394"/>
                      <a:pt x="528137" y="4771169"/>
                      <a:pt x="536028" y="4761305"/>
                    </a:cubicBezTo>
                    <a:cubicBezTo>
                      <a:pt x="542949" y="4752654"/>
                      <a:pt x="541583" y="4739683"/>
                      <a:pt x="546538" y="4729774"/>
                    </a:cubicBezTo>
                    <a:cubicBezTo>
                      <a:pt x="552187" y="4718476"/>
                      <a:pt x="560552" y="4708753"/>
                      <a:pt x="567559" y="4698243"/>
                    </a:cubicBezTo>
                    <a:cubicBezTo>
                      <a:pt x="571062" y="4687733"/>
                      <a:pt x="571924" y="4675930"/>
                      <a:pt x="578069" y="4666712"/>
                    </a:cubicBezTo>
                    <a:cubicBezTo>
                      <a:pt x="586314" y="4654344"/>
                      <a:pt x="598181" y="4644697"/>
                      <a:pt x="609600" y="4635181"/>
                    </a:cubicBezTo>
                    <a:cubicBezTo>
                      <a:pt x="631886" y="4616609"/>
                      <a:pt x="657469" y="4605991"/>
                      <a:pt x="683173" y="4593140"/>
                    </a:cubicBezTo>
                    <a:cubicBezTo>
                      <a:pt x="717774" y="4558539"/>
                      <a:pt x="727483" y="4544708"/>
                      <a:pt x="777766" y="4519567"/>
                    </a:cubicBezTo>
                    <a:cubicBezTo>
                      <a:pt x="791780" y="4512560"/>
                      <a:pt x="806372" y="4506608"/>
                      <a:pt x="819807" y="4498547"/>
                    </a:cubicBezTo>
                    <a:cubicBezTo>
                      <a:pt x="841471" y="4485549"/>
                      <a:pt x="861848" y="4470519"/>
                      <a:pt x="882869" y="4456505"/>
                    </a:cubicBezTo>
                    <a:cubicBezTo>
                      <a:pt x="893379" y="4449498"/>
                      <a:pt x="902416" y="4439478"/>
                      <a:pt x="914400" y="4435484"/>
                    </a:cubicBezTo>
                    <a:lnTo>
                      <a:pt x="1008993" y="4403953"/>
                    </a:lnTo>
                    <a:lnTo>
                      <a:pt x="1040524" y="4393443"/>
                    </a:lnTo>
                    <a:lnTo>
                      <a:pt x="1072055" y="4382933"/>
                    </a:lnTo>
                    <a:cubicBezTo>
                      <a:pt x="1093076" y="4368919"/>
                      <a:pt x="1117252" y="4358755"/>
                      <a:pt x="1135117" y="4340891"/>
                    </a:cubicBezTo>
                    <a:cubicBezTo>
                      <a:pt x="1162323" y="4313686"/>
                      <a:pt x="1191997" y="4279891"/>
                      <a:pt x="1229711" y="4267319"/>
                    </a:cubicBezTo>
                    <a:cubicBezTo>
                      <a:pt x="1309720" y="4240649"/>
                      <a:pt x="1271046" y="4250643"/>
                      <a:pt x="1345324" y="4235788"/>
                    </a:cubicBezTo>
                    <a:cubicBezTo>
                      <a:pt x="1435688" y="4175544"/>
                      <a:pt x="1321357" y="4247772"/>
                      <a:pt x="1408386" y="4204257"/>
                    </a:cubicBezTo>
                    <a:cubicBezTo>
                      <a:pt x="1419684" y="4198608"/>
                      <a:pt x="1428374" y="4188366"/>
                      <a:pt x="1439917" y="4183236"/>
                    </a:cubicBezTo>
                    <a:cubicBezTo>
                      <a:pt x="1460165" y="4174237"/>
                      <a:pt x="1481959" y="4169223"/>
                      <a:pt x="1502980" y="4162216"/>
                    </a:cubicBezTo>
                    <a:cubicBezTo>
                      <a:pt x="1513490" y="4158713"/>
                      <a:pt x="1525293" y="4157850"/>
                      <a:pt x="1534511" y="4151705"/>
                    </a:cubicBezTo>
                    <a:cubicBezTo>
                      <a:pt x="1693888" y="4045455"/>
                      <a:pt x="1530319" y="4160455"/>
                      <a:pt x="1629104" y="4078133"/>
                    </a:cubicBezTo>
                    <a:cubicBezTo>
                      <a:pt x="1638808" y="4070046"/>
                      <a:pt x="1650931" y="4065199"/>
                      <a:pt x="1660635" y="4057112"/>
                    </a:cubicBezTo>
                    <a:cubicBezTo>
                      <a:pt x="1672054" y="4047596"/>
                      <a:pt x="1680747" y="4035097"/>
                      <a:pt x="1692166" y="4025581"/>
                    </a:cubicBezTo>
                    <a:cubicBezTo>
                      <a:pt x="1701870" y="4017494"/>
                      <a:pt x="1713993" y="4012647"/>
                      <a:pt x="1723697" y="4004560"/>
                    </a:cubicBezTo>
                    <a:cubicBezTo>
                      <a:pt x="1751986" y="3980986"/>
                      <a:pt x="1753206" y="3966921"/>
                      <a:pt x="1786759" y="3952009"/>
                    </a:cubicBezTo>
                    <a:cubicBezTo>
                      <a:pt x="1807007" y="3943010"/>
                      <a:pt x="1849821" y="3930988"/>
                      <a:pt x="1849821" y="3930988"/>
                    </a:cubicBezTo>
                    <a:cubicBezTo>
                      <a:pt x="1860331" y="3923981"/>
                      <a:pt x="1870054" y="3915616"/>
                      <a:pt x="1881352" y="3909967"/>
                    </a:cubicBezTo>
                    <a:cubicBezTo>
                      <a:pt x="1891261" y="3905012"/>
                      <a:pt x="1904232" y="3906378"/>
                      <a:pt x="1912883" y="3899457"/>
                    </a:cubicBezTo>
                    <a:cubicBezTo>
                      <a:pt x="1980799" y="3845125"/>
                      <a:pt x="1886181" y="3883833"/>
                      <a:pt x="1965435" y="3857416"/>
                    </a:cubicBezTo>
                    <a:cubicBezTo>
                      <a:pt x="1985238" y="3837612"/>
                      <a:pt x="2002155" y="3816571"/>
                      <a:pt x="2028497" y="3804864"/>
                    </a:cubicBezTo>
                    <a:cubicBezTo>
                      <a:pt x="2048745" y="3795865"/>
                      <a:pt x="2091559" y="3783843"/>
                      <a:pt x="2091559" y="3783843"/>
                    </a:cubicBezTo>
                    <a:cubicBezTo>
                      <a:pt x="2112580" y="3769829"/>
                      <a:pt x="2136757" y="3759666"/>
                      <a:pt x="2154621" y="3741802"/>
                    </a:cubicBezTo>
                    <a:cubicBezTo>
                      <a:pt x="2165131" y="3731292"/>
                      <a:pt x="2173159" y="3717490"/>
                      <a:pt x="2186152" y="3710271"/>
                    </a:cubicBezTo>
                    <a:cubicBezTo>
                      <a:pt x="2205521" y="3699510"/>
                      <a:pt x="2249214" y="3689250"/>
                      <a:pt x="2249214" y="3689250"/>
                    </a:cubicBezTo>
                    <a:cubicBezTo>
                      <a:pt x="2333301" y="3633191"/>
                      <a:pt x="2231693" y="3706770"/>
                      <a:pt x="2301766" y="3636698"/>
                    </a:cubicBezTo>
                    <a:cubicBezTo>
                      <a:pt x="2310698" y="3627766"/>
                      <a:pt x="2322787" y="3622685"/>
                      <a:pt x="2333297" y="3615678"/>
                    </a:cubicBezTo>
                    <a:cubicBezTo>
                      <a:pt x="2353967" y="3584672"/>
                      <a:pt x="2355499" y="3577908"/>
                      <a:pt x="2385849" y="3552616"/>
                    </a:cubicBezTo>
                    <a:cubicBezTo>
                      <a:pt x="2395553" y="3544529"/>
                      <a:pt x="2407676" y="3539682"/>
                      <a:pt x="2417380" y="3531595"/>
                    </a:cubicBezTo>
                    <a:cubicBezTo>
                      <a:pt x="2428799" y="3522079"/>
                      <a:pt x="2435918" y="3507283"/>
                      <a:pt x="2448911" y="3500064"/>
                    </a:cubicBezTo>
                    <a:cubicBezTo>
                      <a:pt x="2468280" y="3489303"/>
                      <a:pt x="2511973" y="3479043"/>
                      <a:pt x="2511973" y="3479043"/>
                    </a:cubicBezTo>
                    <a:cubicBezTo>
                      <a:pt x="2522483" y="3468533"/>
                      <a:pt x="2531136" y="3455757"/>
                      <a:pt x="2543504" y="3447512"/>
                    </a:cubicBezTo>
                    <a:cubicBezTo>
                      <a:pt x="2552722" y="3441367"/>
                      <a:pt x="2565126" y="3441957"/>
                      <a:pt x="2575035" y="3437002"/>
                    </a:cubicBezTo>
                    <a:cubicBezTo>
                      <a:pt x="2586333" y="3431353"/>
                      <a:pt x="2596056" y="3422988"/>
                      <a:pt x="2606566" y="3415981"/>
                    </a:cubicBezTo>
                    <a:cubicBezTo>
                      <a:pt x="2645101" y="3358177"/>
                      <a:pt x="2606568" y="3407220"/>
                      <a:pt x="2659117" y="3363429"/>
                    </a:cubicBezTo>
                    <a:cubicBezTo>
                      <a:pt x="2670536" y="3353913"/>
                      <a:pt x="2679363" y="3341571"/>
                      <a:pt x="2690649" y="3331898"/>
                    </a:cubicBezTo>
                    <a:cubicBezTo>
                      <a:pt x="2717889" y="3308550"/>
                      <a:pt x="2768610" y="3276421"/>
                      <a:pt x="2795752" y="3258326"/>
                    </a:cubicBezTo>
                    <a:cubicBezTo>
                      <a:pt x="2806262" y="3251319"/>
                      <a:pt x="2818351" y="3246237"/>
                      <a:pt x="2827283" y="3237305"/>
                    </a:cubicBezTo>
                    <a:cubicBezTo>
                      <a:pt x="2837793" y="3226795"/>
                      <a:pt x="2846446" y="3214019"/>
                      <a:pt x="2858814" y="3205774"/>
                    </a:cubicBezTo>
                    <a:cubicBezTo>
                      <a:pt x="2868032" y="3199629"/>
                      <a:pt x="2879835" y="3198767"/>
                      <a:pt x="2890345" y="3195264"/>
                    </a:cubicBezTo>
                    <a:cubicBezTo>
                      <a:pt x="2900855" y="3184754"/>
                      <a:pt x="2910143" y="3172859"/>
                      <a:pt x="2921876" y="3163733"/>
                    </a:cubicBezTo>
                    <a:cubicBezTo>
                      <a:pt x="2941818" y="3148222"/>
                      <a:pt x="2967074" y="3139555"/>
                      <a:pt x="2984938" y="3121691"/>
                    </a:cubicBezTo>
                    <a:cubicBezTo>
                      <a:pt x="3005959" y="3100670"/>
                      <a:pt x="3023265" y="3075119"/>
                      <a:pt x="3048000" y="3058629"/>
                    </a:cubicBezTo>
                    <a:cubicBezTo>
                      <a:pt x="3069021" y="3044615"/>
                      <a:pt x="3093198" y="3034452"/>
                      <a:pt x="3111062" y="3016588"/>
                    </a:cubicBezTo>
                    <a:cubicBezTo>
                      <a:pt x="3150427" y="2977223"/>
                      <a:pt x="3128492" y="2989757"/>
                      <a:pt x="3174124" y="2974547"/>
                    </a:cubicBezTo>
                    <a:cubicBezTo>
                      <a:pt x="3184634" y="2967540"/>
                      <a:pt x="3194357" y="2959175"/>
                      <a:pt x="3205655" y="2953526"/>
                    </a:cubicBezTo>
                    <a:cubicBezTo>
                      <a:pt x="3215564" y="2948571"/>
                      <a:pt x="3227968" y="2949161"/>
                      <a:pt x="3237186" y="2943016"/>
                    </a:cubicBezTo>
                    <a:cubicBezTo>
                      <a:pt x="3288841" y="2908579"/>
                      <a:pt x="3250961" y="2918729"/>
                      <a:pt x="3289738" y="2879953"/>
                    </a:cubicBezTo>
                    <a:cubicBezTo>
                      <a:pt x="3298670" y="2871021"/>
                      <a:pt x="3310759" y="2865940"/>
                      <a:pt x="3321269" y="2858933"/>
                    </a:cubicBezTo>
                    <a:cubicBezTo>
                      <a:pt x="3324773" y="2848423"/>
                      <a:pt x="3324859" y="2836053"/>
                      <a:pt x="3331780" y="2827402"/>
                    </a:cubicBezTo>
                    <a:cubicBezTo>
                      <a:pt x="3339671" y="2817538"/>
                      <a:pt x="3353607" y="2814468"/>
                      <a:pt x="3363311" y="2806381"/>
                    </a:cubicBezTo>
                    <a:cubicBezTo>
                      <a:pt x="3444237" y="2738942"/>
                      <a:pt x="3348087" y="2806020"/>
                      <a:pt x="3426373" y="2753829"/>
                    </a:cubicBezTo>
                    <a:lnTo>
                      <a:pt x="3531476" y="2596174"/>
                    </a:lnTo>
                    <a:lnTo>
                      <a:pt x="3552497" y="2564643"/>
                    </a:lnTo>
                    <a:cubicBezTo>
                      <a:pt x="3559504" y="2554133"/>
                      <a:pt x="3563007" y="2540119"/>
                      <a:pt x="3573517" y="2533112"/>
                    </a:cubicBezTo>
                    <a:cubicBezTo>
                      <a:pt x="3604521" y="2512443"/>
                      <a:pt x="3611291" y="2510907"/>
                      <a:pt x="3636580" y="2480560"/>
                    </a:cubicBezTo>
                    <a:cubicBezTo>
                      <a:pt x="3644667" y="2470856"/>
                      <a:pt x="3648094" y="2457347"/>
                      <a:pt x="3657600" y="2449029"/>
                    </a:cubicBezTo>
                    <a:cubicBezTo>
                      <a:pt x="3676613" y="2432393"/>
                      <a:pt x="3699641" y="2421002"/>
                      <a:pt x="3720662" y="2406988"/>
                    </a:cubicBezTo>
                    <a:cubicBezTo>
                      <a:pt x="3731172" y="2399981"/>
                      <a:pt x="3740209" y="2389961"/>
                      <a:pt x="3752193" y="2385967"/>
                    </a:cubicBezTo>
                    <a:lnTo>
                      <a:pt x="3815255" y="2364947"/>
                    </a:lnTo>
                    <a:cubicBezTo>
                      <a:pt x="3852202" y="2309527"/>
                      <a:pt x="3814972" y="2350053"/>
                      <a:pt x="3878317" y="2322905"/>
                    </a:cubicBezTo>
                    <a:cubicBezTo>
                      <a:pt x="3889928" y="2317929"/>
                      <a:pt x="3898550" y="2307533"/>
                      <a:pt x="3909849" y="2301884"/>
                    </a:cubicBezTo>
                    <a:cubicBezTo>
                      <a:pt x="3919758" y="2296929"/>
                      <a:pt x="3930870" y="2294877"/>
                      <a:pt x="3941380" y="2291374"/>
                    </a:cubicBezTo>
                    <a:cubicBezTo>
                      <a:pt x="3951890" y="2284367"/>
                      <a:pt x="3961083" y="2274788"/>
                      <a:pt x="3972911" y="2270353"/>
                    </a:cubicBezTo>
                    <a:cubicBezTo>
                      <a:pt x="3989637" y="2264081"/>
                      <a:pt x="4008131" y="2264176"/>
                      <a:pt x="4025462" y="2259843"/>
                    </a:cubicBezTo>
                    <a:cubicBezTo>
                      <a:pt x="4036210" y="2257156"/>
                      <a:pt x="4046483" y="2252836"/>
                      <a:pt x="4056993" y="2249333"/>
                    </a:cubicBezTo>
                    <a:cubicBezTo>
                      <a:pt x="4135279" y="2197142"/>
                      <a:pt x="4039129" y="2264220"/>
                      <a:pt x="4120055" y="2196781"/>
                    </a:cubicBezTo>
                    <a:cubicBezTo>
                      <a:pt x="4129759" y="2188694"/>
                      <a:pt x="4141882" y="2183847"/>
                      <a:pt x="4151586" y="2175760"/>
                    </a:cubicBezTo>
                    <a:cubicBezTo>
                      <a:pt x="4204072" y="2132022"/>
                      <a:pt x="4159236" y="2152189"/>
                      <a:pt x="4214649" y="2133719"/>
                    </a:cubicBezTo>
                    <a:cubicBezTo>
                      <a:pt x="4264618" y="2100406"/>
                      <a:pt x="4234194" y="2116694"/>
                      <a:pt x="4309242" y="2091678"/>
                    </a:cubicBezTo>
                    <a:lnTo>
                      <a:pt x="4340773" y="2081167"/>
                    </a:lnTo>
                    <a:lnTo>
                      <a:pt x="4372304" y="2070657"/>
                    </a:lnTo>
                    <a:cubicBezTo>
                      <a:pt x="4382814" y="2060147"/>
                      <a:pt x="4392416" y="2048642"/>
                      <a:pt x="4403835" y="2039126"/>
                    </a:cubicBezTo>
                    <a:cubicBezTo>
                      <a:pt x="4413539" y="2031039"/>
                      <a:pt x="4426434" y="2027037"/>
                      <a:pt x="4435366" y="2018105"/>
                    </a:cubicBezTo>
                    <a:cubicBezTo>
                      <a:pt x="4484977" y="1968493"/>
                      <a:pt x="4432705" y="2006331"/>
                      <a:pt x="4466897" y="1955043"/>
                    </a:cubicBezTo>
                    <a:cubicBezTo>
                      <a:pt x="4489392" y="1921301"/>
                      <a:pt x="4496901" y="1924021"/>
                      <a:pt x="4529959" y="1913002"/>
                    </a:cubicBezTo>
                    <a:cubicBezTo>
                      <a:pt x="4587489" y="1932178"/>
                      <a:pt x="4562214" y="1928647"/>
                      <a:pt x="4656083" y="1913002"/>
                    </a:cubicBezTo>
                    <a:cubicBezTo>
                      <a:pt x="4667011" y="1911181"/>
                      <a:pt x="4677929" y="1907871"/>
                      <a:pt x="4687614" y="1902491"/>
                    </a:cubicBezTo>
                    <a:cubicBezTo>
                      <a:pt x="4709698" y="1890222"/>
                      <a:pt x="4726709" y="1868439"/>
                      <a:pt x="4750676" y="1860450"/>
                    </a:cubicBezTo>
                    <a:lnTo>
                      <a:pt x="4876800" y="1818409"/>
                    </a:lnTo>
                    <a:cubicBezTo>
                      <a:pt x="4887310" y="1814905"/>
                      <a:pt x="4899113" y="1814043"/>
                      <a:pt x="4908331" y="1807898"/>
                    </a:cubicBezTo>
                    <a:lnTo>
                      <a:pt x="4971393" y="1765857"/>
                    </a:lnTo>
                    <a:cubicBezTo>
                      <a:pt x="4981903" y="1758850"/>
                      <a:pt x="4993992" y="1753768"/>
                      <a:pt x="5002924" y="1744836"/>
                    </a:cubicBezTo>
                    <a:cubicBezTo>
                      <a:pt x="5013434" y="1734326"/>
                      <a:pt x="5022087" y="1721550"/>
                      <a:pt x="5034455" y="1713305"/>
                    </a:cubicBezTo>
                    <a:cubicBezTo>
                      <a:pt x="5043673" y="1707160"/>
                      <a:pt x="5055333" y="1705839"/>
                      <a:pt x="5065986" y="1702795"/>
                    </a:cubicBezTo>
                    <a:cubicBezTo>
                      <a:pt x="5177155" y="1671032"/>
                      <a:pt x="5021263" y="1721206"/>
                      <a:pt x="5171090" y="1671264"/>
                    </a:cubicBezTo>
                    <a:cubicBezTo>
                      <a:pt x="5181600" y="1667761"/>
                      <a:pt x="5193403" y="1666898"/>
                      <a:pt x="5202621" y="1660753"/>
                    </a:cubicBezTo>
                    <a:cubicBezTo>
                      <a:pt x="5276911" y="1611228"/>
                      <a:pt x="5184963" y="1673367"/>
                      <a:pt x="5276193" y="1608202"/>
                    </a:cubicBezTo>
                    <a:cubicBezTo>
                      <a:pt x="5309462" y="1584438"/>
                      <a:pt x="5315421" y="1585088"/>
                      <a:pt x="5349766" y="1555650"/>
                    </a:cubicBezTo>
                    <a:cubicBezTo>
                      <a:pt x="5389443" y="1521642"/>
                      <a:pt x="5365097" y="1524119"/>
                      <a:pt x="5391807" y="1524119"/>
                    </a:cubicBezTo>
                    <a:lnTo>
                      <a:pt x="5391807" y="1471567"/>
                    </a:lnTo>
                    <a:cubicBezTo>
                      <a:pt x="5416331" y="1450546"/>
                      <a:pt x="5443921" y="1432647"/>
                      <a:pt x="5465380" y="1408505"/>
                    </a:cubicBezTo>
                    <a:cubicBezTo>
                      <a:pt x="5472740" y="1400225"/>
                      <a:pt x="5468969" y="1385625"/>
                      <a:pt x="5475890" y="1376974"/>
                    </a:cubicBezTo>
                    <a:cubicBezTo>
                      <a:pt x="5490708" y="1358451"/>
                      <a:pt x="5518180" y="1352367"/>
                      <a:pt x="5538952" y="1345443"/>
                    </a:cubicBezTo>
                    <a:cubicBezTo>
                      <a:pt x="5559973" y="1324422"/>
                      <a:pt x="5585524" y="1307116"/>
                      <a:pt x="5602014" y="1282381"/>
                    </a:cubicBezTo>
                    <a:cubicBezTo>
                      <a:pt x="5630042" y="1240340"/>
                      <a:pt x="5612525" y="1257857"/>
                      <a:pt x="5654566" y="1229829"/>
                    </a:cubicBezTo>
                    <a:cubicBezTo>
                      <a:pt x="5673065" y="1174331"/>
                      <a:pt x="5658931" y="1207515"/>
                      <a:pt x="5707117" y="1135236"/>
                    </a:cubicBezTo>
                    <a:cubicBezTo>
                      <a:pt x="5714124" y="1124726"/>
                      <a:pt x="5717628" y="1110712"/>
                      <a:pt x="5728138" y="1103705"/>
                    </a:cubicBezTo>
                    <a:lnTo>
                      <a:pt x="5791200" y="1061664"/>
                    </a:lnTo>
                    <a:cubicBezTo>
                      <a:pt x="5801710" y="1054657"/>
                      <a:pt x="5813799" y="1049575"/>
                      <a:pt x="5822731" y="1040643"/>
                    </a:cubicBezTo>
                    <a:cubicBezTo>
                      <a:pt x="5833241" y="1030133"/>
                      <a:pt x="5842529" y="1018237"/>
                      <a:pt x="5854262" y="1009112"/>
                    </a:cubicBezTo>
                    <a:cubicBezTo>
                      <a:pt x="5874204" y="993602"/>
                      <a:pt x="5899460" y="984935"/>
                      <a:pt x="5917324" y="967071"/>
                    </a:cubicBezTo>
                    <a:cubicBezTo>
                      <a:pt x="6009442" y="874953"/>
                      <a:pt x="5896712" y="991806"/>
                      <a:pt x="5969876" y="904009"/>
                    </a:cubicBezTo>
                    <a:cubicBezTo>
                      <a:pt x="5995166" y="873662"/>
                      <a:pt x="6001935" y="872126"/>
                      <a:pt x="6032938" y="851457"/>
                    </a:cubicBezTo>
                    <a:cubicBezTo>
                      <a:pt x="6052960" y="791396"/>
                      <a:pt x="6026932" y="841449"/>
                      <a:pt x="6074980" y="809416"/>
                    </a:cubicBezTo>
                    <a:cubicBezTo>
                      <a:pt x="6153710" y="756929"/>
                      <a:pt x="6063069" y="792364"/>
                      <a:pt x="6138042" y="767374"/>
                    </a:cubicBezTo>
                    <a:cubicBezTo>
                      <a:pt x="6197597" y="678038"/>
                      <a:pt x="6099507" y="816419"/>
                      <a:pt x="6222124" y="693802"/>
                    </a:cubicBezTo>
                    <a:cubicBezTo>
                      <a:pt x="6232634" y="683292"/>
                      <a:pt x="6244139" y="673690"/>
                      <a:pt x="6253655" y="662271"/>
                    </a:cubicBezTo>
                    <a:cubicBezTo>
                      <a:pt x="6261742" y="652567"/>
                      <a:pt x="6264812" y="638631"/>
                      <a:pt x="6274676" y="630740"/>
                    </a:cubicBezTo>
                    <a:cubicBezTo>
                      <a:pt x="6283327" y="623819"/>
                      <a:pt x="6295697" y="623733"/>
                      <a:pt x="6306207" y="620229"/>
                    </a:cubicBezTo>
                    <a:cubicBezTo>
                      <a:pt x="6358398" y="541943"/>
                      <a:pt x="6291320" y="638093"/>
                      <a:pt x="6358759" y="557167"/>
                    </a:cubicBezTo>
                    <a:cubicBezTo>
                      <a:pt x="6366846" y="547463"/>
                      <a:pt x="6371693" y="535340"/>
                      <a:pt x="6379780" y="525636"/>
                    </a:cubicBezTo>
                    <a:cubicBezTo>
                      <a:pt x="6405070" y="495289"/>
                      <a:pt x="6411839" y="493753"/>
                      <a:pt x="6442842" y="473084"/>
                    </a:cubicBezTo>
                    <a:cubicBezTo>
                      <a:pt x="6446345" y="462574"/>
                      <a:pt x="6446431" y="450204"/>
                      <a:pt x="6453352" y="441553"/>
                    </a:cubicBezTo>
                    <a:cubicBezTo>
                      <a:pt x="6461243" y="431689"/>
                      <a:pt x="6475179" y="428620"/>
                      <a:pt x="6484883" y="420533"/>
                    </a:cubicBezTo>
                    <a:cubicBezTo>
                      <a:pt x="6496302" y="411017"/>
                      <a:pt x="6504995" y="398518"/>
                      <a:pt x="6516414" y="389002"/>
                    </a:cubicBezTo>
                    <a:cubicBezTo>
                      <a:pt x="6526118" y="380915"/>
                      <a:pt x="6538241" y="376068"/>
                      <a:pt x="6547945" y="367981"/>
                    </a:cubicBezTo>
                    <a:cubicBezTo>
                      <a:pt x="6559364" y="358465"/>
                      <a:pt x="6568057" y="345966"/>
                      <a:pt x="6579476" y="336450"/>
                    </a:cubicBezTo>
                    <a:cubicBezTo>
                      <a:pt x="6589180" y="328363"/>
                      <a:pt x="6601566" y="323821"/>
                      <a:pt x="6611007" y="315429"/>
                    </a:cubicBezTo>
                    <a:cubicBezTo>
                      <a:pt x="6669911" y="263070"/>
                      <a:pt x="6663141" y="268759"/>
                      <a:pt x="6695090" y="220836"/>
                    </a:cubicBezTo>
                    <a:cubicBezTo>
                      <a:pt x="6721507" y="141582"/>
                      <a:pt x="6685872" y="239272"/>
                      <a:pt x="6726621" y="157774"/>
                    </a:cubicBezTo>
                    <a:cubicBezTo>
                      <a:pt x="6731576" y="147865"/>
                      <a:pt x="6733628" y="136753"/>
                      <a:pt x="6737131" y="126243"/>
                    </a:cubicBezTo>
                    <a:cubicBezTo>
                      <a:pt x="6712117" y="51197"/>
                      <a:pt x="6697675" y="75472"/>
                      <a:pt x="6747642" y="42160"/>
                    </a:cubicBezTo>
                    <a:cubicBezTo>
                      <a:pt x="6754649" y="31650"/>
                      <a:pt x="6758798" y="18520"/>
                      <a:pt x="6768662" y="10629"/>
                    </a:cubicBezTo>
                    <a:cubicBezTo>
                      <a:pt x="6797018" y="-12056"/>
                      <a:pt x="6848879" y="8259"/>
                      <a:pt x="6873766" y="10629"/>
                    </a:cubicBezTo>
                    <a:cubicBezTo>
                      <a:pt x="6922718" y="15291"/>
                      <a:pt x="6971863" y="17636"/>
                      <a:pt x="7020911" y="21140"/>
                    </a:cubicBezTo>
                    <a:lnTo>
                      <a:pt x="7062952" y="147264"/>
                    </a:lnTo>
                    <a:cubicBezTo>
                      <a:pt x="7066455" y="157774"/>
                      <a:pt x="7067317" y="169577"/>
                      <a:pt x="7073462" y="178795"/>
                    </a:cubicBezTo>
                    <a:lnTo>
                      <a:pt x="7094483" y="210326"/>
                    </a:lnTo>
                    <a:cubicBezTo>
                      <a:pt x="7090980" y="276891"/>
                      <a:pt x="7090008" y="343638"/>
                      <a:pt x="7083973" y="410022"/>
                    </a:cubicBezTo>
                    <a:cubicBezTo>
                      <a:pt x="7080688" y="446159"/>
                      <a:pt x="7054477" y="442821"/>
                      <a:pt x="7052442" y="473084"/>
                    </a:cubicBezTo>
                    <a:cubicBezTo>
                      <a:pt x="7050407" y="503347"/>
                      <a:pt x="7080497" y="556657"/>
                      <a:pt x="7071762" y="591599"/>
                    </a:cubicBezTo>
                    <a:cubicBezTo>
                      <a:pt x="7068258" y="637144"/>
                      <a:pt x="7056820" y="636836"/>
                      <a:pt x="7053986" y="654472"/>
                    </a:cubicBezTo>
                    <a:cubicBezTo>
                      <a:pt x="7051152" y="672108"/>
                      <a:pt x="7061767" y="676395"/>
                      <a:pt x="7054760" y="697416"/>
                    </a:cubicBezTo>
                    <a:cubicBezTo>
                      <a:pt x="7055017" y="722908"/>
                      <a:pt x="7055275" y="748399"/>
                      <a:pt x="7055532" y="773891"/>
                    </a:cubicBezTo>
                    <a:cubicBezTo>
                      <a:pt x="7059515" y="771310"/>
                      <a:pt x="7033190" y="792904"/>
                      <a:pt x="7056864" y="762396"/>
                    </a:cubicBezTo>
                    <a:cubicBezTo>
                      <a:pt x="7080538" y="731888"/>
                      <a:pt x="7059551" y="713778"/>
                      <a:pt x="7059551" y="718248"/>
                    </a:cubicBezTo>
                    <a:cubicBezTo>
                      <a:pt x="7059551" y="722718"/>
                      <a:pt x="7080316" y="750568"/>
                      <a:pt x="7056864" y="789219"/>
                    </a:cubicBezTo>
                    <a:cubicBezTo>
                      <a:pt x="7033412" y="827870"/>
                      <a:pt x="7075118" y="808570"/>
                      <a:pt x="7056864" y="829453"/>
                    </a:cubicBezTo>
                    <a:cubicBezTo>
                      <a:pt x="7038610" y="850336"/>
                      <a:pt x="7033935" y="874185"/>
                      <a:pt x="7034512" y="880991"/>
                    </a:cubicBezTo>
                    <a:cubicBezTo>
                      <a:pt x="7035089" y="887797"/>
                      <a:pt x="7054683" y="871290"/>
                      <a:pt x="7060324" y="870291"/>
                    </a:cubicBezTo>
                    <a:cubicBezTo>
                      <a:pt x="7065966" y="869292"/>
                      <a:pt x="7075368" y="864489"/>
                      <a:pt x="7068361" y="874999"/>
                    </a:cubicBezTo>
                    <a:cubicBezTo>
                      <a:pt x="7041944" y="954253"/>
                      <a:pt x="7053935" y="847749"/>
                      <a:pt x="7058623" y="857594"/>
                    </a:cubicBezTo>
                    <a:cubicBezTo>
                      <a:pt x="7063311" y="867439"/>
                      <a:pt x="7156264" y="874293"/>
                      <a:pt x="7096490" y="934067"/>
                    </a:cubicBezTo>
                    <a:cubicBezTo>
                      <a:pt x="7081213" y="979898"/>
                      <a:pt x="7094558" y="1006522"/>
                      <a:pt x="7076242" y="1042071"/>
                    </a:cubicBezTo>
                    <a:cubicBezTo>
                      <a:pt x="7057926" y="1077620"/>
                      <a:pt x="6994426" y="1135918"/>
                      <a:pt x="6986595" y="1147364"/>
                    </a:cubicBezTo>
                    <a:cubicBezTo>
                      <a:pt x="6978764" y="1158810"/>
                      <a:pt x="7090295" y="1070051"/>
                      <a:pt x="7029254" y="1110746"/>
                    </a:cubicBezTo>
                    <a:cubicBezTo>
                      <a:pt x="7010755" y="1166244"/>
                      <a:pt x="7064284" y="1176366"/>
                      <a:pt x="6992003" y="1224553"/>
                    </a:cubicBezTo>
                    <a:lnTo>
                      <a:pt x="6970158" y="1346157"/>
                    </a:lnTo>
                    <a:cubicBezTo>
                      <a:pt x="6951473" y="1374186"/>
                      <a:pt x="6930419" y="1477013"/>
                      <a:pt x="6917607" y="1534391"/>
                    </a:cubicBezTo>
                    <a:cubicBezTo>
                      <a:pt x="6904796" y="1591770"/>
                      <a:pt x="6892912" y="1657304"/>
                      <a:pt x="6893289" y="1690428"/>
                    </a:cubicBezTo>
                    <a:cubicBezTo>
                      <a:pt x="6893666" y="1723552"/>
                      <a:pt x="6915605" y="1714018"/>
                      <a:pt x="6919872" y="1733136"/>
                    </a:cubicBezTo>
                    <a:cubicBezTo>
                      <a:pt x="6924139" y="1752254"/>
                      <a:pt x="6925933" y="1784902"/>
                      <a:pt x="6918892" y="1805138"/>
                    </a:cubicBezTo>
                    <a:cubicBezTo>
                      <a:pt x="6911851" y="1825374"/>
                      <a:pt x="6935435" y="1835281"/>
                      <a:pt x="6877624" y="1854552"/>
                    </a:cubicBezTo>
                    <a:cubicBezTo>
                      <a:pt x="6870617" y="1865062"/>
                      <a:pt x="6869065" y="1893347"/>
                      <a:pt x="6866289" y="1910670"/>
                    </a:cubicBezTo>
                    <a:cubicBezTo>
                      <a:pt x="6863513" y="1927993"/>
                      <a:pt x="6881989" y="1944474"/>
                      <a:pt x="6860968" y="1958488"/>
                    </a:cubicBezTo>
                    <a:cubicBezTo>
                      <a:pt x="6861032" y="1974355"/>
                      <a:pt x="6861095" y="1990221"/>
                      <a:pt x="6861159" y="2006088"/>
                    </a:cubicBezTo>
                    <a:cubicBezTo>
                      <a:pt x="6850649" y="2013095"/>
                      <a:pt x="6836977" y="2014864"/>
                      <a:pt x="6832130" y="2020243"/>
                    </a:cubicBezTo>
                    <a:cubicBezTo>
                      <a:pt x="6827283" y="2025622"/>
                      <a:pt x="6837806" y="2030443"/>
                      <a:pt x="6832079" y="2038362"/>
                    </a:cubicBezTo>
                    <a:cubicBezTo>
                      <a:pt x="6826352" y="2046281"/>
                      <a:pt x="6804500" y="2059523"/>
                      <a:pt x="6797768" y="2067759"/>
                    </a:cubicBezTo>
                    <a:cubicBezTo>
                      <a:pt x="6791036" y="2075995"/>
                      <a:pt x="6801482" y="2079354"/>
                      <a:pt x="6791686" y="2087776"/>
                    </a:cubicBezTo>
                    <a:cubicBezTo>
                      <a:pt x="6781890" y="2096198"/>
                      <a:pt x="6753004" y="2114787"/>
                      <a:pt x="6738990" y="2118291"/>
                    </a:cubicBezTo>
                    <a:cubicBezTo>
                      <a:pt x="6689942" y="2191863"/>
                      <a:pt x="6721629" y="2122091"/>
                      <a:pt x="6669077" y="2157124"/>
                    </a:cubicBezTo>
                    <a:cubicBezTo>
                      <a:pt x="6662070" y="2167634"/>
                      <a:pt x="6596255" y="2204521"/>
                      <a:pt x="6575142" y="2218370"/>
                    </a:cubicBezTo>
                    <a:cubicBezTo>
                      <a:pt x="6554029" y="2232219"/>
                      <a:pt x="6560176" y="2230492"/>
                      <a:pt x="6542401" y="2240218"/>
                    </a:cubicBezTo>
                    <a:cubicBezTo>
                      <a:pt x="6524626" y="2249944"/>
                      <a:pt x="6483134" y="2267437"/>
                      <a:pt x="6468493" y="2276724"/>
                    </a:cubicBezTo>
                    <a:cubicBezTo>
                      <a:pt x="6453852" y="2286012"/>
                      <a:pt x="6461638" y="2294763"/>
                      <a:pt x="6454556" y="2295943"/>
                    </a:cubicBezTo>
                    <a:cubicBezTo>
                      <a:pt x="6433535" y="2302950"/>
                      <a:pt x="6413424" y="2304883"/>
                      <a:pt x="6376668" y="2316962"/>
                    </a:cubicBezTo>
                    <a:cubicBezTo>
                      <a:pt x="6339912" y="2329041"/>
                      <a:pt x="6265642" y="2355989"/>
                      <a:pt x="6234019" y="2368416"/>
                    </a:cubicBezTo>
                    <a:cubicBezTo>
                      <a:pt x="6202396" y="2380843"/>
                      <a:pt x="6228972" y="2363498"/>
                      <a:pt x="6186931" y="2391526"/>
                    </a:cubicBezTo>
                    <a:cubicBezTo>
                      <a:pt x="6168246" y="2419554"/>
                      <a:pt x="6089770" y="2410195"/>
                      <a:pt x="6063537" y="2416973"/>
                    </a:cubicBezTo>
                    <a:cubicBezTo>
                      <a:pt x="6037304" y="2423751"/>
                      <a:pt x="6026079" y="2434187"/>
                      <a:pt x="6029533" y="2432193"/>
                    </a:cubicBezTo>
                    <a:cubicBezTo>
                      <a:pt x="6032987" y="2430199"/>
                      <a:pt x="6119282" y="2385940"/>
                      <a:pt x="6084260" y="2405007"/>
                    </a:cubicBezTo>
                    <a:cubicBezTo>
                      <a:pt x="6049238" y="2424074"/>
                      <a:pt x="5943566" y="2553272"/>
                      <a:pt x="5819399" y="2546595"/>
                    </a:cubicBezTo>
                    <a:cubicBezTo>
                      <a:pt x="5769355" y="2526234"/>
                      <a:pt x="5843733" y="2552685"/>
                      <a:pt x="5833236" y="2552705"/>
                    </a:cubicBezTo>
                    <a:cubicBezTo>
                      <a:pt x="5822739" y="2552725"/>
                      <a:pt x="5769634" y="2544692"/>
                      <a:pt x="5756419" y="2546713"/>
                    </a:cubicBezTo>
                    <a:cubicBezTo>
                      <a:pt x="5743204" y="2548734"/>
                      <a:pt x="5757558" y="2559348"/>
                      <a:pt x="5753945" y="2564833"/>
                    </a:cubicBezTo>
                    <a:cubicBezTo>
                      <a:pt x="5750332" y="2570318"/>
                      <a:pt x="5664930" y="2561591"/>
                      <a:pt x="5734741" y="2579623"/>
                    </a:cubicBezTo>
                    <a:cubicBezTo>
                      <a:pt x="5804552" y="2597655"/>
                      <a:pt x="5651026" y="2599676"/>
                      <a:pt x="5642506" y="2599264"/>
                    </a:cubicBezTo>
                    <a:cubicBezTo>
                      <a:pt x="5633986" y="2598852"/>
                      <a:pt x="5693319" y="2578888"/>
                      <a:pt x="5683619" y="2577150"/>
                    </a:cubicBezTo>
                    <a:cubicBezTo>
                      <a:pt x="5673919" y="2575412"/>
                      <a:pt x="5628662" y="2563918"/>
                      <a:pt x="5584304" y="2588837"/>
                    </a:cubicBezTo>
                    <a:cubicBezTo>
                      <a:pt x="5539946" y="2613756"/>
                      <a:pt x="5463511" y="2701082"/>
                      <a:pt x="5417469" y="2726664"/>
                    </a:cubicBezTo>
                    <a:cubicBezTo>
                      <a:pt x="5371427" y="2752246"/>
                      <a:pt x="5364316" y="2704819"/>
                      <a:pt x="5308050" y="2742330"/>
                    </a:cubicBezTo>
                    <a:cubicBezTo>
                      <a:pt x="5247806" y="2832694"/>
                      <a:pt x="5240286" y="2788254"/>
                      <a:pt x="5211024" y="2798054"/>
                    </a:cubicBezTo>
                    <a:cubicBezTo>
                      <a:pt x="5181762" y="2807854"/>
                      <a:pt x="5174067" y="2794636"/>
                      <a:pt x="5132480" y="2801128"/>
                    </a:cubicBezTo>
                    <a:cubicBezTo>
                      <a:pt x="5090893" y="2807620"/>
                      <a:pt x="5021630" y="2820367"/>
                      <a:pt x="4961500" y="2837008"/>
                    </a:cubicBezTo>
                    <a:cubicBezTo>
                      <a:pt x="4901370" y="2853649"/>
                      <a:pt x="4824249" y="2865939"/>
                      <a:pt x="4771697" y="2900974"/>
                    </a:cubicBezTo>
                    <a:cubicBezTo>
                      <a:pt x="4685744" y="2893811"/>
                      <a:pt x="4706907" y="2922541"/>
                      <a:pt x="4683284" y="2934502"/>
                    </a:cubicBezTo>
                    <a:cubicBezTo>
                      <a:pt x="4659661" y="2946463"/>
                      <a:pt x="4647735" y="2962863"/>
                      <a:pt x="4629960" y="2972739"/>
                    </a:cubicBezTo>
                    <a:cubicBezTo>
                      <a:pt x="4612185" y="2982615"/>
                      <a:pt x="4592144" y="2981649"/>
                      <a:pt x="4576636" y="2993760"/>
                    </a:cubicBezTo>
                    <a:cubicBezTo>
                      <a:pt x="4561128" y="3005871"/>
                      <a:pt x="4547577" y="3029459"/>
                      <a:pt x="4536912" y="3045407"/>
                    </a:cubicBezTo>
                    <a:cubicBezTo>
                      <a:pt x="4526247" y="3061355"/>
                      <a:pt x="4523156" y="3085943"/>
                      <a:pt x="4512646" y="3089446"/>
                    </a:cubicBezTo>
                    <a:cubicBezTo>
                      <a:pt x="4502136" y="3099956"/>
                      <a:pt x="4431088" y="3128982"/>
                      <a:pt x="4401206" y="3141094"/>
                    </a:cubicBezTo>
                    <a:cubicBezTo>
                      <a:pt x="4371324" y="3153206"/>
                      <a:pt x="4356640" y="3155592"/>
                      <a:pt x="4333353" y="3162115"/>
                    </a:cubicBezTo>
                    <a:cubicBezTo>
                      <a:pt x="4310066" y="3168638"/>
                      <a:pt x="4283558" y="3172594"/>
                      <a:pt x="4261481" y="3180235"/>
                    </a:cubicBezTo>
                    <a:cubicBezTo>
                      <a:pt x="4239404" y="3187876"/>
                      <a:pt x="4218280" y="3197784"/>
                      <a:pt x="4200892" y="3207961"/>
                    </a:cubicBezTo>
                    <a:cubicBezTo>
                      <a:pt x="4183504" y="3218138"/>
                      <a:pt x="4170907" y="3233357"/>
                      <a:pt x="4157151" y="3241299"/>
                    </a:cubicBezTo>
                    <a:cubicBezTo>
                      <a:pt x="4143395" y="3249241"/>
                      <a:pt x="4130339" y="3251621"/>
                      <a:pt x="4118355" y="3255615"/>
                    </a:cubicBezTo>
                    <a:lnTo>
                      <a:pt x="4077087" y="3283340"/>
                    </a:lnTo>
                    <a:cubicBezTo>
                      <a:pt x="4066577" y="3286843"/>
                      <a:pt x="4041955" y="3318853"/>
                      <a:pt x="4031027" y="3320674"/>
                    </a:cubicBezTo>
                    <a:lnTo>
                      <a:pt x="3924378" y="3337890"/>
                    </a:lnTo>
                    <a:lnTo>
                      <a:pt x="3887899" y="3382831"/>
                    </a:lnTo>
                    <a:cubicBezTo>
                      <a:pt x="3877389" y="3386335"/>
                      <a:pt x="3843793" y="3427432"/>
                      <a:pt x="3834575" y="3433577"/>
                    </a:cubicBezTo>
                    <a:lnTo>
                      <a:pt x="3773986" y="3441185"/>
                    </a:lnTo>
                    <a:cubicBezTo>
                      <a:pt x="3766979" y="3462206"/>
                      <a:pt x="3756495" y="3461509"/>
                      <a:pt x="3738437" y="3470720"/>
                    </a:cubicBezTo>
                    <a:cubicBezTo>
                      <a:pt x="3720379" y="3479931"/>
                      <a:pt x="3721135" y="3477950"/>
                      <a:pt x="3665637" y="3496449"/>
                    </a:cubicBezTo>
                    <a:cubicBezTo>
                      <a:pt x="3636872" y="3515626"/>
                      <a:pt x="3604636" y="3531182"/>
                      <a:pt x="3584028" y="3542295"/>
                    </a:cubicBezTo>
                    <a:cubicBezTo>
                      <a:pt x="3563420" y="3553408"/>
                      <a:pt x="3559503" y="3556151"/>
                      <a:pt x="3541986" y="3563126"/>
                    </a:cubicBezTo>
                    <a:cubicBezTo>
                      <a:pt x="3524469" y="3570101"/>
                      <a:pt x="3499945" y="3577140"/>
                      <a:pt x="3478924" y="3584147"/>
                    </a:cubicBezTo>
                    <a:lnTo>
                      <a:pt x="3447393" y="3594657"/>
                    </a:lnTo>
                    <a:cubicBezTo>
                      <a:pt x="3436883" y="3601664"/>
                      <a:pt x="3427160" y="3610029"/>
                      <a:pt x="3415862" y="3615678"/>
                    </a:cubicBezTo>
                    <a:cubicBezTo>
                      <a:pt x="3405953" y="3620633"/>
                      <a:pt x="3392165" y="3618354"/>
                      <a:pt x="3384331" y="3626188"/>
                    </a:cubicBezTo>
                    <a:cubicBezTo>
                      <a:pt x="3376497" y="3634022"/>
                      <a:pt x="3377324" y="3647209"/>
                      <a:pt x="3373821" y="3657719"/>
                    </a:cubicBezTo>
                    <a:cubicBezTo>
                      <a:pt x="3370318" y="3699760"/>
                      <a:pt x="3375718" y="3743521"/>
                      <a:pt x="3363311" y="3783843"/>
                    </a:cubicBezTo>
                    <a:cubicBezTo>
                      <a:pt x="3360053" y="3794432"/>
                      <a:pt x="3341689" y="3789398"/>
                      <a:pt x="3331780" y="3794353"/>
                    </a:cubicBezTo>
                    <a:cubicBezTo>
                      <a:pt x="3320482" y="3800002"/>
                      <a:pt x="3311547" y="3809725"/>
                      <a:pt x="3300249" y="3815374"/>
                    </a:cubicBezTo>
                    <a:cubicBezTo>
                      <a:pt x="3259812" y="3835592"/>
                      <a:pt x="3182632" y="3833710"/>
                      <a:pt x="3153104" y="3836395"/>
                    </a:cubicBezTo>
                    <a:cubicBezTo>
                      <a:pt x="3132083" y="3850409"/>
                      <a:pt x="3114962" y="3874282"/>
                      <a:pt x="3090042" y="3878436"/>
                    </a:cubicBezTo>
                    <a:cubicBezTo>
                      <a:pt x="3016052" y="3890768"/>
                      <a:pt x="3047197" y="3882208"/>
                      <a:pt x="2995449" y="3899457"/>
                    </a:cubicBezTo>
                    <a:cubicBezTo>
                      <a:pt x="2917159" y="3951649"/>
                      <a:pt x="3013315" y="3884569"/>
                      <a:pt x="2932386" y="3952009"/>
                    </a:cubicBezTo>
                    <a:cubicBezTo>
                      <a:pt x="2887209" y="3989656"/>
                      <a:pt x="2916722" y="3959841"/>
                      <a:pt x="2869324" y="3983540"/>
                    </a:cubicBezTo>
                    <a:cubicBezTo>
                      <a:pt x="2787825" y="4024289"/>
                      <a:pt x="2885517" y="3988651"/>
                      <a:pt x="2806262" y="4015071"/>
                    </a:cubicBezTo>
                    <a:cubicBezTo>
                      <a:pt x="2783331" y="4083865"/>
                      <a:pt x="2815180" y="4016346"/>
                      <a:pt x="2764221" y="4057112"/>
                    </a:cubicBezTo>
                    <a:cubicBezTo>
                      <a:pt x="2754357" y="4065003"/>
                      <a:pt x="2752132" y="4079711"/>
                      <a:pt x="2743200" y="4088643"/>
                    </a:cubicBezTo>
                    <a:cubicBezTo>
                      <a:pt x="2734268" y="4097575"/>
                      <a:pt x="2721110" y="4101272"/>
                      <a:pt x="2711669" y="4109664"/>
                    </a:cubicBezTo>
                    <a:cubicBezTo>
                      <a:pt x="2626595" y="4185286"/>
                      <a:pt x="2682093" y="4161564"/>
                      <a:pt x="2617076" y="4183236"/>
                    </a:cubicBezTo>
                    <a:cubicBezTo>
                      <a:pt x="2606566" y="4193746"/>
                      <a:pt x="2598538" y="4207548"/>
                      <a:pt x="2585545" y="4214767"/>
                    </a:cubicBezTo>
                    <a:cubicBezTo>
                      <a:pt x="2566176" y="4225528"/>
                      <a:pt x="2522483" y="4235788"/>
                      <a:pt x="2522483" y="4235788"/>
                    </a:cubicBezTo>
                    <a:cubicBezTo>
                      <a:pt x="2501462" y="4249802"/>
                      <a:pt x="2477285" y="4259965"/>
                      <a:pt x="2459421" y="4277829"/>
                    </a:cubicBezTo>
                    <a:cubicBezTo>
                      <a:pt x="2418958" y="4318292"/>
                      <a:pt x="2440257" y="4301115"/>
                      <a:pt x="2396359" y="4330381"/>
                    </a:cubicBezTo>
                    <a:cubicBezTo>
                      <a:pt x="2389352" y="4340891"/>
                      <a:pt x="2384845" y="4353594"/>
                      <a:pt x="2375338" y="4361912"/>
                    </a:cubicBezTo>
                    <a:cubicBezTo>
                      <a:pt x="2329175" y="4402305"/>
                      <a:pt x="2320251" y="4403349"/>
                      <a:pt x="2270235" y="4414464"/>
                    </a:cubicBezTo>
                    <a:cubicBezTo>
                      <a:pt x="2252796" y="4418339"/>
                      <a:pt x="2234918" y="4420274"/>
                      <a:pt x="2217683" y="4424974"/>
                    </a:cubicBezTo>
                    <a:cubicBezTo>
                      <a:pt x="2196306" y="4430804"/>
                      <a:pt x="2154621" y="4445995"/>
                      <a:pt x="2154621" y="4445995"/>
                    </a:cubicBezTo>
                    <a:cubicBezTo>
                      <a:pt x="2094847" y="4505769"/>
                      <a:pt x="2152403" y="4457614"/>
                      <a:pt x="2091559" y="4488036"/>
                    </a:cubicBezTo>
                    <a:cubicBezTo>
                      <a:pt x="2010061" y="4528785"/>
                      <a:pt x="2107751" y="4493150"/>
                      <a:pt x="2028497" y="4519567"/>
                    </a:cubicBezTo>
                    <a:cubicBezTo>
                      <a:pt x="1956217" y="4567754"/>
                      <a:pt x="1989402" y="4553620"/>
                      <a:pt x="1933904" y="4572119"/>
                    </a:cubicBezTo>
                    <a:cubicBezTo>
                      <a:pt x="1837843" y="4636161"/>
                      <a:pt x="1985306" y="4545515"/>
                      <a:pt x="1723697" y="4603650"/>
                    </a:cubicBezTo>
                    <a:cubicBezTo>
                      <a:pt x="1712882" y="4606053"/>
                      <a:pt x="1719332" y="4625963"/>
                      <a:pt x="1713186" y="4635181"/>
                    </a:cubicBezTo>
                    <a:cubicBezTo>
                      <a:pt x="1690156" y="4669725"/>
                      <a:pt x="1679207" y="4663497"/>
                      <a:pt x="1650124" y="4687733"/>
                    </a:cubicBezTo>
                    <a:cubicBezTo>
                      <a:pt x="1638705" y="4697249"/>
                      <a:pt x="1631586" y="4712046"/>
                      <a:pt x="1618593" y="4719264"/>
                    </a:cubicBezTo>
                    <a:cubicBezTo>
                      <a:pt x="1599224" y="4730025"/>
                      <a:pt x="1576552" y="4733277"/>
                      <a:pt x="1555531" y="4740284"/>
                    </a:cubicBezTo>
                    <a:lnTo>
                      <a:pt x="1524000" y="4750795"/>
                    </a:lnTo>
                    <a:cubicBezTo>
                      <a:pt x="1454022" y="4820773"/>
                      <a:pt x="1529388" y="4754808"/>
                      <a:pt x="1460938" y="4792836"/>
                    </a:cubicBezTo>
                    <a:cubicBezTo>
                      <a:pt x="1438853" y="4805105"/>
                      <a:pt x="1421843" y="4826889"/>
                      <a:pt x="1397876" y="4834878"/>
                    </a:cubicBezTo>
                    <a:cubicBezTo>
                      <a:pt x="1387366" y="4838381"/>
                      <a:pt x="1376998" y="4842344"/>
                      <a:pt x="1366345" y="4845388"/>
                    </a:cubicBezTo>
                    <a:cubicBezTo>
                      <a:pt x="1336829" y="4853821"/>
                      <a:pt x="1301545" y="4860992"/>
                      <a:pt x="1271752" y="4866409"/>
                    </a:cubicBezTo>
                    <a:cubicBezTo>
                      <a:pt x="1250785" y="4870221"/>
                      <a:pt x="1229528" y="4872454"/>
                      <a:pt x="1208690" y="4876919"/>
                    </a:cubicBezTo>
                    <a:cubicBezTo>
                      <a:pt x="1142313" y="4891143"/>
                      <a:pt x="1141103" y="4892441"/>
                      <a:pt x="1093076" y="4908450"/>
                    </a:cubicBezTo>
                    <a:cubicBezTo>
                      <a:pt x="1082566" y="4915457"/>
                      <a:pt x="1073088" y="4924341"/>
                      <a:pt x="1061545" y="4929471"/>
                    </a:cubicBezTo>
                    <a:cubicBezTo>
                      <a:pt x="1041297" y="4938470"/>
                      <a:pt x="998483" y="4950491"/>
                      <a:pt x="998483" y="4950491"/>
                    </a:cubicBezTo>
                    <a:cubicBezTo>
                      <a:pt x="858504" y="5043812"/>
                      <a:pt x="1065965" y="4909497"/>
                      <a:pt x="935421" y="4982022"/>
                    </a:cubicBezTo>
                    <a:cubicBezTo>
                      <a:pt x="913336" y="4994291"/>
                      <a:pt x="897468" y="5021274"/>
                      <a:pt x="872359" y="5024064"/>
                    </a:cubicBezTo>
                    <a:lnTo>
                      <a:pt x="777766" y="5034574"/>
                    </a:lnTo>
                    <a:cubicBezTo>
                      <a:pt x="770759" y="5045084"/>
                      <a:pt x="765677" y="5057173"/>
                      <a:pt x="756745" y="5066105"/>
                    </a:cubicBezTo>
                    <a:cubicBezTo>
                      <a:pt x="736369" y="5086481"/>
                      <a:pt x="719329" y="5089088"/>
                      <a:pt x="693683" y="5097636"/>
                    </a:cubicBezTo>
                    <a:cubicBezTo>
                      <a:pt x="627117" y="5094133"/>
                      <a:pt x="560644" y="5087126"/>
                      <a:pt x="493986" y="5087126"/>
                    </a:cubicBezTo>
                    <a:cubicBezTo>
                      <a:pt x="458777" y="5087126"/>
                      <a:pt x="423489" y="5091147"/>
                      <a:pt x="388883" y="5097636"/>
                    </a:cubicBezTo>
                    <a:cubicBezTo>
                      <a:pt x="367105" y="5101719"/>
                      <a:pt x="325821" y="5118657"/>
                      <a:pt x="325821" y="5118657"/>
                    </a:cubicBezTo>
                    <a:cubicBezTo>
                      <a:pt x="315311" y="5125664"/>
                      <a:pt x="302181" y="5129814"/>
                      <a:pt x="294290" y="5139678"/>
                    </a:cubicBezTo>
                    <a:cubicBezTo>
                      <a:pt x="253524" y="5190637"/>
                      <a:pt x="321043" y="5158788"/>
                      <a:pt x="252249" y="5181719"/>
                    </a:cubicBezTo>
                    <a:cubicBezTo>
                      <a:pt x="241738" y="5188726"/>
                      <a:pt x="232972" y="5199676"/>
                      <a:pt x="220717" y="5202740"/>
                    </a:cubicBezTo>
                    <a:cubicBezTo>
                      <a:pt x="77854" y="5238455"/>
                      <a:pt x="166741" y="5186171"/>
                      <a:pt x="94593" y="5234271"/>
                    </a:cubicBezTo>
                    <a:cubicBezTo>
                      <a:pt x="80579" y="5213250"/>
                      <a:pt x="44563" y="5195176"/>
                      <a:pt x="52552" y="5171209"/>
                    </a:cubicBezTo>
                    <a:cubicBezTo>
                      <a:pt x="56055" y="5160699"/>
                      <a:pt x="56141" y="5148329"/>
                      <a:pt x="63062" y="5139678"/>
                    </a:cubicBezTo>
                    <a:cubicBezTo>
                      <a:pt x="70953" y="5129814"/>
                      <a:pt x="94593" y="5118657"/>
                      <a:pt x="94593" y="5118657"/>
                    </a:cubicBezTo>
                    <a:lnTo>
                      <a:pt x="94593" y="5118657"/>
                    </a:lnTo>
                  </a:path>
                </a:pathLst>
              </a:custGeom>
              <a:gradFill>
                <a:gsLst>
                  <a:gs pos="21000">
                    <a:srgbClr val="494949"/>
                  </a:gs>
                  <a:gs pos="62000">
                    <a:srgbClr val="FFFFFF">
                      <a:lumMod val="94000"/>
                    </a:srgbClr>
                  </a:gs>
                </a:gsLst>
                <a:lin ang="24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" name="Dowolny kształt 66"/>
              <p:cNvSpPr/>
              <p:nvPr/>
            </p:nvSpPr>
            <p:spPr bwMode="auto">
              <a:xfrm>
                <a:off x="6842944" y="824944"/>
                <a:ext cx="2772302" cy="1529627"/>
              </a:xfrm>
              <a:custGeom>
                <a:avLst/>
                <a:gdLst>
                  <a:gd name="connsiteX0" fmla="*/ 0 w 3211174"/>
                  <a:gd name="connsiteY0" fmla="*/ 1496291 h 1506726"/>
                  <a:gd name="connsiteX1" fmla="*/ 118753 w 3211174"/>
                  <a:gd name="connsiteY1" fmla="*/ 1413164 h 1506726"/>
                  <a:gd name="connsiteX2" fmla="*/ 154379 w 3211174"/>
                  <a:gd name="connsiteY2" fmla="*/ 1401288 h 1506726"/>
                  <a:gd name="connsiteX3" fmla="*/ 190005 w 3211174"/>
                  <a:gd name="connsiteY3" fmla="*/ 1389413 h 1506726"/>
                  <a:gd name="connsiteX4" fmla="*/ 201880 w 3211174"/>
                  <a:gd name="connsiteY4" fmla="*/ 1353787 h 1506726"/>
                  <a:gd name="connsiteX5" fmla="*/ 273132 w 3211174"/>
                  <a:gd name="connsiteY5" fmla="*/ 1306286 h 1506726"/>
                  <a:gd name="connsiteX6" fmla="*/ 308758 w 3211174"/>
                  <a:gd name="connsiteY6" fmla="*/ 1270660 h 1506726"/>
                  <a:gd name="connsiteX7" fmla="*/ 320634 w 3211174"/>
                  <a:gd name="connsiteY7" fmla="*/ 1235034 h 1506726"/>
                  <a:gd name="connsiteX8" fmla="*/ 391885 w 3211174"/>
                  <a:gd name="connsiteY8" fmla="*/ 1211283 h 1506726"/>
                  <a:gd name="connsiteX9" fmla="*/ 522514 w 3211174"/>
                  <a:gd name="connsiteY9" fmla="*/ 1187532 h 1506726"/>
                  <a:gd name="connsiteX10" fmla="*/ 581891 w 3211174"/>
                  <a:gd name="connsiteY10" fmla="*/ 1140031 h 1506726"/>
                  <a:gd name="connsiteX11" fmla="*/ 617517 w 3211174"/>
                  <a:gd name="connsiteY11" fmla="*/ 1128156 h 1506726"/>
                  <a:gd name="connsiteX12" fmla="*/ 688769 w 3211174"/>
                  <a:gd name="connsiteY12" fmla="*/ 1080655 h 1506726"/>
                  <a:gd name="connsiteX13" fmla="*/ 724395 w 3211174"/>
                  <a:gd name="connsiteY13" fmla="*/ 1056904 h 1506726"/>
                  <a:gd name="connsiteX14" fmla="*/ 760021 w 3211174"/>
                  <a:gd name="connsiteY14" fmla="*/ 1045029 h 1506726"/>
                  <a:gd name="connsiteX15" fmla="*/ 819397 w 3211174"/>
                  <a:gd name="connsiteY15" fmla="*/ 997527 h 1506726"/>
                  <a:gd name="connsiteX16" fmla="*/ 855023 w 3211174"/>
                  <a:gd name="connsiteY16" fmla="*/ 961901 h 1506726"/>
                  <a:gd name="connsiteX17" fmla="*/ 961901 w 3211174"/>
                  <a:gd name="connsiteY17" fmla="*/ 902525 h 1506726"/>
                  <a:gd name="connsiteX18" fmla="*/ 997527 w 3211174"/>
                  <a:gd name="connsiteY18" fmla="*/ 878774 h 1506726"/>
                  <a:gd name="connsiteX19" fmla="*/ 1045028 w 3211174"/>
                  <a:gd name="connsiteY19" fmla="*/ 807522 h 1506726"/>
                  <a:gd name="connsiteX20" fmla="*/ 1116280 w 3211174"/>
                  <a:gd name="connsiteY20" fmla="*/ 771896 h 1506726"/>
                  <a:gd name="connsiteX21" fmla="*/ 1223158 w 3211174"/>
                  <a:gd name="connsiteY21" fmla="*/ 724395 h 1506726"/>
                  <a:gd name="connsiteX22" fmla="*/ 1258784 w 3211174"/>
                  <a:gd name="connsiteY22" fmla="*/ 712519 h 1506726"/>
                  <a:gd name="connsiteX23" fmla="*/ 1330036 w 3211174"/>
                  <a:gd name="connsiteY23" fmla="*/ 665018 h 1506726"/>
                  <a:gd name="connsiteX24" fmla="*/ 1389413 w 3211174"/>
                  <a:gd name="connsiteY24" fmla="*/ 605642 h 1506726"/>
                  <a:gd name="connsiteX25" fmla="*/ 1496291 w 3211174"/>
                  <a:gd name="connsiteY25" fmla="*/ 570016 h 1506726"/>
                  <a:gd name="connsiteX26" fmla="*/ 1531917 w 3211174"/>
                  <a:gd name="connsiteY26" fmla="*/ 558140 h 1506726"/>
                  <a:gd name="connsiteX27" fmla="*/ 1638795 w 3211174"/>
                  <a:gd name="connsiteY27" fmla="*/ 510639 h 1506726"/>
                  <a:gd name="connsiteX28" fmla="*/ 1698171 w 3211174"/>
                  <a:gd name="connsiteY28" fmla="*/ 498764 h 1506726"/>
                  <a:gd name="connsiteX29" fmla="*/ 1769423 w 3211174"/>
                  <a:gd name="connsiteY29" fmla="*/ 475013 h 1506726"/>
                  <a:gd name="connsiteX30" fmla="*/ 1828800 w 3211174"/>
                  <a:gd name="connsiteY30" fmla="*/ 415636 h 1506726"/>
                  <a:gd name="connsiteX31" fmla="*/ 1864426 w 3211174"/>
                  <a:gd name="connsiteY31" fmla="*/ 380010 h 1506726"/>
                  <a:gd name="connsiteX32" fmla="*/ 2030680 w 3211174"/>
                  <a:gd name="connsiteY32" fmla="*/ 344384 h 1506726"/>
                  <a:gd name="connsiteX33" fmla="*/ 2113808 w 3211174"/>
                  <a:gd name="connsiteY33" fmla="*/ 332509 h 1506726"/>
                  <a:gd name="connsiteX34" fmla="*/ 2232561 w 3211174"/>
                  <a:gd name="connsiteY34" fmla="*/ 296883 h 1506726"/>
                  <a:gd name="connsiteX35" fmla="*/ 2268187 w 3211174"/>
                  <a:gd name="connsiteY35" fmla="*/ 285008 h 1506726"/>
                  <a:gd name="connsiteX36" fmla="*/ 2303813 w 3211174"/>
                  <a:gd name="connsiteY36" fmla="*/ 261257 h 1506726"/>
                  <a:gd name="connsiteX37" fmla="*/ 2339439 w 3211174"/>
                  <a:gd name="connsiteY37" fmla="*/ 249382 h 1506726"/>
                  <a:gd name="connsiteX38" fmla="*/ 2375065 w 3211174"/>
                  <a:gd name="connsiteY38" fmla="*/ 213756 h 1506726"/>
                  <a:gd name="connsiteX39" fmla="*/ 2446317 w 3211174"/>
                  <a:gd name="connsiteY39" fmla="*/ 178130 h 1506726"/>
                  <a:gd name="connsiteX40" fmla="*/ 2481943 w 3211174"/>
                  <a:gd name="connsiteY40" fmla="*/ 154379 h 1506726"/>
                  <a:gd name="connsiteX41" fmla="*/ 2517569 w 3211174"/>
                  <a:gd name="connsiteY41" fmla="*/ 142504 h 1506726"/>
                  <a:gd name="connsiteX42" fmla="*/ 2588821 w 3211174"/>
                  <a:gd name="connsiteY42" fmla="*/ 95003 h 1506726"/>
                  <a:gd name="connsiteX43" fmla="*/ 2624447 w 3211174"/>
                  <a:gd name="connsiteY43" fmla="*/ 71252 h 1506726"/>
                  <a:gd name="connsiteX44" fmla="*/ 2826327 w 3211174"/>
                  <a:gd name="connsiteY44" fmla="*/ 35626 h 1506726"/>
                  <a:gd name="connsiteX45" fmla="*/ 3040083 w 3211174"/>
                  <a:gd name="connsiteY45" fmla="*/ 11875 h 1506726"/>
                  <a:gd name="connsiteX46" fmla="*/ 3099459 w 3211174"/>
                  <a:gd name="connsiteY46" fmla="*/ 0 h 1506726"/>
                  <a:gd name="connsiteX47" fmla="*/ 3194462 w 3211174"/>
                  <a:gd name="connsiteY47" fmla="*/ 11875 h 1506726"/>
                  <a:gd name="connsiteX48" fmla="*/ 3170711 w 3211174"/>
                  <a:gd name="connsiteY48" fmla="*/ 83127 h 1506726"/>
                  <a:gd name="connsiteX49" fmla="*/ 3135085 w 3211174"/>
                  <a:gd name="connsiteY49" fmla="*/ 95003 h 1506726"/>
                  <a:gd name="connsiteX50" fmla="*/ 3051958 w 3211174"/>
                  <a:gd name="connsiteY50" fmla="*/ 118753 h 1506726"/>
                  <a:gd name="connsiteX51" fmla="*/ 2980706 w 3211174"/>
                  <a:gd name="connsiteY51" fmla="*/ 178130 h 1506726"/>
                  <a:gd name="connsiteX52" fmla="*/ 2909454 w 3211174"/>
                  <a:gd name="connsiteY52" fmla="*/ 190005 h 1506726"/>
                  <a:gd name="connsiteX53" fmla="*/ 2660072 w 3211174"/>
                  <a:gd name="connsiteY53" fmla="*/ 249382 h 1506726"/>
                  <a:gd name="connsiteX54" fmla="*/ 2612571 w 3211174"/>
                  <a:gd name="connsiteY54" fmla="*/ 296883 h 1506726"/>
                  <a:gd name="connsiteX55" fmla="*/ 2576945 w 3211174"/>
                  <a:gd name="connsiteY55" fmla="*/ 332509 h 1506726"/>
                  <a:gd name="connsiteX56" fmla="*/ 2541319 w 3211174"/>
                  <a:gd name="connsiteY56" fmla="*/ 344384 h 1506726"/>
                  <a:gd name="connsiteX57" fmla="*/ 2398815 w 3211174"/>
                  <a:gd name="connsiteY57" fmla="*/ 356260 h 1506726"/>
                  <a:gd name="connsiteX58" fmla="*/ 2327563 w 3211174"/>
                  <a:gd name="connsiteY58" fmla="*/ 391886 h 1506726"/>
                  <a:gd name="connsiteX59" fmla="*/ 2256311 w 3211174"/>
                  <a:gd name="connsiteY59" fmla="*/ 415636 h 1506726"/>
                  <a:gd name="connsiteX60" fmla="*/ 2220685 w 3211174"/>
                  <a:gd name="connsiteY60" fmla="*/ 427512 h 1506726"/>
                  <a:gd name="connsiteX61" fmla="*/ 2185059 w 3211174"/>
                  <a:gd name="connsiteY61" fmla="*/ 451262 h 1506726"/>
                  <a:gd name="connsiteX62" fmla="*/ 2173184 w 3211174"/>
                  <a:gd name="connsiteY62" fmla="*/ 486888 h 1506726"/>
                  <a:gd name="connsiteX63" fmla="*/ 2161309 w 3211174"/>
                  <a:gd name="connsiteY63" fmla="*/ 534390 h 1506726"/>
                  <a:gd name="connsiteX64" fmla="*/ 2090057 w 3211174"/>
                  <a:gd name="connsiteY64" fmla="*/ 558140 h 1506726"/>
                  <a:gd name="connsiteX65" fmla="*/ 2006930 w 3211174"/>
                  <a:gd name="connsiteY65" fmla="*/ 581891 h 1506726"/>
                  <a:gd name="connsiteX66" fmla="*/ 1959428 w 3211174"/>
                  <a:gd name="connsiteY66" fmla="*/ 653143 h 1506726"/>
                  <a:gd name="connsiteX67" fmla="*/ 1888176 w 3211174"/>
                  <a:gd name="connsiteY67" fmla="*/ 676893 h 1506726"/>
                  <a:gd name="connsiteX68" fmla="*/ 1852550 w 3211174"/>
                  <a:gd name="connsiteY68" fmla="*/ 688769 h 1506726"/>
                  <a:gd name="connsiteX69" fmla="*/ 1840675 w 3211174"/>
                  <a:gd name="connsiteY69" fmla="*/ 724395 h 1506726"/>
                  <a:gd name="connsiteX70" fmla="*/ 1805049 w 3211174"/>
                  <a:gd name="connsiteY70" fmla="*/ 748145 h 1506726"/>
                  <a:gd name="connsiteX71" fmla="*/ 1721922 w 3211174"/>
                  <a:gd name="connsiteY71" fmla="*/ 771896 h 1506726"/>
                  <a:gd name="connsiteX72" fmla="*/ 1686296 w 3211174"/>
                  <a:gd name="connsiteY72" fmla="*/ 783771 h 1506726"/>
                  <a:gd name="connsiteX73" fmla="*/ 1626919 w 3211174"/>
                  <a:gd name="connsiteY73" fmla="*/ 831273 h 1506726"/>
                  <a:gd name="connsiteX74" fmla="*/ 1567543 w 3211174"/>
                  <a:gd name="connsiteY74" fmla="*/ 878774 h 1506726"/>
                  <a:gd name="connsiteX75" fmla="*/ 1531917 w 3211174"/>
                  <a:gd name="connsiteY75" fmla="*/ 902525 h 1506726"/>
                  <a:gd name="connsiteX76" fmla="*/ 1508166 w 3211174"/>
                  <a:gd name="connsiteY76" fmla="*/ 938151 h 1506726"/>
                  <a:gd name="connsiteX77" fmla="*/ 1436914 w 3211174"/>
                  <a:gd name="connsiteY77" fmla="*/ 961901 h 1506726"/>
                  <a:gd name="connsiteX78" fmla="*/ 1365662 w 3211174"/>
                  <a:gd name="connsiteY78" fmla="*/ 1009403 h 1506726"/>
                  <a:gd name="connsiteX79" fmla="*/ 1306285 w 3211174"/>
                  <a:gd name="connsiteY79" fmla="*/ 1080655 h 1506726"/>
                  <a:gd name="connsiteX80" fmla="*/ 1294410 w 3211174"/>
                  <a:gd name="connsiteY80" fmla="*/ 1116281 h 1506726"/>
                  <a:gd name="connsiteX81" fmla="*/ 1175657 w 3211174"/>
                  <a:gd name="connsiteY81" fmla="*/ 1151906 h 1506726"/>
                  <a:gd name="connsiteX82" fmla="*/ 1104405 w 3211174"/>
                  <a:gd name="connsiteY82" fmla="*/ 1175657 h 1506726"/>
                  <a:gd name="connsiteX83" fmla="*/ 1068779 w 3211174"/>
                  <a:gd name="connsiteY83" fmla="*/ 1187532 h 1506726"/>
                  <a:gd name="connsiteX84" fmla="*/ 1033153 w 3211174"/>
                  <a:gd name="connsiteY84" fmla="*/ 1211283 h 1506726"/>
                  <a:gd name="connsiteX85" fmla="*/ 878774 w 3211174"/>
                  <a:gd name="connsiteY85" fmla="*/ 1246909 h 1506726"/>
                  <a:gd name="connsiteX86" fmla="*/ 831272 w 3211174"/>
                  <a:gd name="connsiteY86" fmla="*/ 1258784 h 1506726"/>
                  <a:gd name="connsiteX87" fmla="*/ 771896 w 3211174"/>
                  <a:gd name="connsiteY87" fmla="*/ 1270660 h 1506726"/>
                  <a:gd name="connsiteX88" fmla="*/ 736270 w 3211174"/>
                  <a:gd name="connsiteY88" fmla="*/ 1282535 h 1506726"/>
                  <a:gd name="connsiteX89" fmla="*/ 593766 w 3211174"/>
                  <a:gd name="connsiteY89" fmla="*/ 1294410 h 1506726"/>
                  <a:gd name="connsiteX90" fmla="*/ 486888 w 3211174"/>
                  <a:gd name="connsiteY90" fmla="*/ 1353787 h 1506726"/>
                  <a:gd name="connsiteX91" fmla="*/ 451262 w 3211174"/>
                  <a:gd name="connsiteY91" fmla="*/ 1377538 h 1506726"/>
                  <a:gd name="connsiteX92" fmla="*/ 368135 w 3211174"/>
                  <a:gd name="connsiteY92" fmla="*/ 1401288 h 1506726"/>
                  <a:gd name="connsiteX93" fmla="*/ 273132 w 3211174"/>
                  <a:gd name="connsiteY93" fmla="*/ 1425039 h 1506726"/>
                  <a:gd name="connsiteX94" fmla="*/ 201880 w 3211174"/>
                  <a:gd name="connsiteY94" fmla="*/ 1496291 h 1506726"/>
                  <a:gd name="connsiteX95" fmla="*/ 0 w 3211174"/>
                  <a:gd name="connsiteY95" fmla="*/ 1496291 h 150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211174" h="1506726">
                    <a:moveTo>
                      <a:pt x="0" y="1496291"/>
                    </a:moveTo>
                    <a:cubicBezTo>
                      <a:pt x="63141" y="1417363"/>
                      <a:pt x="23454" y="1444930"/>
                      <a:pt x="118753" y="1413164"/>
                    </a:cubicBezTo>
                    <a:lnTo>
                      <a:pt x="154379" y="1401288"/>
                    </a:lnTo>
                    <a:lnTo>
                      <a:pt x="190005" y="1389413"/>
                    </a:lnTo>
                    <a:cubicBezTo>
                      <a:pt x="193963" y="1377538"/>
                      <a:pt x="193029" y="1362638"/>
                      <a:pt x="201880" y="1353787"/>
                    </a:cubicBezTo>
                    <a:cubicBezTo>
                      <a:pt x="222064" y="1333603"/>
                      <a:pt x="252948" y="1326470"/>
                      <a:pt x="273132" y="1306286"/>
                    </a:cubicBezTo>
                    <a:lnTo>
                      <a:pt x="308758" y="1270660"/>
                    </a:lnTo>
                    <a:cubicBezTo>
                      <a:pt x="312717" y="1258785"/>
                      <a:pt x="310448" y="1242310"/>
                      <a:pt x="320634" y="1235034"/>
                    </a:cubicBezTo>
                    <a:cubicBezTo>
                      <a:pt x="341006" y="1220483"/>
                      <a:pt x="368135" y="1219200"/>
                      <a:pt x="391885" y="1211283"/>
                    </a:cubicBezTo>
                    <a:cubicBezTo>
                      <a:pt x="457784" y="1189317"/>
                      <a:pt x="415100" y="1200959"/>
                      <a:pt x="522514" y="1187532"/>
                    </a:cubicBezTo>
                    <a:cubicBezTo>
                      <a:pt x="612061" y="1157684"/>
                      <a:pt x="505155" y="1201419"/>
                      <a:pt x="581891" y="1140031"/>
                    </a:cubicBezTo>
                    <a:cubicBezTo>
                      <a:pt x="591666" y="1132211"/>
                      <a:pt x="605642" y="1132114"/>
                      <a:pt x="617517" y="1128156"/>
                    </a:cubicBezTo>
                    <a:lnTo>
                      <a:pt x="688769" y="1080655"/>
                    </a:lnTo>
                    <a:cubicBezTo>
                      <a:pt x="700644" y="1072738"/>
                      <a:pt x="710855" y="1061417"/>
                      <a:pt x="724395" y="1056904"/>
                    </a:cubicBezTo>
                    <a:lnTo>
                      <a:pt x="760021" y="1045029"/>
                    </a:lnTo>
                    <a:cubicBezTo>
                      <a:pt x="813136" y="965355"/>
                      <a:pt x="750566" y="1043415"/>
                      <a:pt x="819397" y="997527"/>
                    </a:cubicBezTo>
                    <a:cubicBezTo>
                      <a:pt x="833371" y="988211"/>
                      <a:pt x="841766" y="972212"/>
                      <a:pt x="855023" y="961901"/>
                    </a:cubicBezTo>
                    <a:cubicBezTo>
                      <a:pt x="916274" y="914262"/>
                      <a:pt x="908148" y="920442"/>
                      <a:pt x="961901" y="902525"/>
                    </a:cubicBezTo>
                    <a:cubicBezTo>
                      <a:pt x="973776" y="894608"/>
                      <a:pt x="988129" y="889515"/>
                      <a:pt x="997527" y="878774"/>
                    </a:cubicBezTo>
                    <a:cubicBezTo>
                      <a:pt x="1016324" y="857292"/>
                      <a:pt x="1021277" y="823356"/>
                      <a:pt x="1045028" y="807522"/>
                    </a:cubicBezTo>
                    <a:cubicBezTo>
                      <a:pt x="1091069" y="776827"/>
                      <a:pt x="1067114" y="788284"/>
                      <a:pt x="1116280" y="771896"/>
                    </a:cubicBezTo>
                    <a:cubicBezTo>
                      <a:pt x="1172738" y="734257"/>
                      <a:pt x="1138364" y="752660"/>
                      <a:pt x="1223158" y="724395"/>
                    </a:cubicBezTo>
                    <a:cubicBezTo>
                      <a:pt x="1235033" y="720437"/>
                      <a:pt x="1248369" y="719463"/>
                      <a:pt x="1258784" y="712519"/>
                    </a:cubicBezTo>
                    <a:lnTo>
                      <a:pt x="1330036" y="665018"/>
                    </a:lnTo>
                    <a:cubicBezTo>
                      <a:pt x="1351704" y="632516"/>
                      <a:pt x="1351911" y="622309"/>
                      <a:pt x="1389413" y="605642"/>
                    </a:cubicBezTo>
                    <a:cubicBezTo>
                      <a:pt x="1389428" y="605635"/>
                      <a:pt x="1478470" y="575956"/>
                      <a:pt x="1496291" y="570016"/>
                    </a:cubicBezTo>
                    <a:cubicBezTo>
                      <a:pt x="1508166" y="566057"/>
                      <a:pt x="1521501" y="565083"/>
                      <a:pt x="1531917" y="558140"/>
                    </a:cubicBezTo>
                    <a:cubicBezTo>
                      <a:pt x="1574562" y="529711"/>
                      <a:pt x="1578232" y="522751"/>
                      <a:pt x="1638795" y="510639"/>
                    </a:cubicBezTo>
                    <a:cubicBezTo>
                      <a:pt x="1658587" y="506681"/>
                      <a:pt x="1678698" y="504075"/>
                      <a:pt x="1698171" y="498764"/>
                    </a:cubicBezTo>
                    <a:cubicBezTo>
                      <a:pt x="1722324" y="492177"/>
                      <a:pt x="1769423" y="475013"/>
                      <a:pt x="1769423" y="475013"/>
                    </a:cubicBezTo>
                    <a:cubicBezTo>
                      <a:pt x="1812966" y="409699"/>
                      <a:pt x="1769423" y="465117"/>
                      <a:pt x="1828800" y="415636"/>
                    </a:cubicBezTo>
                    <a:cubicBezTo>
                      <a:pt x="1841702" y="404885"/>
                      <a:pt x="1849745" y="388166"/>
                      <a:pt x="1864426" y="380010"/>
                    </a:cubicBezTo>
                    <a:cubicBezTo>
                      <a:pt x="1914371" y="352263"/>
                      <a:pt x="1976592" y="351596"/>
                      <a:pt x="2030680" y="344384"/>
                    </a:cubicBezTo>
                    <a:cubicBezTo>
                      <a:pt x="2058425" y="340685"/>
                      <a:pt x="2086269" y="337516"/>
                      <a:pt x="2113808" y="332509"/>
                    </a:cubicBezTo>
                    <a:cubicBezTo>
                      <a:pt x="2153295" y="325330"/>
                      <a:pt x="2195375" y="309278"/>
                      <a:pt x="2232561" y="296883"/>
                    </a:cubicBezTo>
                    <a:lnTo>
                      <a:pt x="2268187" y="285008"/>
                    </a:lnTo>
                    <a:cubicBezTo>
                      <a:pt x="2280062" y="277091"/>
                      <a:pt x="2291047" y="267640"/>
                      <a:pt x="2303813" y="261257"/>
                    </a:cubicBezTo>
                    <a:cubicBezTo>
                      <a:pt x="2315009" y="255659"/>
                      <a:pt x="2329024" y="256326"/>
                      <a:pt x="2339439" y="249382"/>
                    </a:cubicBezTo>
                    <a:cubicBezTo>
                      <a:pt x="2353413" y="240066"/>
                      <a:pt x="2362163" y="224507"/>
                      <a:pt x="2375065" y="213756"/>
                    </a:cubicBezTo>
                    <a:cubicBezTo>
                      <a:pt x="2405760" y="188177"/>
                      <a:pt x="2410610" y="190032"/>
                      <a:pt x="2446317" y="178130"/>
                    </a:cubicBezTo>
                    <a:cubicBezTo>
                      <a:pt x="2458192" y="170213"/>
                      <a:pt x="2469177" y="160762"/>
                      <a:pt x="2481943" y="154379"/>
                    </a:cubicBezTo>
                    <a:cubicBezTo>
                      <a:pt x="2493139" y="148781"/>
                      <a:pt x="2507154" y="149448"/>
                      <a:pt x="2517569" y="142504"/>
                    </a:cubicBezTo>
                    <a:cubicBezTo>
                      <a:pt x="2606524" y="83201"/>
                      <a:pt x="2504111" y="123239"/>
                      <a:pt x="2588821" y="95003"/>
                    </a:cubicBezTo>
                    <a:cubicBezTo>
                      <a:pt x="2600696" y="87086"/>
                      <a:pt x="2611405" y="77049"/>
                      <a:pt x="2624447" y="71252"/>
                    </a:cubicBezTo>
                    <a:cubicBezTo>
                      <a:pt x="2701748" y="36895"/>
                      <a:pt x="2732639" y="44143"/>
                      <a:pt x="2826327" y="35626"/>
                    </a:cubicBezTo>
                    <a:cubicBezTo>
                      <a:pt x="2924136" y="3024"/>
                      <a:pt x="2822232" y="33660"/>
                      <a:pt x="3040083" y="11875"/>
                    </a:cubicBezTo>
                    <a:cubicBezTo>
                      <a:pt x="3060167" y="9867"/>
                      <a:pt x="3079667" y="3958"/>
                      <a:pt x="3099459" y="0"/>
                    </a:cubicBezTo>
                    <a:cubicBezTo>
                      <a:pt x="3131127" y="3958"/>
                      <a:pt x="3165298" y="-1086"/>
                      <a:pt x="3194462" y="11875"/>
                    </a:cubicBezTo>
                    <a:cubicBezTo>
                      <a:pt x="3241231" y="32661"/>
                      <a:pt x="3175498" y="79935"/>
                      <a:pt x="3170711" y="83127"/>
                    </a:cubicBezTo>
                    <a:cubicBezTo>
                      <a:pt x="3160296" y="90071"/>
                      <a:pt x="3147121" y="91564"/>
                      <a:pt x="3135085" y="95003"/>
                    </a:cubicBezTo>
                    <a:cubicBezTo>
                      <a:pt x="3030680" y="124834"/>
                      <a:pt x="3137397" y="90274"/>
                      <a:pt x="3051958" y="118753"/>
                    </a:cubicBezTo>
                    <a:cubicBezTo>
                      <a:pt x="3035422" y="135289"/>
                      <a:pt x="3005505" y="169864"/>
                      <a:pt x="2980706" y="178130"/>
                    </a:cubicBezTo>
                    <a:cubicBezTo>
                      <a:pt x="2957863" y="185744"/>
                      <a:pt x="2933205" y="186047"/>
                      <a:pt x="2909454" y="190005"/>
                    </a:cubicBezTo>
                    <a:cubicBezTo>
                      <a:pt x="2788688" y="270515"/>
                      <a:pt x="2866683" y="235607"/>
                      <a:pt x="2660072" y="249382"/>
                    </a:cubicBezTo>
                    <a:cubicBezTo>
                      <a:pt x="2637453" y="317241"/>
                      <a:pt x="2666858" y="260692"/>
                      <a:pt x="2612571" y="296883"/>
                    </a:cubicBezTo>
                    <a:cubicBezTo>
                      <a:pt x="2598597" y="306199"/>
                      <a:pt x="2590919" y="323193"/>
                      <a:pt x="2576945" y="332509"/>
                    </a:cubicBezTo>
                    <a:cubicBezTo>
                      <a:pt x="2566530" y="339453"/>
                      <a:pt x="2553727" y="342730"/>
                      <a:pt x="2541319" y="344384"/>
                    </a:cubicBezTo>
                    <a:cubicBezTo>
                      <a:pt x="2494071" y="350684"/>
                      <a:pt x="2446316" y="352301"/>
                      <a:pt x="2398815" y="356260"/>
                    </a:cubicBezTo>
                    <a:cubicBezTo>
                      <a:pt x="2268888" y="399568"/>
                      <a:pt x="2465687" y="330498"/>
                      <a:pt x="2327563" y="391886"/>
                    </a:cubicBezTo>
                    <a:cubicBezTo>
                      <a:pt x="2304685" y="402054"/>
                      <a:pt x="2280062" y="407719"/>
                      <a:pt x="2256311" y="415636"/>
                    </a:cubicBezTo>
                    <a:cubicBezTo>
                      <a:pt x="2244436" y="419594"/>
                      <a:pt x="2231101" y="420569"/>
                      <a:pt x="2220685" y="427512"/>
                    </a:cubicBezTo>
                    <a:lnTo>
                      <a:pt x="2185059" y="451262"/>
                    </a:lnTo>
                    <a:cubicBezTo>
                      <a:pt x="2181101" y="463137"/>
                      <a:pt x="2176623" y="474852"/>
                      <a:pt x="2173184" y="486888"/>
                    </a:cubicBezTo>
                    <a:cubicBezTo>
                      <a:pt x="2168700" y="502581"/>
                      <a:pt x="2173701" y="523768"/>
                      <a:pt x="2161309" y="534390"/>
                    </a:cubicBezTo>
                    <a:cubicBezTo>
                      <a:pt x="2142301" y="550683"/>
                      <a:pt x="2114345" y="552068"/>
                      <a:pt x="2090057" y="558140"/>
                    </a:cubicBezTo>
                    <a:cubicBezTo>
                      <a:pt x="2030412" y="573052"/>
                      <a:pt x="2058040" y="564855"/>
                      <a:pt x="2006930" y="581891"/>
                    </a:cubicBezTo>
                    <a:cubicBezTo>
                      <a:pt x="1991096" y="605642"/>
                      <a:pt x="1986508" y="644117"/>
                      <a:pt x="1959428" y="653143"/>
                    </a:cubicBezTo>
                    <a:lnTo>
                      <a:pt x="1888176" y="676893"/>
                    </a:lnTo>
                    <a:lnTo>
                      <a:pt x="1852550" y="688769"/>
                    </a:lnTo>
                    <a:cubicBezTo>
                      <a:pt x="1848592" y="700644"/>
                      <a:pt x="1848495" y="714620"/>
                      <a:pt x="1840675" y="724395"/>
                    </a:cubicBezTo>
                    <a:cubicBezTo>
                      <a:pt x="1831759" y="735540"/>
                      <a:pt x="1817814" y="741762"/>
                      <a:pt x="1805049" y="748145"/>
                    </a:cubicBezTo>
                    <a:cubicBezTo>
                      <a:pt x="1786062" y="757639"/>
                      <a:pt x="1739685" y="766821"/>
                      <a:pt x="1721922" y="771896"/>
                    </a:cubicBezTo>
                    <a:cubicBezTo>
                      <a:pt x="1709886" y="775335"/>
                      <a:pt x="1698171" y="779813"/>
                      <a:pt x="1686296" y="783771"/>
                    </a:cubicBezTo>
                    <a:cubicBezTo>
                      <a:pt x="1618227" y="885873"/>
                      <a:pt x="1708864" y="765715"/>
                      <a:pt x="1626919" y="831273"/>
                    </a:cubicBezTo>
                    <a:cubicBezTo>
                      <a:pt x="1550187" y="892660"/>
                      <a:pt x="1657088" y="848927"/>
                      <a:pt x="1567543" y="878774"/>
                    </a:cubicBezTo>
                    <a:cubicBezTo>
                      <a:pt x="1555668" y="886691"/>
                      <a:pt x="1542009" y="892433"/>
                      <a:pt x="1531917" y="902525"/>
                    </a:cubicBezTo>
                    <a:cubicBezTo>
                      <a:pt x="1521825" y="912617"/>
                      <a:pt x="1520269" y="930587"/>
                      <a:pt x="1508166" y="938151"/>
                    </a:cubicBezTo>
                    <a:cubicBezTo>
                      <a:pt x="1486936" y="951420"/>
                      <a:pt x="1436914" y="961901"/>
                      <a:pt x="1436914" y="961901"/>
                    </a:cubicBezTo>
                    <a:cubicBezTo>
                      <a:pt x="1413163" y="977735"/>
                      <a:pt x="1381496" y="985652"/>
                      <a:pt x="1365662" y="1009403"/>
                    </a:cubicBezTo>
                    <a:cubicBezTo>
                      <a:pt x="1332595" y="1059003"/>
                      <a:pt x="1352003" y="1034937"/>
                      <a:pt x="1306285" y="1080655"/>
                    </a:cubicBezTo>
                    <a:cubicBezTo>
                      <a:pt x="1302327" y="1092530"/>
                      <a:pt x="1304596" y="1109005"/>
                      <a:pt x="1294410" y="1116281"/>
                    </a:cubicBezTo>
                    <a:cubicBezTo>
                      <a:pt x="1274141" y="1130759"/>
                      <a:pt x="1204115" y="1143369"/>
                      <a:pt x="1175657" y="1151906"/>
                    </a:cubicBezTo>
                    <a:cubicBezTo>
                      <a:pt x="1151677" y="1159100"/>
                      <a:pt x="1128156" y="1167740"/>
                      <a:pt x="1104405" y="1175657"/>
                    </a:cubicBezTo>
                    <a:lnTo>
                      <a:pt x="1068779" y="1187532"/>
                    </a:lnTo>
                    <a:cubicBezTo>
                      <a:pt x="1056904" y="1195449"/>
                      <a:pt x="1046195" y="1205486"/>
                      <a:pt x="1033153" y="1211283"/>
                    </a:cubicBezTo>
                    <a:cubicBezTo>
                      <a:pt x="962408" y="1242726"/>
                      <a:pt x="956430" y="1232790"/>
                      <a:pt x="878774" y="1246909"/>
                    </a:cubicBezTo>
                    <a:cubicBezTo>
                      <a:pt x="862716" y="1249829"/>
                      <a:pt x="847205" y="1255243"/>
                      <a:pt x="831272" y="1258784"/>
                    </a:cubicBezTo>
                    <a:cubicBezTo>
                      <a:pt x="811569" y="1263163"/>
                      <a:pt x="791477" y="1265765"/>
                      <a:pt x="771896" y="1270660"/>
                    </a:cubicBezTo>
                    <a:cubicBezTo>
                      <a:pt x="759752" y="1273696"/>
                      <a:pt x="748678" y="1280881"/>
                      <a:pt x="736270" y="1282535"/>
                    </a:cubicBezTo>
                    <a:cubicBezTo>
                      <a:pt x="689022" y="1288835"/>
                      <a:pt x="641267" y="1290452"/>
                      <a:pt x="593766" y="1294410"/>
                    </a:cubicBezTo>
                    <a:cubicBezTo>
                      <a:pt x="531061" y="1315313"/>
                      <a:pt x="568554" y="1299343"/>
                      <a:pt x="486888" y="1353787"/>
                    </a:cubicBezTo>
                    <a:cubicBezTo>
                      <a:pt x="475013" y="1361704"/>
                      <a:pt x="464802" y="1373025"/>
                      <a:pt x="451262" y="1377538"/>
                    </a:cubicBezTo>
                    <a:cubicBezTo>
                      <a:pt x="411587" y="1390763"/>
                      <a:pt x="412872" y="1391346"/>
                      <a:pt x="368135" y="1401288"/>
                    </a:cubicBezTo>
                    <a:cubicBezTo>
                      <a:pt x="282156" y="1420395"/>
                      <a:pt x="336792" y="1403820"/>
                      <a:pt x="273132" y="1425039"/>
                    </a:cubicBezTo>
                    <a:cubicBezTo>
                      <a:pt x="249381" y="1448790"/>
                      <a:pt x="235302" y="1492949"/>
                      <a:pt x="201880" y="1496291"/>
                    </a:cubicBezTo>
                    <a:cubicBezTo>
                      <a:pt x="43739" y="1512105"/>
                      <a:pt x="122909" y="1508166"/>
                      <a:pt x="0" y="1496291"/>
                    </a:cubicBezTo>
                    <a:close/>
                  </a:path>
                </a:pathLst>
              </a:custGeom>
              <a:gradFill>
                <a:gsLst>
                  <a:gs pos="16000">
                    <a:srgbClr val="080808"/>
                  </a:gs>
                  <a:gs pos="57000">
                    <a:srgbClr val="FFFFFF">
                      <a:lumMod val="94000"/>
                    </a:srgbClr>
                  </a:gs>
                </a:gsLst>
                <a:lin ang="147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40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" name="TextBox 2"/>
              <p:cNvSpPr txBox="1">
                <a:spLocks noChangeArrowheads="1"/>
              </p:cNvSpPr>
              <p:nvPr/>
            </p:nvSpPr>
            <p:spPr bwMode="auto">
              <a:xfrm>
                <a:off x="-1374093" y="-33082"/>
                <a:ext cx="1157703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3600" b="1" dirty="0" err="1">
                    <a:solidFill>
                      <a:srgbClr val="FFFF00"/>
                    </a:solidFill>
                    <a:latin typeface="Corbel" charset="0"/>
                  </a:rPr>
                  <a:t>Oggi</a:t>
                </a:r>
                <a:r>
                  <a:rPr lang="en-US" sz="3600" b="1" dirty="0">
                    <a:solidFill>
                      <a:srgbClr val="FFFF00"/>
                    </a:solidFill>
                    <a:latin typeface="Corbel" charset="0"/>
                  </a:rPr>
                  <a:t>: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Corbel" charset="0"/>
                  </a:rPr>
                  <a:t>struttura</a:t>
                </a:r>
                <a:r>
                  <a:rPr lang="en-US" sz="3600" b="1" dirty="0">
                    <a:solidFill>
                      <a:srgbClr val="FFFF00"/>
                    </a:solidFill>
                    <a:latin typeface="Corbel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Corbel" charset="0"/>
                  </a:rPr>
                  <a:t>nucleare</a:t>
                </a:r>
                <a:r>
                  <a:rPr lang="en-US" sz="3600" b="1" dirty="0">
                    <a:solidFill>
                      <a:srgbClr val="FFFF00"/>
                    </a:solidFill>
                    <a:latin typeface="Corbel" charset="0"/>
                  </a:rPr>
                  <a:t> e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Corbel" charset="0"/>
                  </a:rPr>
                  <a:t>i</a:t>
                </a:r>
                <a:r>
                  <a:rPr lang="en-US" sz="3600" b="1" dirty="0">
                    <a:solidFill>
                      <a:srgbClr val="FFFF00"/>
                    </a:solidFill>
                    <a:latin typeface="Corbel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Corbel" charset="0"/>
                  </a:rPr>
                  <a:t>processi</a:t>
                </a:r>
                <a:r>
                  <a:rPr lang="en-US" sz="3600" b="1" dirty="0">
                    <a:solidFill>
                      <a:srgbClr val="FFFF00"/>
                    </a:solidFill>
                    <a:latin typeface="Corbel" charset="0"/>
                  </a:rPr>
                  <a:t> di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Corbel" charset="0"/>
                  </a:rPr>
                  <a:t>nucleosintesi</a:t>
                </a:r>
                <a:endParaRPr lang="en-US" sz="3600" b="1" dirty="0">
                  <a:solidFill>
                    <a:srgbClr val="FFFF00"/>
                  </a:solidFill>
                  <a:latin typeface="Corbel" charset="0"/>
                </a:endParaRPr>
              </a:p>
            </p:txBody>
          </p:sp>
          <p:pic>
            <p:nvPicPr>
              <p:cNvPr id="83" name="Immagine 82"/>
              <p:cNvPicPr>
                <a:picLocks/>
              </p:cNvPicPr>
              <p:nvPr/>
            </p:nvPicPr>
            <p:blipFill rotWithShape="1">
              <a:blip r:embed="rId10" cstate="screen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>
              <a:xfrm>
                <a:off x="3478671" y="1313513"/>
                <a:ext cx="6346079" cy="4535999"/>
              </a:xfrm>
              <a:prstGeom prst="rect">
                <a:avLst/>
              </a:prstGeom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77" name="pole tekstowe 7"/>
              <p:cNvSpPr txBox="1">
                <a:spLocks noChangeArrowheads="1"/>
              </p:cNvSpPr>
              <p:nvPr/>
            </p:nvSpPr>
            <p:spPr bwMode="auto">
              <a:xfrm>
                <a:off x="4592559" y="4502639"/>
                <a:ext cx="3843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400" b="1" dirty="0">
                    <a:solidFill>
                      <a:srgbClr val="000000"/>
                    </a:solidFill>
                  </a:rPr>
                  <a:t>50</a:t>
                </a:r>
              </a:p>
            </p:txBody>
          </p:sp>
          <p:sp>
            <p:nvSpPr>
              <p:cNvPr id="78" name="pole tekstowe 5"/>
              <p:cNvSpPr txBox="1">
                <a:spLocks noChangeArrowheads="1"/>
              </p:cNvSpPr>
              <p:nvPr/>
            </p:nvSpPr>
            <p:spPr bwMode="auto">
              <a:xfrm>
                <a:off x="7498122" y="2674344"/>
                <a:ext cx="4842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400" b="1" dirty="0">
                    <a:solidFill>
                      <a:srgbClr val="000000"/>
                    </a:solidFill>
                  </a:rPr>
                  <a:t>126</a:t>
                </a:r>
              </a:p>
            </p:txBody>
          </p:sp>
          <p:sp>
            <p:nvSpPr>
              <p:cNvPr id="79" name="pole tekstowe 6"/>
              <p:cNvSpPr txBox="1">
                <a:spLocks noChangeArrowheads="1"/>
              </p:cNvSpPr>
              <p:nvPr/>
            </p:nvSpPr>
            <p:spPr bwMode="auto">
              <a:xfrm>
                <a:off x="5855731" y="3642396"/>
                <a:ext cx="45297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400" b="1" dirty="0">
                    <a:solidFill>
                      <a:srgbClr val="000000"/>
                    </a:solidFill>
                  </a:rPr>
                  <a:t>82</a:t>
                </a:r>
              </a:p>
            </p:txBody>
          </p:sp>
          <p:grpSp>
            <p:nvGrpSpPr>
              <p:cNvPr id="5" name="Gruppo 4"/>
              <p:cNvGrpSpPr/>
              <p:nvPr/>
            </p:nvGrpSpPr>
            <p:grpSpPr>
              <a:xfrm>
                <a:off x="3642557" y="1360524"/>
                <a:ext cx="4097673" cy="2555513"/>
                <a:chOff x="2118556" y="1360523"/>
                <a:chExt cx="4097673" cy="2555513"/>
              </a:xfrm>
            </p:grpSpPr>
            <p:pic>
              <p:nvPicPr>
                <p:cNvPr id="84" name="Picture 155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570491">
                  <a:off x="2118556" y="1360523"/>
                  <a:ext cx="3579927" cy="184209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cxnSp>
              <p:nvCxnSpPr>
                <p:cNvPr id="85" name="Łącznik prosty 3"/>
                <p:cNvCxnSpPr/>
                <p:nvPr/>
              </p:nvCxnSpPr>
              <p:spPr>
                <a:xfrm>
                  <a:off x="3327070" y="2477445"/>
                  <a:ext cx="1000948" cy="1438591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Łącznik prosty 3"/>
                <p:cNvCxnSpPr>
                  <a:cxnSpLocks/>
                  <a:endCxn id="78" idx="0"/>
                </p:cNvCxnSpPr>
                <p:nvPr/>
              </p:nvCxnSpPr>
              <p:spPr>
                <a:xfrm>
                  <a:off x="4698927" y="1521077"/>
                  <a:ext cx="1517302" cy="1153266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" name="Connettore 1 3"/>
              <p:cNvCxnSpPr/>
              <p:nvPr/>
            </p:nvCxnSpPr>
            <p:spPr>
              <a:xfrm>
                <a:off x="7558567" y="2283647"/>
                <a:ext cx="0" cy="96332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86"/>
              <p:cNvCxnSpPr/>
              <p:nvPr/>
            </p:nvCxnSpPr>
            <p:spPr>
              <a:xfrm>
                <a:off x="7592443" y="2436047"/>
                <a:ext cx="0" cy="96332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7" name="Gruppo 96"/>
              <p:cNvGrpSpPr/>
              <p:nvPr/>
            </p:nvGrpSpPr>
            <p:grpSpPr>
              <a:xfrm>
                <a:off x="1749602" y="4848948"/>
                <a:ext cx="4320480" cy="1356782"/>
                <a:chOff x="1615802" y="2120579"/>
                <a:chExt cx="4320480" cy="1356782"/>
              </a:xfrm>
            </p:grpSpPr>
            <p:sp>
              <p:nvSpPr>
                <p:cNvPr id="98" name="Rectangle 139"/>
                <p:cNvSpPr>
                  <a:spLocks noChangeArrowheads="1"/>
                </p:cNvSpPr>
                <p:nvPr/>
              </p:nvSpPr>
              <p:spPr bwMode="auto">
                <a:xfrm>
                  <a:off x="1615802" y="2120579"/>
                  <a:ext cx="4320480" cy="1356782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  <a:buClr>
                      <a:srgbClr val="FF0000"/>
                    </a:buClr>
                  </a:pPr>
                  <a:r>
                    <a:rPr lang="it-IT" sz="2000" b="1" kern="0" dirty="0">
                      <a:solidFill>
                        <a:srgbClr val="0000FF"/>
                      </a:solidFill>
                      <a:latin typeface="Corbel" charset="0"/>
                      <a:cs typeface="Corbel" charset="0"/>
                      <a:sym typeface="Wingdings" charset="0"/>
                    </a:rPr>
                    <a:t>APPLICATIONS</a:t>
                  </a:r>
                </a:p>
                <a:p>
                  <a:pPr>
                    <a:lnSpc>
                      <a:spcPct val="110000"/>
                    </a:lnSpc>
                    <a:buClr>
                      <a:srgbClr val="FF0000"/>
                    </a:buClr>
                  </a:pPr>
                  <a:endParaRPr lang="it-IT" sz="800" kern="0" dirty="0">
                    <a:solidFill>
                      <a:srgbClr val="0000FF"/>
                    </a:solidFill>
                    <a:latin typeface="Corbel" charset="0"/>
                    <a:cs typeface="Corbel" charset="0"/>
                    <a:sym typeface="Wingdings" charset="0"/>
                  </a:endParaRPr>
                </a:p>
                <a:p>
                  <a:pPr>
                    <a:lnSpc>
                      <a:spcPct val="90000"/>
                    </a:lnSpc>
                    <a:buClr>
                      <a:srgbClr val="FF0000"/>
                    </a:buClr>
                  </a:pPr>
                  <a:r>
                    <a:rPr lang="it-IT" sz="2400" b="1" kern="0" dirty="0">
                      <a:solidFill>
                        <a:srgbClr val="FF0000"/>
                      </a:solidFill>
                      <a:latin typeface="Corbel" charset="0"/>
                      <a:cs typeface="Corbel" charset="0"/>
                      <a:sym typeface="Wingdings" charset="0"/>
                    </a:rPr>
                    <a:t>Radio </a:t>
                  </a:r>
                  <a:r>
                    <a:rPr lang="it-IT" sz="2400" b="1" kern="0" dirty="0" err="1">
                      <a:solidFill>
                        <a:srgbClr val="FF0000"/>
                      </a:solidFill>
                      <a:latin typeface="Corbel" charset="0"/>
                      <a:cs typeface="Corbel" charset="0"/>
                      <a:sym typeface="Wingdings" charset="0"/>
                    </a:rPr>
                    <a:t>isotopes</a:t>
                  </a:r>
                  <a:r>
                    <a:rPr lang="it-IT" sz="2400" b="1" kern="0" dirty="0">
                      <a:solidFill>
                        <a:srgbClr val="FF0000"/>
                      </a:solidFill>
                      <a:latin typeface="Corbel" charset="0"/>
                      <a:cs typeface="Corbel" charset="0"/>
                      <a:sym typeface="Wingdings" charset="0"/>
                    </a:rPr>
                    <a:t>, </a:t>
                  </a:r>
                </a:p>
                <a:p>
                  <a:pPr>
                    <a:lnSpc>
                      <a:spcPct val="90000"/>
                    </a:lnSpc>
                    <a:buClr>
                      <a:srgbClr val="FF0000"/>
                    </a:buClr>
                  </a:pPr>
                  <a:r>
                    <a:rPr lang="it-IT" sz="2400" b="1" kern="0" dirty="0">
                      <a:solidFill>
                        <a:srgbClr val="FF0000"/>
                      </a:solidFill>
                      <a:latin typeface="Corbel" charset="0"/>
                      <a:cs typeface="Corbel" charset="0"/>
                      <a:sym typeface="Wingdings" charset="0"/>
                    </a:rPr>
                    <a:t>Imaging, … </a:t>
                  </a:r>
                </a:p>
                <a:p>
                  <a:pPr>
                    <a:lnSpc>
                      <a:spcPct val="50000"/>
                    </a:lnSpc>
                    <a:buClr>
                      <a:srgbClr val="FF0000"/>
                    </a:buClr>
                  </a:pPr>
                  <a:endParaRPr lang="it-IT" sz="1400" kern="0" dirty="0">
                    <a:solidFill>
                      <a:srgbClr val="FF00FF"/>
                    </a:solidFill>
                    <a:latin typeface="Corbel" charset="0"/>
                    <a:cs typeface="Corbel" charset="0"/>
                    <a:sym typeface="Wingdings" charset="0"/>
                  </a:endParaRPr>
                </a:p>
              </p:txBody>
            </p:sp>
            <p:pic>
              <p:nvPicPr>
                <p:cNvPr id="99" name="Picture 2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417181" y="2135850"/>
                  <a:ext cx="1193593" cy="1368152"/>
                </a:xfrm>
                <a:prstGeom prst="rect">
                  <a:avLst/>
                </a:prstGeom>
              </p:spPr>
            </p:pic>
          </p:grpSp>
          <p:grpSp>
            <p:nvGrpSpPr>
              <p:cNvPr id="100" name="Gruppo 99"/>
              <p:cNvGrpSpPr/>
              <p:nvPr/>
            </p:nvGrpSpPr>
            <p:grpSpPr>
              <a:xfrm>
                <a:off x="8284959" y="612450"/>
                <a:ext cx="2325210" cy="2496258"/>
                <a:chOff x="6760959" y="612450"/>
                <a:chExt cx="2325210" cy="2496258"/>
              </a:xfrm>
            </p:grpSpPr>
            <p:grpSp>
              <p:nvGrpSpPr>
                <p:cNvPr id="101" name="Gruppo 50"/>
                <p:cNvGrpSpPr/>
                <p:nvPr/>
              </p:nvGrpSpPr>
              <p:grpSpPr>
                <a:xfrm>
                  <a:off x="6760959" y="612450"/>
                  <a:ext cx="2308466" cy="2372316"/>
                  <a:chOff x="6728030" y="1904859"/>
                  <a:chExt cx="2308466" cy="2372316"/>
                </a:xfrm>
              </p:grpSpPr>
              <p:grpSp>
                <p:nvGrpSpPr>
                  <p:cNvPr id="103" name="Gruppo 117"/>
                  <p:cNvGrpSpPr/>
                  <p:nvPr/>
                </p:nvGrpSpPr>
                <p:grpSpPr>
                  <a:xfrm>
                    <a:off x="6728030" y="1904859"/>
                    <a:ext cx="2308466" cy="2372316"/>
                    <a:chOff x="753849" y="1053062"/>
                    <a:chExt cx="2308466" cy="2372316"/>
                  </a:xfrm>
                </p:grpSpPr>
                <p:sp>
                  <p:nvSpPr>
                    <p:cNvPr id="106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3849" y="1053062"/>
                      <a:ext cx="2304000" cy="2372316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>
                      <a:noFill/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FF0000"/>
                        </a:buClr>
                        <a:defRPr/>
                      </a:pPr>
                      <a:r>
                        <a:rPr lang="it-IT" sz="2000" b="1" kern="0" dirty="0">
                          <a:solidFill>
                            <a:srgbClr val="0000FF"/>
                          </a:solidFill>
                          <a:latin typeface="Corbel" charset="0"/>
                          <a:cs typeface="Corbel" charset="0"/>
                        </a:rPr>
                        <a:t>BASIC SCIENCE</a:t>
                      </a: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14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>
                          <a:srgbClr val="FF0000"/>
                        </a:buClr>
                        <a:defRPr/>
                      </a:pPr>
                      <a:endParaRPr lang="it-IT" sz="800" kern="0" dirty="0">
                        <a:solidFill>
                          <a:srgbClr val="FF00FF"/>
                        </a:solidFill>
                        <a:latin typeface="Corbel" charset="0"/>
                        <a:cs typeface="Corbel" charset="0"/>
                      </a:endParaRPr>
                    </a:p>
                  </p:txBody>
                </p:sp>
                <p:pic>
                  <p:nvPicPr>
                    <p:cNvPr id="107" name="Picture 146"/>
                    <p:cNvPicPr>
                      <a:picLocks noChangeAspect="1"/>
                    </p:cNvPicPr>
                    <p:nvPr/>
                  </p:nvPicPr>
                  <p:blipFill rotWithShape="1">
                    <a:blip r:embed="rId1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874902" y="1484634"/>
                      <a:ext cx="832629" cy="76769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8" name="Rectangle 3"/>
                    <p:cNvSpPr/>
                    <p:nvPr/>
                  </p:nvSpPr>
                  <p:spPr>
                    <a:xfrm>
                      <a:off x="1673117" y="1467605"/>
                      <a:ext cx="1389198" cy="84484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FF0000"/>
                        </a:buClr>
                        <a:defRPr/>
                      </a:pPr>
                      <a:r>
                        <a:rPr lang="it-IT" b="1" kern="0" dirty="0">
                          <a:solidFill>
                            <a:srgbClr val="CC0099"/>
                          </a:solidFill>
                          <a:latin typeface="Corbel" charset="0"/>
                          <a:cs typeface="Corbel" charset="0"/>
                        </a:rPr>
                        <a:t>Many Body Quantum System</a:t>
                      </a:r>
                      <a:endParaRPr lang="it-IT" sz="1600" b="1" kern="0" dirty="0">
                        <a:solidFill>
                          <a:srgbClr val="CC0099"/>
                        </a:solidFill>
                        <a:latin typeface="Corbel" charset="0"/>
                        <a:cs typeface="Corbel" charset="0"/>
                      </a:endParaRPr>
                    </a:p>
                  </p:txBody>
                </p:sp>
                <p:pic>
                  <p:nvPicPr>
                    <p:cNvPr id="10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84187" y="2423030"/>
                      <a:ext cx="963947" cy="469999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10" name="Rectangle 147"/>
                    <p:cNvSpPr/>
                    <p:nvPr/>
                  </p:nvSpPr>
                  <p:spPr>
                    <a:xfrm>
                      <a:off x="1978776" y="2391106"/>
                      <a:ext cx="1039067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it-IT" sz="1400" b="1" kern="0" dirty="0" err="1">
                          <a:solidFill>
                            <a:srgbClr val="0000FF"/>
                          </a:solidFill>
                          <a:latin typeface="Corbel" charset="0"/>
                          <a:cs typeface="Corbel" charset="0"/>
                        </a:rPr>
                        <a:t>Symmetry</a:t>
                      </a:r>
                      <a:r>
                        <a:rPr lang="it-IT" sz="1400" b="1" kern="0" dirty="0">
                          <a:solidFill>
                            <a:srgbClr val="0000FF"/>
                          </a:solidFill>
                          <a:latin typeface="Corbel" charset="0"/>
                          <a:cs typeface="Corbel" charset="0"/>
                        </a:rPr>
                        <a:t> </a:t>
                      </a:r>
                    </a:p>
                    <a:p>
                      <a:pPr algn="ctr">
                        <a:defRPr/>
                      </a:pPr>
                      <a:r>
                        <a:rPr lang="it-IT" sz="1400" b="1" kern="0" dirty="0">
                          <a:solidFill>
                            <a:srgbClr val="0000FF"/>
                          </a:solidFill>
                          <a:latin typeface="Corbel" charset="0"/>
                          <a:cs typeface="Corbel" charset="0"/>
                        </a:rPr>
                        <a:t>Principle</a:t>
                      </a:r>
                      <a:endParaRPr lang="en-US" sz="1400" b="1" kern="0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p:txBody>
                </p:sp>
              </p:grpSp>
              <p:sp>
                <p:nvSpPr>
                  <p:cNvPr id="104" name="CasellaDiTesto 48"/>
                  <p:cNvSpPr txBox="1"/>
                  <p:nvPr/>
                </p:nvSpPr>
                <p:spPr>
                  <a:xfrm>
                    <a:off x="6899606" y="3139537"/>
                    <a:ext cx="2744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it-IT" sz="1200" b="1" kern="0" dirty="0">
                        <a:solidFill>
                          <a:srgbClr val="0000FF"/>
                        </a:solidFill>
                        <a:latin typeface="Corbel"/>
                        <a:cs typeface="Corbel"/>
                      </a:rPr>
                      <a:t>n</a:t>
                    </a:r>
                  </a:p>
                </p:txBody>
              </p:sp>
              <p:sp>
                <p:nvSpPr>
                  <p:cNvPr id="105" name="CasellaDiTesto 83"/>
                  <p:cNvSpPr txBox="1"/>
                  <p:nvPr/>
                </p:nvSpPr>
                <p:spPr>
                  <a:xfrm>
                    <a:off x="7452319" y="3128722"/>
                    <a:ext cx="2744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it-IT" sz="1200" b="1" kern="0" dirty="0">
                        <a:solidFill>
                          <a:srgbClr val="0000FF"/>
                        </a:solidFill>
                        <a:latin typeface="Corbel"/>
                        <a:cs typeface="Corbel"/>
                      </a:rPr>
                      <a:t>p</a:t>
                    </a:r>
                  </a:p>
                </p:txBody>
              </p:sp>
            </p:grpSp>
            <p:sp>
              <p:nvSpPr>
                <p:cNvPr id="102" name="Rectangle 3"/>
                <p:cNvSpPr/>
                <p:nvPr/>
              </p:nvSpPr>
              <p:spPr>
                <a:xfrm>
                  <a:off x="6762927" y="2513160"/>
                  <a:ext cx="2323242" cy="5955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r>
                    <a:rPr lang="it-IT" b="1" kern="0" dirty="0">
                      <a:solidFill>
                        <a:srgbClr val="CC0099"/>
                      </a:solidFill>
                      <a:latin typeface="Corbel" charset="0"/>
                      <a:cs typeface="Corbel" charset="0"/>
                    </a:rPr>
                    <a:t>Effective </a:t>
                  </a:r>
                </a:p>
                <a:p>
                  <a:pPr algn="ctr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r>
                    <a:rPr lang="it-IT" b="1" kern="0" dirty="0">
                      <a:solidFill>
                        <a:srgbClr val="CC0099"/>
                      </a:solidFill>
                      <a:latin typeface="Corbel" charset="0"/>
                      <a:cs typeface="Corbel" charset="0"/>
                    </a:rPr>
                    <a:t>Nuclear Force</a:t>
                  </a:r>
                  <a:endParaRPr lang="it-IT" sz="1600" b="1" kern="0" dirty="0">
                    <a:solidFill>
                      <a:srgbClr val="CC0099"/>
                    </a:solidFill>
                    <a:latin typeface="Corbel" charset="0"/>
                    <a:cs typeface="Corbel" charset="0"/>
                  </a:endParaRPr>
                </a:p>
              </p:txBody>
            </p:sp>
          </p:grp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238C1F-6C06-7658-3A18-1E88F4693709}"/>
              </a:ext>
            </a:extLst>
          </p:cNvPr>
          <p:cNvSpPr txBox="1"/>
          <p:nvPr/>
        </p:nvSpPr>
        <p:spPr>
          <a:xfrm>
            <a:off x="38414" y="621374"/>
            <a:ext cx="37104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Onde </a:t>
            </a:r>
            <a:r>
              <a:rPr lang="it-IT" sz="2800" dirty="0" err="1">
                <a:solidFill>
                  <a:schemeClr val="bg1"/>
                </a:solidFill>
              </a:rPr>
              <a:t>grav</a:t>
            </a:r>
            <a:r>
              <a:rPr lang="it-IT" sz="2800" dirty="0">
                <a:solidFill>
                  <a:schemeClr val="bg1"/>
                </a:solidFill>
              </a:rPr>
              <a:t>. e segnali </a:t>
            </a:r>
            <a:r>
              <a:rPr lang="it-IT" sz="2800" dirty="0" err="1">
                <a:solidFill>
                  <a:schemeClr val="bg1"/>
                </a:solidFill>
              </a:rPr>
              <a:t>elettrom</a:t>
            </a:r>
            <a:r>
              <a:rPr lang="it-IT" sz="2800" dirty="0">
                <a:solidFill>
                  <a:schemeClr val="bg1"/>
                </a:solidFill>
              </a:rPr>
              <a:t>. : </a:t>
            </a:r>
            <a:r>
              <a:rPr lang="it-IT" sz="2800" b="1" dirty="0" err="1">
                <a:solidFill>
                  <a:schemeClr val="bg1"/>
                </a:solidFill>
              </a:rPr>
              <a:t>neutron</a:t>
            </a:r>
            <a:r>
              <a:rPr lang="it-IT" sz="2800" b="1" dirty="0">
                <a:solidFill>
                  <a:schemeClr val="bg1"/>
                </a:solidFill>
              </a:rPr>
              <a:t> star </a:t>
            </a:r>
            <a:r>
              <a:rPr lang="it-IT" sz="2800" b="1" dirty="0" err="1">
                <a:solidFill>
                  <a:schemeClr val="bg1"/>
                </a:solidFill>
              </a:rPr>
              <a:t>mergers</a:t>
            </a:r>
            <a:r>
              <a:rPr lang="it-IT" sz="2800" b="1" dirty="0">
                <a:solidFill>
                  <a:schemeClr val="bg1"/>
                </a:solidFill>
              </a:rPr>
              <a:t> </a:t>
            </a:r>
            <a:r>
              <a:rPr lang="it-IT" sz="2800" dirty="0">
                <a:solidFill>
                  <a:schemeClr val="bg1"/>
                </a:solidFill>
              </a:rPr>
              <a:t>sono responsabili</a:t>
            </a:r>
          </a:p>
          <a:p>
            <a:r>
              <a:rPr lang="it-IT" sz="2800" dirty="0">
                <a:solidFill>
                  <a:schemeClr val="bg1"/>
                </a:solidFill>
              </a:rPr>
              <a:t>del processo </a:t>
            </a:r>
            <a:r>
              <a:rPr lang="it-IT" sz="2800" dirty="0" err="1">
                <a:solidFill>
                  <a:schemeClr val="bg1"/>
                </a:solidFill>
              </a:rPr>
              <a:t>r</a:t>
            </a:r>
            <a:r>
              <a:rPr lang="it-IT" sz="2800" dirty="0">
                <a:solidFill>
                  <a:schemeClr val="bg1"/>
                </a:solidFill>
              </a:rPr>
              <a:t> nuclei pesanti</a:t>
            </a:r>
          </a:p>
          <a:p>
            <a:endParaRPr lang="it-IT" sz="28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in laboratorio studiare</a:t>
            </a:r>
          </a:p>
          <a:p>
            <a:r>
              <a:rPr lang="it-IT" sz="2800" dirty="0">
                <a:solidFill>
                  <a:schemeClr val="bg1"/>
                </a:solidFill>
              </a:rPr>
              <a:t>Il  processo - </a:t>
            </a:r>
            <a:r>
              <a:rPr lang="it-IT" sz="2800" dirty="0" err="1">
                <a:solidFill>
                  <a:schemeClr val="bg1"/>
                </a:solidFill>
              </a:rPr>
              <a:t>r</a:t>
            </a:r>
            <a:r>
              <a:rPr lang="it-IT" sz="2800" dirty="0">
                <a:solidFill>
                  <a:schemeClr val="bg1"/>
                </a:solidFill>
              </a:rPr>
              <a:t>  e le proprietà della materia neutronica</a:t>
            </a:r>
          </a:p>
          <a:p>
            <a:endParaRPr lang="it-IT" sz="28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rgbClr val="FFFF00"/>
                </a:solidFill>
              </a:rPr>
              <a:t>Con fasci radioattivi</a:t>
            </a:r>
          </a:p>
          <a:p>
            <a:r>
              <a:rPr lang="it-IT" sz="2800" dirty="0">
                <a:solidFill>
                  <a:srgbClr val="FFFF00"/>
                </a:solidFill>
              </a:rPr>
              <a:t>tra cui SPES a  LNL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FFE15F6E-3973-16A9-756F-85B7CDF68D54}"/>
              </a:ext>
            </a:extLst>
          </p:cNvPr>
          <p:cNvCxnSpPr>
            <a:cxnSpLocks/>
          </p:cNvCxnSpPr>
          <p:nvPr/>
        </p:nvCxnSpPr>
        <p:spPr>
          <a:xfrm>
            <a:off x="38414" y="549693"/>
            <a:ext cx="1208793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1B0E17D-90A3-A044-E535-2EE258BCECAF}"/>
              </a:ext>
            </a:extLst>
          </p:cNvPr>
          <p:cNvSpPr txBox="1"/>
          <p:nvPr/>
        </p:nvSpPr>
        <p:spPr>
          <a:xfrm>
            <a:off x="4813725" y="6268143"/>
            <a:ext cx="423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3000 isotopi previsti non ancora identificati</a:t>
            </a:r>
          </a:p>
        </p:txBody>
      </p:sp>
    </p:spTree>
    <p:extLst>
      <p:ext uri="{BB962C8B-B14F-4D97-AF65-F5344CB8AC3E}">
        <p14:creationId xmlns:p14="http://schemas.microsoft.com/office/powerpoint/2010/main" val="36516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8A9369-57FA-EB6C-7D22-0F51884A7CDC}"/>
              </a:ext>
            </a:extLst>
          </p:cNvPr>
          <p:cNvSpPr txBox="1"/>
          <p:nvPr/>
        </p:nvSpPr>
        <p:spPr>
          <a:xfrm>
            <a:off x="129250" y="22507"/>
            <a:ext cx="5745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Il ciclotrone di Milano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1BEA67-C144-4804-D938-7ADA0A26FD11}"/>
              </a:ext>
            </a:extLst>
          </p:cNvPr>
          <p:cNvCxnSpPr>
            <a:cxnSpLocks/>
          </p:cNvCxnSpPr>
          <p:nvPr/>
        </p:nvCxnSpPr>
        <p:spPr>
          <a:xfrm>
            <a:off x="0" y="72043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58582E-C15A-5A1C-986A-1B7086187C81}"/>
              </a:ext>
            </a:extLst>
          </p:cNvPr>
          <p:cNvCxnSpPr/>
          <p:nvPr/>
        </p:nvCxnSpPr>
        <p:spPr>
          <a:xfrm>
            <a:off x="3172691" y="720436"/>
            <a:ext cx="0" cy="6137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5">
            <a:extLst>
              <a:ext uri="{FF2B5EF4-FFF2-40B4-BE49-F238E27FC236}">
                <a16:creationId xmlns:a16="http://schemas.microsoft.com/office/drawing/2014/main" id="{56BA029F-F269-206F-7424-71A828C3A9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5994"/>
            <a:ext cx="3421623" cy="4681133"/>
          </a:xfrm>
          <a:prstGeom prst="rect">
            <a:avLst/>
          </a:prstGeom>
        </p:spPr>
      </p:pic>
      <p:sp>
        <p:nvSpPr>
          <p:cNvPr id="11" name="CasellaDiTesto 15">
            <a:extLst>
              <a:ext uri="{FF2B5EF4-FFF2-40B4-BE49-F238E27FC236}">
                <a16:creationId xmlns:a16="http://schemas.microsoft.com/office/drawing/2014/main" id="{1844AE9D-95CF-5EF8-A51F-58A077AD284E}"/>
              </a:ext>
            </a:extLst>
          </p:cNvPr>
          <p:cNvSpPr txBox="1"/>
          <p:nvPr/>
        </p:nvSpPr>
        <p:spPr>
          <a:xfrm>
            <a:off x="58208" y="2310264"/>
            <a:ext cx="2717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Il primo ciclotrone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AVF  in Europa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Secondo nel mondo</a:t>
            </a:r>
          </a:p>
        </p:txBody>
      </p:sp>
      <p:sp>
        <p:nvSpPr>
          <p:cNvPr id="12" name="Ovale 12">
            <a:extLst>
              <a:ext uri="{FF2B5EF4-FFF2-40B4-BE49-F238E27FC236}">
                <a16:creationId xmlns:a16="http://schemas.microsoft.com/office/drawing/2014/main" id="{3D37BF78-6878-3F37-70B0-90B9D1265A1C}"/>
              </a:ext>
            </a:extLst>
          </p:cNvPr>
          <p:cNvSpPr/>
          <p:nvPr/>
        </p:nvSpPr>
        <p:spPr>
          <a:xfrm>
            <a:off x="1149020" y="3429000"/>
            <a:ext cx="2023672" cy="1494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1">
            <a:extLst>
              <a:ext uri="{FF2B5EF4-FFF2-40B4-BE49-F238E27FC236}">
                <a16:creationId xmlns:a16="http://schemas.microsoft.com/office/drawing/2014/main" id="{A8D7F2B0-1CE0-4D30-F6CF-C3D0442DAA41}"/>
              </a:ext>
            </a:extLst>
          </p:cNvPr>
          <p:cNvSpPr/>
          <p:nvPr/>
        </p:nvSpPr>
        <p:spPr>
          <a:xfrm>
            <a:off x="1278915" y="5028777"/>
            <a:ext cx="2023672" cy="8113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8B54AAC1-8331-691D-6C42-ABE13A8AA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9" y="3853196"/>
            <a:ext cx="1016000" cy="939800"/>
          </a:xfrm>
          <a:prstGeom prst="rect">
            <a:avLst/>
          </a:prstGeom>
        </p:spPr>
      </p:pic>
      <p:pic>
        <p:nvPicPr>
          <p:cNvPr id="15" name="Picture 1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48BEC5C4-B364-4740-080F-169193026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39" y="4991705"/>
            <a:ext cx="952500" cy="927100"/>
          </a:xfrm>
          <a:prstGeom prst="rect">
            <a:avLst/>
          </a:prstGeom>
        </p:spPr>
      </p:pic>
      <p:sp>
        <p:nvSpPr>
          <p:cNvPr id="16" name="CasellaDiTesto 4">
            <a:extLst>
              <a:ext uri="{FF2B5EF4-FFF2-40B4-BE49-F238E27FC236}">
                <a16:creationId xmlns:a16="http://schemas.microsoft.com/office/drawing/2014/main" id="{09312B75-3B80-24FF-EF60-E031172E52B5}"/>
              </a:ext>
            </a:extLst>
          </p:cNvPr>
          <p:cNvSpPr txBox="1"/>
          <p:nvPr/>
        </p:nvSpPr>
        <p:spPr>
          <a:xfrm>
            <a:off x="123034" y="346982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G.Tagliaferri</a:t>
            </a:r>
            <a:endParaRPr lang="it-IT" dirty="0"/>
          </a:p>
        </p:txBody>
      </p:sp>
      <p:sp>
        <p:nvSpPr>
          <p:cNvPr id="17" name="CasellaDiTesto 17">
            <a:extLst>
              <a:ext uri="{FF2B5EF4-FFF2-40B4-BE49-F238E27FC236}">
                <a16:creationId xmlns:a16="http://schemas.microsoft.com/office/drawing/2014/main" id="{6D11715A-3463-6C4A-5CD7-C67346C4E4B0}"/>
              </a:ext>
            </a:extLst>
          </p:cNvPr>
          <p:cNvSpPr txBox="1"/>
          <p:nvPr/>
        </p:nvSpPr>
        <p:spPr>
          <a:xfrm>
            <a:off x="98187" y="589207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C. Succi</a:t>
            </a:r>
          </a:p>
        </p:txBody>
      </p:sp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6CE636-C4BC-8198-772E-7F64BEA29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5226" y="1384021"/>
            <a:ext cx="4348250" cy="2637133"/>
          </a:xfrm>
          <a:prstGeom prst="rect">
            <a:avLst/>
          </a:prstGeom>
        </p:spPr>
      </p:pic>
      <p:sp>
        <p:nvSpPr>
          <p:cNvPr id="20" name="CasellaDiTesto 10">
            <a:extLst>
              <a:ext uri="{FF2B5EF4-FFF2-40B4-BE49-F238E27FC236}">
                <a16:creationId xmlns:a16="http://schemas.microsoft.com/office/drawing/2014/main" id="{2E2AE320-CBCB-F320-F280-BEF985D71777}"/>
              </a:ext>
            </a:extLst>
          </p:cNvPr>
          <p:cNvSpPr txBox="1"/>
          <p:nvPr/>
        </p:nvSpPr>
        <p:spPr>
          <a:xfrm>
            <a:off x="8040788" y="1868980"/>
            <a:ext cx="3248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Primi  fasci 1965</a:t>
            </a:r>
          </a:p>
          <a:p>
            <a:endParaRPr lang="it-IT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19DBE6-E41A-1672-57D4-CFCF22E1AF7F}"/>
              </a:ext>
            </a:extLst>
          </p:cNvPr>
          <p:cNvSpPr txBox="1"/>
          <p:nvPr/>
        </p:nvSpPr>
        <p:spPr>
          <a:xfrm>
            <a:off x="7925226" y="1569934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Rivista della SIF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D0897209-D524-FFF7-8FDE-8FB06A928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831" y="949197"/>
            <a:ext cx="4768395" cy="3792077"/>
          </a:xfrm>
          <a:prstGeom prst="rect">
            <a:avLst/>
          </a:prstGeom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E749DFFD-492F-7C7D-B733-06F0E2297CE9}"/>
              </a:ext>
            </a:extLst>
          </p:cNvPr>
          <p:cNvSpPr txBox="1">
            <a:spLocks noChangeArrowheads="1"/>
          </p:cNvSpPr>
          <p:nvPr/>
        </p:nvSpPr>
        <p:spPr>
          <a:xfrm>
            <a:off x="3298825" y="4823674"/>
            <a:ext cx="8893175" cy="18521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2000" b="1" dirty="0">
                <a:latin typeface="Arial" panose="020B0604020202020204" pitchFamily="34" charset="0"/>
              </a:rPr>
              <a:t>protoni</a:t>
            </a:r>
          </a:p>
          <a:p>
            <a:r>
              <a:rPr lang="it-IT" altLang="it-IT" sz="2000" b="1" dirty="0">
                <a:latin typeface="Arial" panose="020B0604020202020204" pitchFamily="34" charset="0"/>
              </a:rPr>
              <a:t>non si usava un estrattore elettrostatico e gli ioni negativi H</a:t>
            </a:r>
            <a:r>
              <a:rPr lang="it-IT" altLang="it-IT" sz="2000" b="1" baseline="30000" dirty="0">
                <a:latin typeface="Arial" panose="020B0604020202020204" pitchFamily="34" charset="0"/>
              </a:rPr>
              <a:t>-</a:t>
            </a:r>
            <a:r>
              <a:rPr lang="it-IT" altLang="it-IT" sz="2000" b="1" dirty="0">
                <a:latin typeface="Arial" panose="020B0604020202020204" pitchFamily="34" charset="0"/>
              </a:rPr>
              <a:t> erano accelerati fino al raggio dove c’era un foglio di </a:t>
            </a:r>
            <a:r>
              <a:rPr lang="it-IT" altLang="it-IT" sz="2000" b="1" dirty="0" err="1">
                <a:latin typeface="Arial" panose="020B0604020202020204" pitchFamily="34" charset="0"/>
              </a:rPr>
              <a:t>aluminio</a:t>
            </a:r>
            <a:r>
              <a:rPr lang="it-IT" altLang="it-IT" sz="2000" b="1" dirty="0">
                <a:latin typeface="Arial" panose="020B0604020202020204" pitchFamily="34" charset="0"/>
              </a:rPr>
              <a:t> → H</a:t>
            </a:r>
            <a:r>
              <a:rPr lang="it-IT" altLang="it-IT" sz="2000" b="1" baseline="30000" dirty="0">
                <a:latin typeface="Arial" panose="020B0604020202020204" pitchFamily="34" charset="0"/>
              </a:rPr>
              <a:t>+  </a:t>
            </a:r>
            <a:r>
              <a:rPr lang="it-IT" altLang="it-IT" sz="2000" b="1" dirty="0">
                <a:latin typeface="Arial" panose="020B0604020202020204" pitchFamily="34" charset="0"/>
              </a:rPr>
              <a:t>(respinti dal campo magnetico e quindi estratti)</a:t>
            </a:r>
          </a:p>
          <a:p>
            <a:pPr marL="0" indent="0">
              <a:buNone/>
            </a:pPr>
            <a:endParaRPr lang="it-IT" altLang="it-IT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12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C6D7B90A-8D68-50E6-84CA-1EB2ABB8C5C0}"/>
              </a:ext>
            </a:extLst>
          </p:cNvPr>
          <p:cNvCxnSpPr>
            <a:cxnSpLocks/>
          </p:cNvCxnSpPr>
          <p:nvPr/>
        </p:nvCxnSpPr>
        <p:spPr>
          <a:xfrm flipV="1">
            <a:off x="82534" y="4740531"/>
            <a:ext cx="12109466" cy="33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94C4784F-3FA2-729E-51CB-964215500A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706" y="4867916"/>
            <a:ext cx="2419350" cy="166476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01EBAA-A10D-BF57-CB51-8D7086B0D7E8}"/>
              </a:ext>
            </a:extLst>
          </p:cNvPr>
          <p:cNvSpPr txBox="1"/>
          <p:nvPr/>
        </p:nvSpPr>
        <p:spPr>
          <a:xfrm>
            <a:off x="5192957" y="5050330"/>
            <a:ext cx="968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Chimera</a:t>
            </a:r>
          </a:p>
          <a:p>
            <a:r>
              <a:rPr lang="it-IT" dirty="0"/>
              <a:t>e</a:t>
            </a:r>
          </a:p>
          <a:p>
            <a:r>
              <a:rPr lang="it-IT" dirty="0"/>
              <a:t>FAZIA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BA909F6-EED0-EAA9-6E09-C6429531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081" y="660206"/>
            <a:ext cx="4582168" cy="304537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31A4F14-C4A9-7DAE-2184-15E93530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081" y="2226263"/>
            <a:ext cx="1208441" cy="136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21">
            <a:extLst>
              <a:ext uri="{FF2B5EF4-FFF2-40B4-BE49-F238E27FC236}">
                <a16:creationId xmlns:a16="http://schemas.microsoft.com/office/drawing/2014/main" id="{28019E0C-C8E3-F67C-DAB6-19CF0D718295}"/>
              </a:ext>
            </a:extLst>
          </p:cNvPr>
          <p:cNvGrpSpPr/>
          <p:nvPr/>
        </p:nvGrpSpPr>
        <p:grpSpPr>
          <a:xfrm>
            <a:off x="8732910" y="843101"/>
            <a:ext cx="3357641" cy="3110128"/>
            <a:chOff x="7214950" y="1461884"/>
            <a:chExt cx="2803664" cy="3110128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C8539B07-8594-5D9F-10EE-DA92D7851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9638" y="1461884"/>
              <a:ext cx="1993508" cy="172164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064A0011-71FD-9261-2E21-D58AB97A451E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7214950" y="3971848"/>
              <a:ext cx="720080" cy="515534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B31211B0-5F6D-1B26-1519-4473F4EB6254}"/>
                </a:ext>
              </a:extLst>
            </p:cNvPr>
            <p:cNvSpPr/>
            <p:nvPr/>
          </p:nvSpPr>
          <p:spPr>
            <a:xfrm>
              <a:off x="7935030" y="3371683"/>
              <a:ext cx="208358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it-IT" sz="1600" b="1" i="1" dirty="0">
                  <a:latin typeface="Corbel"/>
                  <a:cs typeface="Corbel"/>
                </a:rPr>
                <a:t>Dalla Sez. Milano grosso contributo AGATA e ai suoi </a:t>
              </a:r>
              <a:r>
                <a:rPr lang="it-IT" sz="1600" b="1" i="1" dirty="0" err="1">
                  <a:latin typeface="Corbel"/>
                  <a:cs typeface="Corbel"/>
                </a:rPr>
                <a:t>ancillaries</a:t>
              </a:r>
              <a:endParaRPr lang="it-IT" sz="1600" b="1" i="1" dirty="0">
                <a:latin typeface="Corbel"/>
                <a:cs typeface="Corbel"/>
              </a:endParaRPr>
            </a:p>
            <a:p>
              <a:pPr>
                <a:lnSpc>
                  <a:spcPct val="90000"/>
                </a:lnSpc>
              </a:pPr>
              <a:r>
                <a:rPr lang="it-IT" sz="1600" b="1" i="1" dirty="0">
                  <a:latin typeface="Corbel"/>
                  <a:cs typeface="Corbel"/>
                </a:rPr>
                <a:t>(incluso scintillatori LaBr3</a:t>
              </a:r>
            </a:p>
            <a:p>
              <a:pPr>
                <a:lnSpc>
                  <a:spcPct val="90000"/>
                </a:lnSpc>
              </a:pPr>
              <a:r>
                <a:rPr lang="it-IT" sz="1600" b="1" i="1" dirty="0">
                  <a:latin typeface="Corbel"/>
                  <a:cs typeface="Corbel"/>
                </a:rPr>
                <a:t>di grosso volume )</a:t>
              </a:r>
            </a:p>
          </p:txBody>
        </p:sp>
      </p:grpSp>
      <p:pic>
        <p:nvPicPr>
          <p:cNvPr id="21" name="Picture 19" descr="A picture containing text, container, case&#10;&#10;Description automatically generated">
            <a:extLst>
              <a:ext uri="{FF2B5EF4-FFF2-40B4-BE49-F238E27FC236}">
                <a16:creationId xmlns:a16="http://schemas.microsoft.com/office/drawing/2014/main" id="{84391298-45F3-9030-4E7B-85DDF1948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036" y="3376341"/>
            <a:ext cx="1548709" cy="1266958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764AD1B-007D-0CCA-41DB-634D62D40AF1}"/>
              </a:ext>
            </a:extLst>
          </p:cNvPr>
          <p:cNvSpPr txBox="1"/>
          <p:nvPr/>
        </p:nvSpPr>
        <p:spPr>
          <a:xfrm>
            <a:off x="0" y="-46695"/>
            <a:ext cx="124115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Apparati dei nostri giorni</a:t>
            </a: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810CC26-709B-578A-CFCD-82850B587358}"/>
              </a:ext>
            </a:extLst>
          </p:cNvPr>
          <p:cNvCxnSpPr>
            <a:cxnSpLocks/>
          </p:cNvCxnSpPr>
          <p:nvPr/>
        </p:nvCxnSpPr>
        <p:spPr>
          <a:xfrm flipV="1">
            <a:off x="0" y="568838"/>
            <a:ext cx="12192000" cy="4964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7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47FC504B-FA29-DF81-1660-8042DBA797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4" y="661191"/>
            <a:ext cx="2476500" cy="1460500"/>
          </a:xfrm>
          <a:prstGeom prst="rect">
            <a:avLst/>
          </a:prstGeom>
        </p:spPr>
      </p:pic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AE88FB95-E12F-9D8D-F6EA-6B2A58A71C86}"/>
              </a:ext>
            </a:extLst>
          </p:cNvPr>
          <p:cNvCxnSpPr>
            <a:cxnSpLocks/>
          </p:cNvCxnSpPr>
          <p:nvPr/>
        </p:nvCxnSpPr>
        <p:spPr>
          <a:xfrm>
            <a:off x="4680724" y="661191"/>
            <a:ext cx="45505" cy="61968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72D001F-9E41-FABD-F1BD-1E0D6829B9C4}"/>
              </a:ext>
            </a:extLst>
          </p:cNvPr>
          <p:cNvSpPr txBox="1"/>
          <p:nvPr/>
        </p:nvSpPr>
        <p:spPr>
          <a:xfrm>
            <a:off x="2494749" y="702469"/>
            <a:ext cx="1914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Essenziali </a:t>
            </a:r>
          </a:p>
          <a:p>
            <a:r>
              <a:rPr lang="it-IT" sz="2400" b="1" dirty="0"/>
              <a:t>gli sviluppi di </a:t>
            </a:r>
          </a:p>
          <a:p>
            <a:r>
              <a:rPr lang="it-IT" sz="2400" b="1" dirty="0"/>
              <a:t>elettronica</a:t>
            </a:r>
          </a:p>
        </p:txBody>
      </p:sp>
      <p:pic>
        <p:nvPicPr>
          <p:cNvPr id="37" name="Picture 3" descr="A person wearing a colorful scarf&#10;&#10;Description automatically generated with low confidence">
            <a:extLst>
              <a:ext uri="{FF2B5EF4-FFF2-40B4-BE49-F238E27FC236}">
                <a16:creationId xmlns:a16="http://schemas.microsoft.com/office/drawing/2014/main" id="{117C1DC1-AE62-70E3-B215-AAAC2663B5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10881" y="5017153"/>
            <a:ext cx="1257716" cy="1179656"/>
          </a:xfrm>
          <a:prstGeom prst="rect">
            <a:avLst/>
          </a:prstGeom>
        </p:spPr>
      </p:pic>
      <p:pic>
        <p:nvPicPr>
          <p:cNvPr id="38" name="Picture 14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D13FB4AE-D174-23A2-09C7-9E4BB28D4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718" y="1993626"/>
            <a:ext cx="1295400" cy="1295400"/>
          </a:xfrm>
          <a:prstGeom prst="rect">
            <a:avLst/>
          </a:prstGeom>
        </p:spPr>
      </p:pic>
      <p:pic>
        <p:nvPicPr>
          <p:cNvPr id="39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5D4E4A7-DBAC-D69D-67A9-D07A5037ED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051" y="2182896"/>
            <a:ext cx="1150250" cy="1246104"/>
          </a:xfrm>
          <a:prstGeom prst="rect">
            <a:avLst/>
          </a:prstGeom>
        </p:spPr>
      </p:pic>
      <p:pic>
        <p:nvPicPr>
          <p:cNvPr id="40" name="Immagine 39" descr="Immagine che contiene persona, esterni, uomo, seduto&#10;&#10;Descrizione generata automaticamente">
            <a:extLst>
              <a:ext uri="{FF2B5EF4-FFF2-40B4-BE49-F238E27FC236}">
                <a16:creationId xmlns:a16="http://schemas.microsoft.com/office/drawing/2014/main" id="{E989E575-622F-A69C-A027-7C59F18F32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513" y="2158051"/>
            <a:ext cx="1078163" cy="1189697"/>
          </a:xfrm>
          <a:prstGeom prst="rect">
            <a:avLst/>
          </a:prstGeom>
        </p:spPr>
      </p:pic>
      <p:pic>
        <p:nvPicPr>
          <p:cNvPr id="41" name="Picture 41" descr="Icon&#10;&#10;Description automatically generated">
            <a:extLst>
              <a:ext uri="{FF2B5EF4-FFF2-40B4-BE49-F238E27FC236}">
                <a16:creationId xmlns:a16="http://schemas.microsoft.com/office/drawing/2014/main" id="{59C5B37C-E26C-A8FF-5F3C-08367E45EA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07" y="3597269"/>
            <a:ext cx="997090" cy="1034946"/>
          </a:xfrm>
          <a:prstGeom prst="rect">
            <a:avLst/>
          </a:prstGeom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72CE9E-8A4E-06BC-3C1D-E28564000AE6}"/>
              </a:ext>
            </a:extLst>
          </p:cNvPr>
          <p:cNvSpPr txBox="1"/>
          <p:nvPr/>
        </p:nvSpPr>
        <p:spPr>
          <a:xfrm>
            <a:off x="1374267" y="4273967"/>
            <a:ext cx="94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S. Capra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1B8D1D-4B57-6591-FC25-68F8286267DC}"/>
              </a:ext>
            </a:extLst>
          </p:cNvPr>
          <p:cNvSpPr txBox="1"/>
          <p:nvPr/>
        </p:nvSpPr>
        <p:spPr>
          <a:xfrm>
            <a:off x="2006298" y="6273064"/>
            <a:ext cx="117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 Castoldi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94FDDE-1916-BEAE-D158-F0C84418A0D2}"/>
              </a:ext>
            </a:extLst>
          </p:cNvPr>
          <p:cNvSpPr txBox="1"/>
          <p:nvPr/>
        </p:nvSpPr>
        <p:spPr>
          <a:xfrm>
            <a:off x="410881" y="6229662"/>
            <a:ext cx="127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C. Guazzoni</a:t>
            </a:r>
          </a:p>
        </p:txBody>
      </p:sp>
      <p:pic>
        <p:nvPicPr>
          <p:cNvPr id="11" name="Immagine 10" descr="Immagine che contiene testo, uomo, interni, persona&#10;&#10;Descrizione generata automaticamente">
            <a:extLst>
              <a:ext uri="{FF2B5EF4-FFF2-40B4-BE49-F238E27FC236}">
                <a16:creationId xmlns:a16="http://schemas.microsoft.com/office/drawing/2014/main" id="{83EF0119-B36B-6587-773D-2373D99034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793" y="5025877"/>
            <a:ext cx="1173635" cy="1153572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4523BB5-F225-D949-1775-019B63A085DC}"/>
              </a:ext>
            </a:extLst>
          </p:cNvPr>
          <p:cNvSpPr txBox="1"/>
          <p:nvPr/>
        </p:nvSpPr>
        <p:spPr>
          <a:xfrm>
            <a:off x="311983" y="3269460"/>
            <a:ext cx="93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 </a:t>
            </a:r>
            <a:r>
              <a:rPr lang="it-IT" dirty="0" err="1"/>
              <a:t>Pullia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D6932C6-09FC-6F29-753F-DA8985F7781F}"/>
              </a:ext>
            </a:extLst>
          </p:cNvPr>
          <p:cNvSpPr txBox="1"/>
          <p:nvPr/>
        </p:nvSpPr>
        <p:spPr>
          <a:xfrm>
            <a:off x="1700713" y="3429000"/>
            <a:ext cx="101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 Fiorini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F43697A-7B0E-D403-F94F-C3F87DBF45D0}"/>
              </a:ext>
            </a:extLst>
          </p:cNvPr>
          <p:cNvSpPr txBox="1"/>
          <p:nvPr/>
        </p:nvSpPr>
        <p:spPr>
          <a:xfrm>
            <a:off x="3160132" y="343819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S. Riboldi</a:t>
            </a:r>
          </a:p>
        </p:txBody>
      </p:sp>
      <p:pic>
        <p:nvPicPr>
          <p:cNvPr id="8" name="Immagine 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56BFF1CA-D458-9D72-25F4-4D2AB9F38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2852" y="4814769"/>
            <a:ext cx="2425700" cy="1765300"/>
          </a:xfrm>
          <a:prstGeom prst="rect">
            <a:avLst/>
          </a:prstGeom>
        </p:spPr>
      </p:pic>
      <p:pic>
        <p:nvPicPr>
          <p:cNvPr id="18" name="Picture 17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22EFF9A7-BDB7-CCDA-FA8F-C30D8C01EDC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28" y="3568975"/>
            <a:ext cx="923105" cy="10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7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C025D6-F5AD-379D-EEDB-ECC5BD79FEA9}"/>
              </a:ext>
            </a:extLst>
          </p:cNvPr>
          <p:cNvSpPr txBox="1"/>
          <p:nvPr/>
        </p:nvSpPr>
        <p:spPr>
          <a:xfrm>
            <a:off x="346770" y="140568"/>
            <a:ext cx="112094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Ricercatori, tecnici e tecnologi al lavoro per costruire e montare </a:t>
            </a:r>
          </a:p>
          <a:p>
            <a:r>
              <a:rPr lang="it-IT" sz="3200" b="1" dirty="0">
                <a:solidFill>
                  <a:srgbClr val="C00000"/>
                </a:solidFill>
              </a:rPr>
              <a:t>                                                                             strumentazione</a:t>
            </a:r>
          </a:p>
          <a:p>
            <a:r>
              <a:rPr lang="it-IT" sz="3200" b="1" dirty="0">
                <a:solidFill>
                  <a:srgbClr val="C00000"/>
                </a:solidFill>
              </a:rPr>
              <a:t>                                                                             di punta (AGATA array)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A8028F-4998-F9F4-C7D8-87941066E7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70" y="1043596"/>
            <a:ext cx="2802965" cy="210222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B1CE1A-20A5-1720-FABE-210F1500DCF0}"/>
              </a:ext>
            </a:extLst>
          </p:cNvPr>
          <p:cNvSpPr txBox="1"/>
          <p:nvPr/>
        </p:nvSpPr>
        <p:spPr>
          <a:xfrm>
            <a:off x="3848242" y="4559936"/>
            <a:ext cx="308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Sergio Brambilla e Ciro Boiano</a:t>
            </a:r>
          </a:p>
          <a:p>
            <a:r>
              <a:rPr lang="it-IT" dirty="0"/>
              <a:t>Elettronica e  acquisizione dati </a:t>
            </a:r>
          </a:p>
          <a:p>
            <a:r>
              <a:rPr lang="it-IT" dirty="0"/>
              <a:t>Turno AGATA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FEBABD-58C5-5535-703E-6FC0510C063F}"/>
              </a:ext>
            </a:extLst>
          </p:cNvPr>
          <p:cNvSpPr txBox="1"/>
          <p:nvPr/>
        </p:nvSpPr>
        <p:spPr>
          <a:xfrm>
            <a:off x="175269" y="3129871"/>
            <a:ext cx="32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Angelo Cortesi   Fabio Tomasi e S. </a:t>
            </a:r>
            <a:r>
              <a:rPr lang="it-IT" sz="1600" dirty="0" err="1"/>
              <a:t>Coelli</a:t>
            </a:r>
            <a:r>
              <a:rPr lang="it-IT" sz="1600" dirty="0"/>
              <a:t>   </a:t>
            </a:r>
            <a:r>
              <a:rPr lang="it-IT" sz="1600" b="1" dirty="0"/>
              <a:t>meccanica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2FA9BC9-B04B-0301-0D96-565227758BBE}"/>
              </a:ext>
            </a:extLst>
          </p:cNvPr>
          <p:cNvSpPr txBox="1"/>
          <p:nvPr/>
        </p:nvSpPr>
        <p:spPr>
          <a:xfrm>
            <a:off x="7605277" y="5203432"/>
            <a:ext cx="4579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Ai </a:t>
            </a:r>
            <a:r>
              <a:rPr lang="it-IT" dirty="0" err="1"/>
              <a:t>laboratorii</a:t>
            </a:r>
            <a:r>
              <a:rPr lang="it-IT" dirty="0"/>
              <a:t> LNL:  studenti, ricercatori, tecnici </a:t>
            </a:r>
          </a:p>
          <a:p>
            <a:r>
              <a:rPr lang="it-IT" dirty="0"/>
              <a:t>e tecnologi  di Milano</a:t>
            </a:r>
          </a:p>
          <a:p>
            <a:r>
              <a:rPr lang="it-IT" dirty="0"/>
              <a:t>apprezzano i pasti  della mensa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6AE1F7F-4CC9-828C-CEA4-A672BF2DF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10" y="3712181"/>
            <a:ext cx="3008932" cy="2256699"/>
          </a:xfrm>
          <a:prstGeom prst="rect">
            <a:avLst/>
          </a:prstGeom>
        </p:spPr>
      </p:pic>
      <p:pic>
        <p:nvPicPr>
          <p:cNvPr id="11" name="Picture 7" descr="Two people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578095C9-D9BB-BEFD-2E3C-F73D5A5849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952" y="925398"/>
            <a:ext cx="2962576" cy="360471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249A2A98-2A04-EF7A-10D8-10543F9249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00" y="2105634"/>
            <a:ext cx="866605" cy="974223"/>
          </a:xfrm>
          <a:prstGeom prst="rect">
            <a:avLst/>
          </a:prstGeom>
        </p:spPr>
      </p:pic>
      <p:pic>
        <p:nvPicPr>
          <p:cNvPr id="4" name="Immagine 3" descr="Immagine che contiene persona, interni, tavolo, sedendo&#10;&#10;Descrizione generata automaticamente">
            <a:extLst>
              <a:ext uri="{FF2B5EF4-FFF2-40B4-BE49-F238E27FC236}">
                <a16:creationId xmlns:a16="http://schemas.microsoft.com/office/drawing/2014/main" id="{C6340787-44D4-7A20-B3CC-7619776073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277" y="1879600"/>
            <a:ext cx="4114800" cy="3098800"/>
          </a:xfrm>
          <a:prstGeom prst="rect">
            <a:avLst/>
          </a:prstGeom>
          <a:ln w="38100">
            <a:solidFill>
              <a:srgbClr val="3EFF2D"/>
            </a:solidFill>
          </a:ln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69412E0-77EB-1EA0-8865-BBDF95E1092C}"/>
              </a:ext>
            </a:extLst>
          </p:cNvPr>
          <p:cNvCxnSpPr/>
          <p:nvPr/>
        </p:nvCxnSpPr>
        <p:spPr>
          <a:xfrm>
            <a:off x="3491345" y="803564"/>
            <a:ext cx="0" cy="605443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D21A0C99-C79B-8C31-118D-EADF1ABDC2E9}"/>
              </a:ext>
            </a:extLst>
          </p:cNvPr>
          <p:cNvCxnSpPr/>
          <p:nvPr/>
        </p:nvCxnSpPr>
        <p:spPr>
          <a:xfrm>
            <a:off x="7176655" y="803564"/>
            <a:ext cx="0" cy="605443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4BB4798D-EEC9-C60E-54BB-5F5B4393F74A}"/>
              </a:ext>
            </a:extLst>
          </p:cNvPr>
          <p:cNvCxnSpPr>
            <a:cxnSpLocks/>
          </p:cNvCxnSpPr>
          <p:nvPr/>
        </p:nvCxnSpPr>
        <p:spPr>
          <a:xfrm flipV="1">
            <a:off x="0" y="803564"/>
            <a:ext cx="7176655" cy="4902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8">
            <a:extLst>
              <a:ext uri="{FF2B5EF4-FFF2-40B4-BE49-F238E27FC236}">
                <a16:creationId xmlns:a16="http://schemas.microsoft.com/office/drawing/2014/main" id="{D47D5A54-1008-2499-0FE0-160E5D3CE19F}"/>
              </a:ext>
            </a:extLst>
          </p:cNvPr>
          <p:cNvSpPr txBox="1"/>
          <p:nvPr/>
        </p:nvSpPr>
        <p:spPr>
          <a:xfrm>
            <a:off x="107150" y="5991927"/>
            <a:ext cx="32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Ennio Viscione e Andrea </a:t>
            </a:r>
            <a:r>
              <a:rPr lang="it-IT" sz="1600" dirty="0" err="1"/>
              <a:t>Capsoni</a:t>
            </a:r>
            <a:r>
              <a:rPr lang="it-IT" sz="1600" dirty="0"/>
              <a:t>  </a:t>
            </a:r>
            <a:r>
              <a:rPr lang="it-IT" sz="1600" b="1" dirty="0"/>
              <a:t>meccanica</a:t>
            </a:r>
          </a:p>
        </p:txBody>
      </p:sp>
    </p:spTree>
    <p:extLst>
      <p:ext uri="{BB962C8B-B14F-4D97-AF65-F5344CB8AC3E}">
        <p14:creationId xmlns:p14="http://schemas.microsoft.com/office/powerpoint/2010/main" val="1831080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CDBF95-1C79-212F-0EDD-3EA75FDC35EB}"/>
              </a:ext>
            </a:extLst>
          </p:cNvPr>
          <p:cNvSpPr txBox="1"/>
          <p:nvPr/>
        </p:nvSpPr>
        <p:spPr>
          <a:xfrm>
            <a:off x="40885" y="-2170"/>
            <a:ext cx="124115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oggi: costruzione acceleratori e applicazioni fisica </a:t>
            </a:r>
            <a:r>
              <a:rPr lang="it-IT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Nucl</a:t>
            </a:r>
            <a:r>
              <a:rPr lang="it-IT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52F21B-55A9-B91A-18F6-EF7137819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9" y="5232292"/>
            <a:ext cx="1882072" cy="13485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6E17F1-11C3-64BC-BF17-12436C885E11}"/>
              </a:ext>
            </a:extLst>
          </p:cNvPr>
          <p:cNvSpPr txBox="1"/>
          <p:nvPr/>
        </p:nvSpPr>
        <p:spPr>
          <a:xfrm>
            <a:off x="1934650" y="5232292"/>
            <a:ext cx="2072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Radioistopi</a:t>
            </a:r>
            <a:r>
              <a:rPr lang="it-IT" sz="2400" dirty="0"/>
              <a:t> </a:t>
            </a:r>
          </a:p>
          <a:p>
            <a:r>
              <a:rPr lang="it-IT" sz="2400" dirty="0"/>
              <a:t>e radiochimica </a:t>
            </a:r>
          </a:p>
          <a:p>
            <a:r>
              <a:rPr lang="it-IT" sz="2400" dirty="0"/>
              <a:t>al LASA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E68BD1B-DD44-9298-101D-AE01355812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1" y="839334"/>
            <a:ext cx="3678915" cy="167254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037AD9B-3FD0-6181-2A70-60B1EF99CEBA}"/>
              </a:ext>
            </a:extLst>
          </p:cNvPr>
          <p:cNvCxnSpPr>
            <a:cxnSpLocks/>
          </p:cNvCxnSpPr>
          <p:nvPr/>
        </p:nvCxnSpPr>
        <p:spPr>
          <a:xfrm>
            <a:off x="0" y="675637"/>
            <a:ext cx="121723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asted-image.pdf" descr="pasted-image.pdf">
            <a:extLst>
              <a:ext uri="{FF2B5EF4-FFF2-40B4-BE49-F238E27FC236}">
                <a16:creationId xmlns:a16="http://schemas.microsoft.com/office/drawing/2014/main" id="{47EDC30D-EC12-B659-A598-41463151A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837" y="790786"/>
            <a:ext cx="2683653" cy="1617881"/>
          </a:xfrm>
          <a:prstGeom prst="rect">
            <a:avLst/>
          </a:prstGeom>
          <a:ln w="25400">
            <a:miter lim="400000"/>
          </a:ln>
          <a:effectLst>
            <a:outerShdw blurRad="190500" dist="38100" dir="3889458" rotWithShape="0">
              <a:srgbClr val="000000">
                <a:alpha val="56192"/>
              </a:srgb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72DC38-D8DB-6C4B-7C5D-5D60D77B04B4}"/>
              </a:ext>
            </a:extLst>
          </p:cNvPr>
          <p:cNvSpPr txBox="1"/>
          <p:nvPr/>
        </p:nvSpPr>
        <p:spPr>
          <a:xfrm>
            <a:off x="7231703" y="1173055"/>
            <a:ext cx="20119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Rivelatori</a:t>
            </a:r>
          </a:p>
          <a:p>
            <a:r>
              <a:rPr lang="it-IT" sz="2800" dirty="0"/>
              <a:t>simulazioni </a:t>
            </a:r>
          </a:p>
          <a:p>
            <a:r>
              <a:rPr lang="it-IT" sz="2800" dirty="0"/>
              <a:t>ed </a:t>
            </a:r>
          </a:p>
          <a:p>
            <a:r>
              <a:rPr lang="it-IT" sz="2800" dirty="0"/>
              <a:t>esperimenti </a:t>
            </a:r>
          </a:p>
          <a:p>
            <a:r>
              <a:rPr lang="it-IT" sz="2800" dirty="0"/>
              <a:t>per il CNAO </a:t>
            </a:r>
          </a:p>
          <a:p>
            <a:r>
              <a:rPr lang="it-IT" sz="2800" dirty="0"/>
              <a:t>(FOOT)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1D66FA44-A86A-0A4D-71F6-658E3FF3E90C}"/>
              </a:ext>
            </a:extLst>
          </p:cNvPr>
          <p:cNvGrpSpPr/>
          <p:nvPr/>
        </p:nvGrpSpPr>
        <p:grpSpPr>
          <a:xfrm>
            <a:off x="4007532" y="2511883"/>
            <a:ext cx="3199932" cy="1790871"/>
            <a:chOff x="-4276800" y="5023723"/>
            <a:chExt cx="3414149" cy="2547015"/>
          </a:xfrm>
        </p:grpSpPr>
        <p:pic>
          <p:nvPicPr>
            <p:cNvPr id="19" name="pasted-image.pdf" descr="pasted-image.pdf">
              <a:extLst>
                <a:ext uri="{FF2B5EF4-FFF2-40B4-BE49-F238E27FC236}">
                  <a16:creationId xmlns:a16="http://schemas.microsoft.com/office/drawing/2014/main" id="{8CE2FE75-66D1-E2F4-DCB9-5C0DDAC90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76800" y="5023723"/>
              <a:ext cx="3400280" cy="2547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A8826E4D-C189-75C4-7F68-D7804155ECAA}"/>
                </a:ext>
              </a:extLst>
            </p:cNvPr>
            <p:cNvSpPr/>
            <p:nvPr/>
          </p:nvSpPr>
          <p:spPr>
            <a:xfrm>
              <a:off x="-2063555" y="5098344"/>
              <a:ext cx="522802" cy="2066192"/>
            </a:xfrm>
            <a:prstGeom prst="rect">
              <a:avLst/>
            </a:prstGeom>
            <a:solidFill>
              <a:srgbClr val="FFED00">
                <a:alpha val="4801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88882" fontAlgn="auto" hangingPunct="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rgbClr val="FFFFFF"/>
                  </a:solidFill>
                </a:defRPr>
              </a:pPr>
              <a:endParaRPr sz="2000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2" name="zona…">
              <a:extLst>
                <a:ext uri="{FF2B5EF4-FFF2-40B4-BE49-F238E27FC236}">
                  <a16:creationId xmlns:a16="http://schemas.microsoft.com/office/drawing/2014/main" id="{4DA77C2B-0E1E-6BCF-5E94-8DF6BCF91351}"/>
                </a:ext>
              </a:extLst>
            </p:cNvPr>
            <p:cNvSpPr/>
            <p:nvPr/>
          </p:nvSpPr>
          <p:spPr>
            <a:xfrm>
              <a:off x="-1953381" y="5753736"/>
              <a:ext cx="1090730" cy="665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88882" fontAlgn="auto" hangingPunct="0">
                <a:spcBef>
                  <a:spcPts val="0"/>
                </a:spcBef>
                <a:spcAft>
                  <a:spcPts val="0"/>
                </a:spcAft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0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zona</a:t>
              </a:r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AEEB009B-6477-3128-8028-5E226720FE52}"/>
                </a:ext>
              </a:extLst>
            </p:cNvPr>
            <p:cNvSpPr/>
            <p:nvPr/>
          </p:nvSpPr>
          <p:spPr>
            <a:xfrm flipH="1">
              <a:off x="-1692514" y="5361790"/>
              <a:ext cx="664466" cy="45136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88882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2000"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BE987CE-F67E-0414-9532-684FBFBABF08}"/>
              </a:ext>
            </a:extLst>
          </p:cNvPr>
          <p:cNvSpPr txBox="1"/>
          <p:nvPr/>
        </p:nvSpPr>
        <p:spPr>
          <a:xfrm>
            <a:off x="9691591" y="766975"/>
            <a:ext cx="238302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Spin off teorici </a:t>
            </a:r>
          </a:p>
          <a:p>
            <a:r>
              <a:rPr lang="it-IT" sz="2800" dirty="0"/>
              <a:t>dalle tecniche </a:t>
            </a:r>
          </a:p>
          <a:p>
            <a:r>
              <a:rPr lang="it-IT" sz="2800" dirty="0"/>
              <a:t>nucleari</a:t>
            </a:r>
          </a:p>
          <a:p>
            <a:r>
              <a:rPr lang="it-IT" sz="2800" dirty="0"/>
              <a:t>molti corpi </a:t>
            </a:r>
          </a:p>
          <a:p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proteine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E1D4883-FAE0-BE14-C474-2D9E2A9E6890}"/>
              </a:ext>
            </a:extLst>
          </p:cNvPr>
          <p:cNvSpPr txBox="1"/>
          <p:nvPr/>
        </p:nvSpPr>
        <p:spPr>
          <a:xfrm>
            <a:off x="114658" y="2791844"/>
            <a:ext cx="32258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Acceleratori per </a:t>
            </a:r>
          </a:p>
          <a:p>
            <a:r>
              <a:rPr lang="it-IT" sz="2800" dirty="0"/>
              <a:t>applicazioni</a:t>
            </a:r>
          </a:p>
          <a:p>
            <a:r>
              <a:rPr lang="it-IT" sz="2800" dirty="0"/>
              <a:t>in biologia chimica e </a:t>
            </a:r>
          </a:p>
          <a:p>
            <a:r>
              <a:rPr lang="it-IT" sz="2800" dirty="0"/>
              <a:t>medicina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9CD5C3CF-5A52-ED91-97FC-532BA1031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505" y="3908435"/>
            <a:ext cx="1879600" cy="20701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142A1FD-6E62-D076-14EF-D4E53155D079}"/>
              </a:ext>
            </a:extLst>
          </p:cNvPr>
          <p:cNvCxnSpPr>
            <a:cxnSpLocks/>
          </p:cNvCxnSpPr>
          <p:nvPr/>
        </p:nvCxnSpPr>
        <p:spPr>
          <a:xfrm>
            <a:off x="4008279" y="675637"/>
            <a:ext cx="0" cy="61993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742594C-72E4-9A53-F83D-6A6704D7D8B4}"/>
              </a:ext>
            </a:extLst>
          </p:cNvPr>
          <p:cNvCxnSpPr/>
          <p:nvPr/>
        </p:nvCxnSpPr>
        <p:spPr>
          <a:xfrm>
            <a:off x="9563100" y="675637"/>
            <a:ext cx="0" cy="61692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6B5908A5-4D44-8D2C-5D50-94269BA99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224" y="4488414"/>
            <a:ext cx="3314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7DCAAB-076D-103D-928B-215E5FB9FF1A}"/>
              </a:ext>
            </a:extLst>
          </p:cNvPr>
          <p:cNvSpPr txBox="1"/>
          <p:nvPr/>
        </p:nvSpPr>
        <p:spPr>
          <a:xfrm>
            <a:off x="389112" y="57150"/>
            <a:ext cx="9036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fisica nucleare oggi…..studio antimateria  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438695A-8E96-0C45-F77F-39991F8951B8}"/>
              </a:ext>
            </a:extLst>
          </p:cNvPr>
          <p:cNvCxnSpPr>
            <a:cxnSpLocks/>
          </p:cNvCxnSpPr>
          <p:nvPr/>
        </p:nvCxnSpPr>
        <p:spPr>
          <a:xfrm>
            <a:off x="0" y="765036"/>
            <a:ext cx="121920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B84CF2DC-4DCB-4659-DD9B-CE5AE612B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914" y="1030226"/>
            <a:ext cx="2660757" cy="266075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0DCFF8-4A9C-5060-1335-F78EE74B67D6}"/>
              </a:ext>
            </a:extLst>
          </p:cNvPr>
          <p:cNvSpPr/>
          <p:nvPr/>
        </p:nvSpPr>
        <p:spPr>
          <a:xfrm>
            <a:off x="6619629" y="1148329"/>
            <a:ext cx="5610966" cy="224676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sz="2800" b="1" dirty="0" err="1">
                <a:latin typeface="Helvetica" pitchFamily="2" charset="0"/>
              </a:rPr>
              <a:t>Positronium</a:t>
            </a:r>
            <a:r>
              <a:rPr lang="it-IT" sz="2800" b="1" dirty="0">
                <a:latin typeface="Helvetica" pitchFamily="2" charset="0"/>
              </a:rPr>
              <a:t> </a:t>
            </a:r>
            <a:r>
              <a:rPr lang="it-IT" sz="2800" b="1" dirty="0" err="1">
                <a:latin typeface="Helvetica" pitchFamily="2" charset="0"/>
              </a:rPr>
              <a:t>Interferometry</a:t>
            </a:r>
            <a:r>
              <a:rPr lang="it-IT" sz="2800" b="1" dirty="0">
                <a:latin typeface="Helvetica" pitchFamily="2" charset="0"/>
              </a:rPr>
              <a:t> </a:t>
            </a:r>
          </a:p>
          <a:p>
            <a:endParaRPr lang="it-IT" sz="2800" b="1" dirty="0">
              <a:latin typeface="Helvetica" pitchFamily="2" charset="0"/>
            </a:endParaRPr>
          </a:p>
          <a:p>
            <a:r>
              <a:rPr lang="it-IT" sz="2800" b="1" dirty="0">
                <a:latin typeface="Helvetica" pitchFamily="2" charset="0"/>
              </a:rPr>
              <a:t>and </a:t>
            </a:r>
          </a:p>
          <a:p>
            <a:endParaRPr lang="it-IT" sz="2800" b="1" dirty="0">
              <a:latin typeface="Helvetica" pitchFamily="2" charset="0"/>
            </a:endParaRPr>
          </a:p>
          <a:p>
            <a:r>
              <a:rPr lang="it-IT" sz="2800" b="1" dirty="0" err="1">
                <a:latin typeface="Helvetica" pitchFamily="2" charset="0"/>
              </a:rPr>
              <a:t>Correlation</a:t>
            </a:r>
            <a:r>
              <a:rPr lang="it-IT" sz="2800" b="1" dirty="0">
                <a:latin typeface="Helvetica" pitchFamily="2" charset="0"/>
              </a:rPr>
              <a:t>  </a:t>
            </a:r>
            <a:r>
              <a:rPr lang="it-IT" sz="2800" b="1" dirty="0" err="1">
                <a:latin typeface="Helvetica" pitchFamily="2" charset="0"/>
              </a:rPr>
              <a:t>Observations</a:t>
            </a:r>
            <a:endParaRPr lang="it-IT" sz="2800" b="1" dirty="0">
              <a:effectLst/>
              <a:latin typeface="Helvetica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59A47D-DEA2-E698-85A1-36C6AD58DC05}"/>
              </a:ext>
            </a:extLst>
          </p:cNvPr>
          <p:cNvSpPr txBox="1"/>
          <p:nvPr/>
        </p:nvSpPr>
        <p:spPr>
          <a:xfrm>
            <a:off x="258135" y="2472002"/>
            <a:ext cx="26607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 collaboratori : Castelli  </a:t>
            </a:r>
          </a:p>
          <a:p>
            <a:r>
              <a:rPr lang="it-IT" sz="2800" dirty="0" err="1"/>
              <a:t>Cialdi</a:t>
            </a:r>
            <a:endParaRPr lang="it-IT" sz="2800" dirty="0"/>
          </a:p>
          <a:p>
            <a:r>
              <a:rPr lang="it-IT" sz="2800" dirty="0"/>
              <a:t>Consolati</a:t>
            </a:r>
          </a:p>
          <a:p>
            <a:r>
              <a:rPr lang="it-IT" sz="2800" dirty="0" err="1"/>
              <a:t>Maero</a:t>
            </a:r>
            <a:r>
              <a:rPr lang="it-IT" sz="2800" dirty="0"/>
              <a:t> </a:t>
            </a:r>
          </a:p>
          <a:p>
            <a:r>
              <a:rPr lang="it-IT" sz="2800" dirty="0" err="1"/>
              <a:t>Romè</a:t>
            </a:r>
            <a:r>
              <a:rPr lang="it-IT" sz="2800" dirty="0"/>
              <a:t> </a:t>
            </a:r>
          </a:p>
          <a:p>
            <a:r>
              <a:rPr lang="it-IT" sz="2800" dirty="0"/>
              <a:t>Pasino</a:t>
            </a:r>
          </a:p>
          <a:p>
            <a:r>
              <a:rPr lang="it-IT" sz="2800" dirty="0" err="1"/>
              <a:t>Prelz</a:t>
            </a:r>
            <a:r>
              <a:rPr lang="it-IT" sz="2800" dirty="0"/>
              <a:t> </a:t>
            </a:r>
          </a:p>
          <a:p>
            <a:r>
              <a:rPr lang="it-IT" sz="2800" dirty="0"/>
              <a:t>Toso 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C78488B3-00EA-4C16-9807-4FBB0165D02A}"/>
              </a:ext>
            </a:extLst>
          </p:cNvPr>
          <p:cNvCxnSpPr>
            <a:cxnSpLocks/>
          </p:cNvCxnSpPr>
          <p:nvPr/>
        </p:nvCxnSpPr>
        <p:spPr>
          <a:xfrm>
            <a:off x="2801727" y="765036"/>
            <a:ext cx="0" cy="6092964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79D5CDCD-9515-3A7A-299D-766825C133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43" y="925555"/>
            <a:ext cx="982488" cy="103512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2014A13-97E9-E7B1-A4FE-8E2F16F5C523}"/>
              </a:ext>
            </a:extLst>
          </p:cNvPr>
          <p:cNvSpPr txBox="1"/>
          <p:nvPr/>
        </p:nvSpPr>
        <p:spPr>
          <a:xfrm>
            <a:off x="278868" y="2031673"/>
            <a:ext cx="163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M. </a:t>
            </a:r>
            <a:r>
              <a:rPr lang="it-IT" dirty="0" err="1"/>
              <a:t>Giammarchi</a:t>
            </a:r>
            <a:endParaRPr lang="it-IT" dirty="0"/>
          </a:p>
        </p:txBody>
      </p:sp>
      <p:pic>
        <p:nvPicPr>
          <p:cNvPr id="6" name="Immagine 5" descr="Immagine che contiene interni, dispositivo, mugnaio, ingombro&#10;&#10;Descrizione generata automaticamente">
            <a:extLst>
              <a:ext uri="{FF2B5EF4-FFF2-40B4-BE49-F238E27FC236}">
                <a16:creationId xmlns:a16="http://schemas.microsoft.com/office/drawing/2014/main" id="{BFE65486-85D6-FA1C-5560-8052FF557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671" y="3462903"/>
            <a:ext cx="5461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9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port acquatico, sfocato&#10;&#10;Descrizione generata automaticamente">
            <a:extLst>
              <a:ext uri="{FF2B5EF4-FFF2-40B4-BE49-F238E27FC236}">
                <a16:creationId xmlns:a16="http://schemas.microsoft.com/office/drawing/2014/main" id="{631A058D-0D1A-37CC-98B6-C8CCD4EE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0D445B-503F-B99E-C185-C79104D3E67B}"/>
              </a:ext>
            </a:extLst>
          </p:cNvPr>
          <p:cNvSpPr txBox="1"/>
          <p:nvPr/>
        </p:nvSpPr>
        <p:spPr>
          <a:xfrm>
            <a:off x="678431" y="733246"/>
            <a:ext cx="1083513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</a:rPr>
              <a:t>…..ricordare i nostri albori (o da dove tutto è partito) con questo breve excursus credo ci  faccia   apprezzare molto:</a:t>
            </a:r>
          </a:p>
          <a:p>
            <a:endParaRPr lang="it-IT" sz="28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FFFF00"/>
                </a:solidFill>
              </a:rPr>
              <a:t>Gli aspetti pioneristici della ricerca di coloro che ci hanno  </a:t>
            </a:r>
          </a:p>
          <a:p>
            <a:r>
              <a:rPr lang="it-IT" sz="2800" b="1" dirty="0">
                <a:solidFill>
                  <a:srgbClr val="FFFF00"/>
                </a:solidFill>
              </a:rPr>
              <a:t>preceduto e hanno formato</a:t>
            </a:r>
          </a:p>
          <a:p>
            <a:endParaRPr lang="it-IT" sz="28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FFFF00"/>
                </a:solidFill>
              </a:rPr>
              <a:t>Che la ricerca in questo campo nelle diverse aree si è evoluta grazie </a:t>
            </a:r>
          </a:p>
          <a:p>
            <a:r>
              <a:rPr lang="it-IT" sz="2800" b="1" dirty="0">
                <a:solidFill>
                  <a:srgbClr val="FFFF00"/>
                </a:solidFill>
              </a:rPr>
              <a:t>all’esperienza accumulata </a:t>
            </a:r>
          </a:p>
          <a:p>
            <a:endParaRPr lang="it-IT" sz="28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FFFF00"/>
                </a:solidFill>
              </a:rPr>
              <a:t>Che l’eredità del passato è un patrimonio e  fornisce molti stimoli scientifici e tecnologici per affrontare le sfide per  il futuro nella ricerca di base e per ricerca di tipo applicativo </a:t>
            </a:r>
          </a:p>
          <a:p>
            <a:endParaRPr lang="it-IT" sz="2800" dirty="0"/>
          </a:p>
          <a:p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A59D35-8CD2-D2C2-8365-8CFD580550EA}"/>
              </a:ext>
            </a:extLst>
          </p:cNvPr>
          <p:cNvSpPr txBox="1"/>
          <p:nvPr/>
        </p:nvSpPr>
        <p:spPr>
          <a:xfrm>
            <a:off x="678431" y="25360"/>
            <a:ext cx="2765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Conclusione</a:t>
            </a:r>
            <a:endParaRPr lang="it-IT" sz="4000" b="1" dirty="0">
              <a:solidFill>
                <a:srgbClr val="3EF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4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port acquatico, sfocato&#10;&#10;Descrizione generata automaticamente">
            <a:extLst>
              <a:ext uri="{FF2B5EF4-FFF2-40B4-BE49-F238E27FC236}">
                <a16:creationId xmlns:a16="http://schemas.microsoft.com/office/drawing/2014/main" id="{14BAAF33-9EED-A44C-52A6-21DE64426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2C4D39-E633-F8C5-7CBC-6EF90D566B8C}"/>
              </a:ext>
            </a:extLst>
          </p:cNvPr>
          <p:cNvSpPr txBox="1"/>
          <p:nvPr/>
        </p:nvSpPr>
        <p:spPr>
          <a:xfrm>
            <a:off x="333985" y="854830"/>
            <a:ext cx="865057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</a:rPr>
              <a:t>Ringraziamenti speciali per il materiale e consigli :</a:t>
            </a:r>
          </a:p>
          <a:p>
            <a:pPr algn="ctr"/>
            <a:endParaRPr lang="it-IT" sz="3200" b="1" dirty="0">
              <a:solidFill>
                <a:srgbClr val="FFFF00"/>
              </a:solidFill>
            </a:endParaRPr>
          </a:p>
          <a:p>
            <a:pPr algn="ctr"/>
            <a:r>
              <a:rPr lang="it-IT" sz="3200" b="1" dirty="0">
                <a:solidFill>
                  <a:srgbClr val="FFFF00"/>
                </a:solidFill>
              </a:rPr>
              <a:t>Sergio Brambilla</a:t>
            </a:r>
          </a:p>
          <a:p>
            <a:pPr algn="ctr"/>
            <a:r>
              <a:rPr lang="it-IT" sz="3200" b="1" dirty="0">
                <a:solidFill>
                  <a:srgbClr val="FFFF00"/>
                </a:solidFill>
              </a:rPr>
              <a:t> Dario Giove </a:t>
            </a:r>
          </a:p>
          <a:p>
            <a:pPr algn="ctr"/>
            <a:r>
              <a:rPr lang="it-IT" sz="3200" b="1" dirty="0">
                <a:solidFill>
                  <a:srgbClr val="FFFF00"/>
                </a:solidFill>
              </a:rPr>
              <a:t>Ileana Giussani </a:t>
            </a:r>
          </a:p>
          <a:p>
            <a:pPr algn="ctr"/>
            <a:r>
              <a:rPr lang="it-IT" sz="3200" b="1" dirty="0">
                <a:solidFill>
                  <a:srgbClr val="FFFF00"/>
                </a:solidFill>
              </a:rPr>
              <a:t>Benedicte Million </a:t>
            </a:r>
          </a:p>
          <a:p>
            <a:pPr algn="ctr"/>
            <a:r>
              <a:rPr lang="it-IT" sz="3200" b="1" dirty="0">
                <a:solidFill>
                  <a:srgbClr val="FFFF00"/>
                </a:solidFill>
              </a:rPr>
              <a:t>Massimo Sorbi</a:t>
            </a:r>
          </a:p>
          <a:p>
            <a:pPr algn="ctr"/>
            <a:r>
              <a:rPr lang="it-IT" sz="3200" b="1" dirty="0">
                <a:solidFill>
                  <a:srgbClr val="FFFF00"/>
                </a:solidFill>
              </a:rPr>
              <a:t> Enrico </a:t>
            </a:r>
            <a:r>
              <a:rPr lang="it-IT" sz="3200" b="1" dirty="0" err="1">
                <a:solidFill>
                  <a:srgbClr val="FFFF00"/>
                </a:solidFill>
              </a:rPr>
              <a:t>Vigezzi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D3B22D-733D-AF9D-2815-201C611D0F54}"/>
              </a:ext>
            </a:extLst>
          </p:cNvPr>
          <p:cNvSpPr txBox="1"/>
          <p:nvPr/>
        </p:nvSpPr>
        <p:spPr>
          <a:xfrm>
            <a:off x="880254" y="5657127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5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A0D64E-573A-F942-A33C-F987E9C7AF72}"/>
              </a:ext>
            </a:extLst>
          </p:cNvPr>
          <p:cNvSpPr txBox="1"/>
          <p:nvPr/>
        </p:nvSpPr>
        <p:spPr>
          <a:xfrm>
            <a:off x="1712619" y="5519445"/>
            <a:ext cx="8622873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800" b="1">
                <a:ln>
                  <a:solidFill>
                    <a:sysClr val="windowText" lastClr="000000"/>
                  </a:solidFill>
                </a:ln>
                <a:solidFill>
                  <a:srgbClr val="3EFF2D"/>
                </a:solidFill>
              </a:rPr>
              <a:t>Buon anniversario e </a:t>
            </a:r>
            <a:r>
              <a:rPr lang="it-IT" sz="4800" b="1" dirty="0">
                <a:ln>
                  <a:solidFill>
                    <a:sysClr val="windowText" lastClr="000000"/>
                  </a:solidFill>
                </a:ln>
                <a:solidFill>
                  <a:srgbClr val="3EFF2D"/>
                </a:solidFill>
              </a:rPr>
              <a:t>Grazie INFN!</a:t>
            </a:r>
          </a:p>
          <a:p>
            <a:endParaRPr lang="it-IT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r>
              <a:rPr lang="it-IT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577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parete, interni, bianco&#10;&#10;Descrizione generata automaticamente">
            <a:extLst>
              <a:ext uri="{FF2B5EF4-FFF2-40B4-BE49-F238E27FC236}">
                <a16:creationId xmlns:a16="http://schemas.microsoft.com/office/drawing/2014/main" id="{F344E90C-ACDC-5254-3BAB-3E03D1554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1" t="6932" r="1901" b="10291"/>
          <a:stretch/>
        </p:blipFill>
        <p:spPr>
          <a:xfrm>
            <a:off x="3938968" y="895350"/>
            <a:ext cx="1963354" cy="2336773"/>
          </a:xfrm>
          <a:prstGeom prst="rect">
            <a:avLst/>
          </a:prstGeom>
        </p:spPr>
      </p:pic>
      <p:pic>
        <p:nvPicPr>
          <p:cNvPr id="11" name="Immagine 10" descr="Immagine che contiene testo, interni, persona, lavorando&#10;&#10;Descrizione generata automaticamente">
            <a:extLst>
              <a:ext uri="{FF2B5EF4-FFF2-40B4-BE49-F238E27FC236}">
                <a16:creationId xmlns:a16="http://schemas.microsoft.com/office/drawing/2014/main" id="{F8ED1910-8B91-6B41-FDD1-187519CBF7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6" y="1424425"/>
            <a:ext cx="3795036" cy="2638842"/>
          </a:xfrm>
          <a:prstGeom prst="rect">
            <a:avLst/>
          </a:prstGeom>
        </p:spPr>
      </p:pic>
      <p:pic>
        <p:nvPicPr>
          <p:cNvPr id="15" name="Immagine 14" descr="Immagine che contiene testo, interni, nero&#10;&#10;Descrizione generata automaticamente">
            <a:extLst>
              <a:ext uri="{FF2B5EF4-FFF2-40B4-BE49-F238E27FC236}">
                <a16:creationId xmlns:a16="http://schemas.microsoft.com/office/drawing/2014/main" id="{CAC63369-D120-379E-1A8A-F7400630C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32" r="12306"/>
          <a:stretch/>
        </p:blipFill>
        <p:spPr>
          <a:xfrm rot="5400000">
            <a:off x="6323613" y="914472"/>
            <a:ext cx="1710953" cy="23730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2F8495-C822-77AA-281B-BB4D88173938}"/>
              </a:ext>
            </a:extLst>
          </p:cNvPr>
          <p:cNvSpPr txBox="1"/>
          <p:nvPr/>
        </p:nvSpPr>
        <p:spPr>
          <a:xfrm>
            <a:off x="335446" y="133180"/>
            <a:ext cx="10817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………. intenso lavoro per la costruzione del ciclotrone a Milano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E3BCF18-286F-217C-1468-A85FDBA60EB2}"/>
              </a:ext>
            </a:extLst>
          </p:cNvPr>
          <p:cNvSpPr txBox="1"/>
          <p:nvPr/>
        </p:nvSpPr>
        <p:spPr>
          <a:xfrm>
            <a:off x="105053" y="891135"/>
            <a:ext cx="347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La nostra officina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2B3A9F5-93F4-75F0-3737-7B556EF44C10}"/>
              </a:ext>
            </a:extLst>
          </p:cNvPr>
          <p:cNvSpPr txBox="1"/>
          <p:nvPr/>
        </p:nvSpPr>
        <p:spPr>
          <a:xfrm>
            <a:off x="4255933" y="964828"/>
            <a:ext cx="1693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RF control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B03F616-83E9-0780-1D88-76B25A3B8A8A}"/>
              </a:ext>
            </a:extLst>
          </p:cNvPr>
          <p:cNvSpPr txBox="1"/>
          <p:nvPr/>
        </p:nvSpPr>
        <p:spPr>
          <a:xfrm>
            <a:off x="6443349" y="2196547"/>
            <a:ext cx="1864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Alimentatori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e controlli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C037931-CA21-64CF-D9AD-01417C1CF964}"/>
              </a:ext>
            </a:extLst>
          </p:cNvPr>
          <p:cNvSpPr txBox="1"/>
          <p:nvPr/>
        </p:nvSpPr>
        <p:spPr>
          <a:xfrm>
            <a:off x="10743450" y="952944"/>
            <a:ext cx="1563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Il fascio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estratto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5942611F-B520-8470-F119-C08F88B497E9}"/>
              </a:ext>
            </a:extLst>
          </p:cNvPr>
          <p:cNvCxnSpPr/>
          <p:nvPr/>
        </p:nvCxnSpPr>
        <p:spPr>
          <a:xfrm>
            <a:off x="0" y="895350"/>
            <a:ext cx="12192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21C8B7B8-AD37-4C20-CD35-8CF2ED4E78D4}"/>
              </a:ext>
            </a:extLst>
          </p:cNvPr>
          <p:cNvCxnSpPr>
            <a:cxnSpLocks/>
          </p:cNvCxnSpPr>
          <p:nvPr/>
        </p:nvCxnSpPr>
        <p:spPr>
          <a:xfrm flipH="1">
            <a:off x="3883891" y="891135"/>
            <a:ext cx="17649" cy="59626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B34787A1-6607-FF90-4DB7-0B5768EC38D3}"/>
              </a:ext>
            </a:extLst>
          </p:cNvPr>
          <p:cNvCxnSpPr>
            <a:cxnSpLocks/>
          </p:cNvCxnSpPr>
          <p:nvPr/>
        </p:nvCxnSpPr>
        <p:spPr>
          <a:xfrm flipH="1">
            <a:off x="8593549" y="891135"/>
            <a:ext cx="29882" cy="5966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EE1EF8D-802B-4F2D-1D2D-09BB8ACE26C0}"/>
              </a:ext>
            </a:extLst>
          </p:cNvPr>
          <p:cNvSpPr txBox="1"/>
          <p:nvPr/>
        </p:nvSpPr>
        <p:spPr>
          <a:xfrm>
            <a:off x="552450" y="3634961"/>
            <a:ext cx="233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A. Giussani e G. Finardi</a:t>
            </a:r>
          </a:p>
        </p:txBody>
      </p:sp>
      <p:pic>
        <p:nvPicPr>
          <p:cNvPr id="6" name="Immagine 5" descr="Immagine che contiene testo, interni, vecchio, sporco&#10;&#10;Descrizione generata automaticamente">
            <a:extLst>
              <a:ext uri="{FF2B5EF4-FFF2-40B4-BE49-F238E27FC236}">
                <a16:creationId xmlns:a16="http://schemas.microsoft.com/office/drawing/2014/main" id="{CE06AD49-D135-824B-499A-0454C3066E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6" y="4063267"/>
            <a:ext cx="3350189" cy="2333965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271562E-413A-3D4B-7441-3E8AD3E70A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3" t="16953" r="10899" b="22461"/>
          <a:stretch/>
        </p:blipFill>
        <p:spPr>
          <a:xfrm>
            <a:off x="8942832" y="911780"/>
            <a:ext cx="1757268" cy="1686669"/>
          </a:xfrm>
          <a:prstGeom prst="rect">
            <a:avLst/>
          </a:prstGeom>
        </p:spPr>
      </p:pic>
      <p:pic>
        <p:nvPicPr>
          <p:cNvPr id="8" name="Immagine 7" descr="Immagine che contiene persona, uomo, finestra, interni&#10;&#10;Descrizione generata automaticamente">
            <a:extLst>
              <a:ext uri="{FF2B5EF4-FFF2-40B4-BE49-F238E27FC236}">
                <a16:creationId xmlns:a16="http://schemas.microsoft.com/office/drawing/2014/main" id="{092B2D18-6721-4372-193A-5D4E39FD27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727" y="2620469"/>
            <a:ext cx="886922" cy="96152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0AF7E6-F188-04D1-E38A-B1818865902B}"/>
              </a:ext>
            </a:extLst>
          </p:cNvPr>
          <p:cNvSpPr txBox="1"/>
          <p:nvPr/>
        </p:nvSpPr>
        <p:spPr>
          <a:xfrm>
            <a:off x="9713298" y="2658662"/>
            <a:ext cx="2545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Varisco : </a:t>
            </a:r>
          </a:p>
          <a:p>
            <a:r>
              <a:rPr lang="it-IT" dirty="0"/>
              <a:t>assegnava il</a:t>
            </a:r>
          </a:p>
          <a:p>
            <a:r>
              <a:rPr lang="it-IT" dirty="0"/>
              <a:t>fascio agli sperimentatori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20A5BF-8CCE-CF1A-8E7D-71B5F6B99F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808"/>
          <a:stretch/>
        </p:blipFill>
        <p:spPr>
          <a:xfrm>
            <a:off x="9958086" y="4180831"/>
            <a:ext cx="2164396" cy="254398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FCD94B-8EFE-297C-D8F8-0EA10B9FF632}"/>
              </a:ext>
            </a:extLst>
          </p:cNvPr>
          <p:cNvSpPr txBox="1"/>
          <p:nvPr/>
        </p:nvSpPr>
        <p:spPr>
          <a:xfrm>
            <a:off x="8740296" y="4592342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Costruzione</a:t>
            </a:r>
          </a:p>
          <a:p>
            <a:r>
              <a:rPr lang="it-IT" dirty="0"/>
              <a:t>Rivelatori </a:t>
            </a:r>
          </a:p>
          <a:p>
            <a:r>
              <a:rPr lang="it-IT" dirty="0"/>
              <a:t>al silicio</a:t>
            </a:r>
          </a:p>
        </p:txBody>
      </p:sp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4FFE51E4-211B-5540-BFA3-4ED24696638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99" r="5932" b="3924"/>
          <a:stretch/>
        </p:blipFill>
        <p:spPr>
          <a:xfrm rot="10800000">
            <a:off x="3968762" y="3027544"/>
            <a:ext cx="4534542" cy="380513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02C6B3-C633-2451-F4E5-EBED4F295F74}"/>
              </a:ext>
            </a:extLst>
          </p:cNvPr>
          <p:cNvSpPr txBox="1"/>
          <p:nvPr/>
        </p:nvSpPr>
        <p:spPr>
          <a:xfrm>
            <a:off x="4226114" y="5901251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Elettronica-acquisizione dati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7B3BCAB-4735-217C-9A42-A4D14E5A7624}"/>
              </a:ext>
            </a:extLst>
          </p:cNvPr>
          <p:cNvSpPr txBox="1"/>
          <p:nvPr/>
        </p:nvSpPr>
        <p:spPr>
          <a:xfrm>
            <a:off x="4591094" y="6422963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L. Colli</a:t>
            </a:r>
          </a:p>
        </p:txBody>
      </p:sp>
    </p:spTree>
    <p:extLst>
      <p:ext uri="{BB962C8B-B14F-4D97-AF65-F5344CB8AC3E}">
        <p14:creationId xmlns:p14="http://schemas.microsoft.com/office/powerpoint/2010/main" val="65451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FFF84884-3D3E-69F7-8393-FF648DD040A8}"/>
              </a:ext>
            </a:extLst>
          </p:cNvPr>
          <p:cNvSpPr/>
          <p:nvPr/>
        </p:nvSpPr>
        <p:spPr>
          <a:xfrm>
            <a:off x="255163" y="200417"/>
            <a:ext cx="382753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Nel 1972  estensione delle  sale sperimentali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70C0"/>
                </a:solidFill>
              </a:rPr>
              <a:t>migliorata la </a:t>
            </a:r>
            <a:r>
              <a:rPr lang="it-IT" sz="2800" b="1" dirty="0" err="1">
                <a:solidFill>
                  <a:srgbClr val="0070C0"/>
                </a:solidFill>
              </a:rPr>
              <a:t>funzionalita</a:t>
            </a:r>
            <a:r>
              <a:rPr lang="it-IT" sz="2800" b="1" dirty="0">
                <a:solidFill>
                  <a:srgbClr val="0070C0"/>
                </a:solidFill>
              </a:rPr>
              <a:t>̀ della macchina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70C0"/>
                </a:solidFill>
              </a:rPr>
              <a:t>creato il “gruppo utenti del ciclotrone” a cui fanno riferimento molte sezioni I.N.F.N.; (Pavia, Padova, Catania, Legnaro, Bari, Firenze, Genova, </a:t>
            </a:r>
            <a:r>
              <a:rPr lang="it-IT" sz="2800" b="1" dirty="0" err="1">
                <a:solidFill>
                  <a:srgbClr val="0070C0"/>
                </a:solidFill>
              </a:rPr>
              <a:t>ect</a:t>
            </a:r>
            <a:r>
              <a:rPr lang="it-IT" sz="2800" b="1" dirty="0">
                <a:solidFill>
                  <a:srgbClr val="0070C0"/>
                </a:solidFill>
              </a:rPr>
              <a:t>.).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69CADA-3242-BF34-AB3E-ED2A593E9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6" t="6467" r="4317" b="6774"/>
          <a:stretch/>
        </p:blipFill>
        <p:spPr>
          <a:xfrm>
            <a:off x="4119790" y="831512"/>
            <a:ext cx="7836910" cy="5194975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D41603-D4D7-A519-9D9A-2F4A63E1D212}"/>
              </a:ext>
            </a:extLst>
          </p:cNvPr>
          <p:cNvSpPr txBox="1"/>
          <p:nvPr/>
        </p:nvSpPr>
        <p:spPr>
          <a:xfrm>
            <a:off x="4119790" y="676768"/>
            <a:ext cx="2662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Ciclotrone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AE95B3-B27C-E9F4-7F65-D80F743A8EE3}"/>
              </a:ext>
            </a:extLst>
          </p:cNvPr>
          <p:cNvSpPr txBox="1"/>
          <p:nvPr/>
        </p:nvSpPr>
        <p:spPr>
          <a:xfrm>
            <a:off x="8440687" y="1061488"/>
            <a:ext cx="3496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Sale sperimentali </a:t>
            </a:r>
          </a:p>
        </p:txBody>
      </p:sp>
    </p:spTree>
    <p:extLst>
      <p:ext uri="{BB962C8B-B14F-4D97-AF65-F5344CB8AC3E}">
        <p14:creationId xmlns:p14="http://schemas.microsoft.com/office/powerpoint/2010/main" val="13427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40C2E6-8A76-73EB-78E9-9310A347B997}"/>
              </a:ext>
            </a:extLst>
          </p:cNvPr>
          <p:cNvSpPr txBox="1"/>
          <p:nvPr/>
        </p:nvSpPr>
        <p:spPr>
          <a:xfrm>
            <a:off x="57730" y="55523"/>
            <a:ext cx="6535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….. dal 1965 fino  ai primi anni 80</a:t>
            </a:r>
          </a:p>
          <a:p>
            <a:r>
              <a:rPr lang="it-IT" sz="3600" b="1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4D93BD-D744-4DBE-094B-81924355C794}"/>
              </a:ext>
            </a:extLst>
          </p:cNvPr>
          <p:cNvSpPr txBox="1"/>
          <p:nvPr/>
        </p:nvSpPr>
        <p:spPr>
          <a:xfrm>
            <a:off x="3899535" y="3892318"/>
            <a:ext cx="8152107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2060"/>
                </a:solidFill>
              </a:rPr>
              <a:t>Investigare le caratteristiche  dei nuclei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2060"/>
                </a:solidFill>
              </a:rPr>
              <a:t>Proprietà statistiche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2060"/>
                </a:solidFill>
              </a:rPr>
              <a:t>Proprietà dell’interazione nucleare nei </a:t>
            </a:r>
          </a:p>
          <a:p>
            <a:r>
              <a:rPr lang="it-IT" sz="2800" dirty="0">
                <a:solidFill>
                  <a:srgbClr val="002060"/>
                </a:solidFill>
              </a:rPr>
              <a:t>     processi di reazioni </a:t>
            </a:r>
          </a:p>
          <a:p>
            <a:r>
              <a:rPr lang="it-IT" sz="2800" b="1" dirty="0">
                <a:solidFill>
                  <a:srgbClr val="002060"/>
                </a:solidFill>
              </a:rPr>
              <a:t>dati importanti per lo sviluppo  del modello ottico</a:t>
            </a:r>
          </a:p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957AC3B-55BF-3053-9DE5-A28DFFC8B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982" y="2792945"/>
            <a:ext cx="978618" cy="111145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739BF01-1C81-7684-CCF4-A1D2D03B4F91}"/>
              </a:ext>
            </a:extLst>
          </p:cNvPr>
          <p:cNvSpPr txBox="1"/>
          <p:nvPr/>
        </p:nvSpPr>
        <p:spPr>
          <a:xfrm>
            <a:off x="1077660" y="5857034"/>
            <a:ext cx="730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Elsa  </a:t>
            </a:r>
          </a:p>
          <a:p>
            <a:r>
              <a:rPr lang="it-IT" sz="1600" dirty="0" err="1"/>
              <a:t>Fabrici</a:t>
            </a:r>
            <a:endParaRPr lang="it-IT" sz="1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EDAA595-5AA3-B317-FB2A-96741E9A1C03}"/>
              </a:ext>
            </a:extLst>
          </p:cNvPr>
          <p:cNvSpPr txBox="1"/>
          <p:nvPr/>
        </p:nvSpPr>
        <p:spPr>
          <a:xfrm>
            <a:off x="2428265" y="3905413"/>
            <a:ext cx="1770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Paolo Guazzoni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F8EE445-1F33-1AB5-9438-28E8AAA68872}"/>
              </a:ext>
            </a:extLst>
          </p:cNvPr>
          <p:cNvSpPr txBox="1"/>
          <p:nvPr/>
        </p:nvSpPr>
        <p:spPr>
          <a:xfrm>
            <a:off x="-23041" y="3920052"/>
            <a:ext cx="1327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Ettore </a:t>
            </a:r>
            <a:r>
              <a:rPr lang="it-IT" sz="1600" dirty="0" err="1"/>
              <a:t>Gadioli</a:t>
            </a:r>
            <a:endParaRPr lang="it-IT" sz="16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C3788AE-83D1-8020-5C98-525197EA9FBF}"/>
              </a:ext>
            </a:extLst>
          </p:cNvPr>
          <p:cNvSpPr txBox="1"/>
          <p:nvPr/>
        </p:nvSpPr>
        <p:spPr>
          <a:xfrm>
            <a:off x="-54152" y="5327271"/>
            <a:ext cx="1234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Luisa  </a:t>
            </a:r>
            <a:r>
              <a:rPr lang="it-IT" sz="1600" dirty="0" err="1"/>
              <a:t>Zetta</a:t>
            </a:r>
            <a:endParaRPr lang="it-IT" sz="16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37384DE-1925-3F70-F957-44B6DDE539EB}"/>
              </a:ext>
            </a:extLst>
          </p:cNvPr>
          <p:cNvSpPr txBox="1"/>
          <p:nvPr/>
        </p:nvSpPr>
        <p:spPr>
          <a:xfrm>
            <a:off x="1309176" y="3904395"/>
            <a:ext cx="1119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Enrica Erba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1847D66-7A66-5858-D343-FB43B9284D3D}"/>
              </a:ext>
            </a:extLst>
          </p:cNvPr>
          <p:cNvSpPr txBox="1"/>
          <p:nvPr/>
        </p:nvSpPr>
        <p:spPr>
          <a:xfrm>
            <a:off x="2797547" y="5337464"/>
            <a:ext cx="134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Laura Colli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C851B29F-E2BA-8E49-BA0D-F1D2CCB88E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38" y="4342385"/>
            <a:ext cx="796916" cy="92727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2FFC081-C765-0361-763B-2DDAF679962D}"/>
              </a:ext>
            </a:extLst>
          </p:cNvPr>
          <p:cNvSpPr txBox="1"/>
          <p:nvPr/>
        </p:nvSpPr>
        <p:spPr>
          <a:xfrm>
            <a:off x="1003765" y="5297147"/>
            <a:ext cx="206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Sergio Micheletti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BA3395E-E08D-ED4C-1135-E0495CB8C936}"/>
              </a:ext>
            </a:extLst>
          </p:cNvPr>
          <p:cNvSpPr txBox="1"/>
          <p:nvPr/>
        </p:nvSpPr>
        <p:spPr>
          <a:xfrm>
            <a:off x="1434555" y="223194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Ileana </a:t>
            </a:r>
            <a:r>
              <a:rPr lang="it-IT" sz="1600" dirty="0"/>
              <a:t>Iori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577CD1A-9362-B73E-86E5-8010244C3E7D}"/>
              </a:ext>
            </a:extLst>
          </p:cNvPr>
          <p:cNvSpPr txBox="1"/>
          <p:nvPr/>
        </p:nvSpPr>
        <p:spPr>
          <a:xfrm>
            <a:off x="2582265" y="2048310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Giovanni</a:t>
            </a:r>
          </a:p>
          <a:p>
            <a:r>
              <a:rPr lang="it-IT" sz="1600" dirty="0"/>
              <a:t>Lo Bianco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859D46D3-7E7E-627C-722A-270D00E47836}"/>
              </a:ext>
            </a:extLst>
          </p:cNvPr>
          <p:cNvSpPr txBox="1"/>
          <p:nvPr/>
        </p:nvSpPr>
        <p:spPr>
          <a:xfrm>
            <a:off x="124589" y="2108964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Marcello</a:t>
            </a:r>
          </a:p>
          <a:p>
            <a:r>
              <a:rPr lang="it-IT" sz="1600" dirty="0"/>
              <a:t>Pignanelli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8048FCA-4972-3F4F-873F-6A68D8F11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36" y="854310"/>
            <a:ext cx="820399" cy="1190902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pic>
        <p:nvPicPr>
          <p:cNvPr id="8" name="Picture 7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555ADC29-D440-CEC2-D9F2-A87FDA918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834" y="869759"/>
            <a:ext cx="1198866" cy="1111449"/>
          </a:xfrm>
          <a:prstGeom prst="rect">
            <a:avLst/>
          </a:prstGeom>
        </p:spPr>
      </p:pic>
      <p:pic>
        <p:nvPicPr>
          <p:cNvPr id="14" name="Picture 1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FC0F078-2963-2012-1AA8-64F05EAA33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2" y="2839304"/>
            <a:ext cx="1220319" cy="1126448"/>
          </a:xfrm>
          <a:prstGeom prst="rect">
            <a:avLst/>
          </a:prstGeom>
        </p:spPr>
      </p:pic>
      <p:pic>
        <p:nvPicPr>
          <p:cNvPr id="21" name="Picture 20" descr="A person with white hair&#10;&#10;Description automatically generated with low confidence">
            <a:extLst>
              <a:ext uri="{FF2B5EF4-FFF2-40B4-BE49-F238E27FC236}">
                <a16:creationId xmlns:a16="http://schemas.microsoft.com/office/drawing/2014/main" id="{329A6FED-CEFC-252E-C71F-E3CFA0A23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421" y="2852020"/>
            <a:ext cx="1124598" cy="1052376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EDC8C1-B237-72DB-E73C-888882396D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957" y="682533"/>
            <a:ext cx="2133600" cy="14859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D6A1B2-E4A5-3D9F-0695-280C64C4BE03}"/>
              </a:ext>
            </a:extLst>
          </p:cNvPr>
          <p:cNvCxnSpPr>
            <a:cxnSpLocks/>
            <a:stCxn id="2" idx="1"/>
          </p:cNvCxnSpPr>
          <p:nvPr/>
        </p:nvCxnSpPr>
        <p:spPr>
          <a:xfrm>
            <a:off x="57730" y="655688"/>
            <a:ext cx="12076540" cy="861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473B56-6232-0662-7C9A-2F3A3853F3ED}"/>
              </a:ext>
            </a:extLst>
          </p:cNvPr>
          <p:cNvCxnSpPr>
            <a:cxnSpLocks/>
          </p:cNvCxnSpPr>
          <p:nvPr/>
        </p:nvCxnSpPr>
        <p:spPr>
          <a:xfrm>
            <a:off x="3762950" y="812024"/>
            <a:ext cx="71019" cy="618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2E50EA8-D741-5E4D-9B06-B80183740016}"/>
              </a:ext>
            </a:extLst>
          </p:cNvPr>
          <p:cNvSpPr/>
          <p:nvPr/>
        </p:nvSpPr>
        <p:spPr>
          <a:xfrm>
            <a:off x="8252073" y="221133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</a:rPr>
              <a:t>Le reazioni nucleari </a:t>
            </a:r>
          </a:p>
          <a:p>
            <a:r>
              <a:rPr lang="it-IT" sz="3200" b="1" dirty="0">
                <a:solidFill>
                  <a:srgbClr val="002060"/>
                </a:solidFill>
              </a:rPr>
              <a:t>con protoni – </a:t>
            </a:r>
          </a:p>
          <a:p>
            <a:r>
              <a:rPr lang="it-IT" sz="3200" b="1" dirty="0">
                <a:solidFill>
                  <a:srgbClr val="002060"/>
                </a:solidFill>
              </a:rPr>
              <a:t>sonda per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DFB8EA4D-0DF5-5D9F-8B17-BADAA50D86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907" y="5609411"/>
            <a:ext cx="800092" cy="95722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7DE654D-6263-8B28-B918-4808A4B5F60A}"/>
              </a:ext>
            </a:extLst>
          </p:cNvPr>
          <p:cNvSpPr txBox="1"/>
          <p:nvPr/>
        </p:nvSpPr>
        <p:spPr>
          <a:xfrm>
            <a:off x="2821245" y="5759227"/>
            <a:ext cx="800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Arialdo</a:t>
            </a:r>
          </a:p>
          <a:p>
            <a:r>
              <a:rPr lang="it-IT" sz="1600" dirty="0"/>
              <a:t>Moroni</a:t>
            </a:r>
          </a:p>
        </p:txBody>
      </p:sp>
      <p:pic>
        <p:nvPicPr>
          <p:cNvPr id="7" name="Picture 6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7D47039A-B9A9-0B89-763A-FCAFC36E65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541" y="4348678"/>
            <a:ext cx="732511" cy="886706"/>
          </a:xfrm>
          <a:prstGeom prst="rect">
            <a:avLst/>
          </a:prstGeom>
        </p:spPr>
      </p:pic>
      <p:pic>
        <p:nvPicPr>
          <p:cNvPr id="9" name="Picture 8" descr="A picture containing chair, black, white, cluttered&#10;&#10;Description automatically generated">
            <a:extLst>
              <a:ext uri="{FF2B5EF4-FFF2-40B4-BE49-F238E27FC236}">
                <a16:creationId xmlns:a16="http://schemas.microsoft.com/office/drawing/2014/main" id="{8906DDAB-3FE1-3FFB-6EF8-6D74E0BDB0E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095" y="703102"/>
            <a:ext cx="4140200" cy="3149600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E4881E8-DFC8-8DF9-9337-C7391DDBD00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039" y="5609411"/>
            <a:ext cx="754959" cy="912152"/>
          </a:xfrm>
          <a:prstGeom prst="rect">
            <a:avLst/>
          </a:prstGeom>
        </p:spPr>
      </p:pic>
      <p:pic>
        <p:nvPicPr>
          <p:cNvPr id="10" name="Immagine 9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A0C73010-8F76-8080-BC00-B2C996AE45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435" y="867349"/>
            <a:ext cx="1121916" cy="108739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2" name="Picture 11" descr="A picture containing text, wall, indoor, person&#10;&#10;Description automatically generated">
            <a:extLst>
              <a:ext uri="{FF2B5EF4-FFF2-40B4-BE49-F238E27FC236}">
                <a16:creationId xmlns:a16="http://schemas.microsoft.com/office/drawing/2014/main" id="{91D38A97-1376-BDC2-8582-283B799217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30" y="5714298"/>
            <a:ext cx="956724" cy="921550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pic>
        <p:nvPicPr>
          <p:cNvPr id="15" name="Immagine 14" descr="Immagine che contiene persona, donna, giovane, sorridente&#10;&#10;Descrizione generata automaticamente">
            <a:extLst>
              <a:ext uri="{FF2B5EF4-FFF2-40B4-BE49-F238E27FC236}">
                <a16:creationId xmlns:a16="http://schemas.microsoft.com/office/drawing/2014/main" id="{736E6BFB-1587-DDB2-A90F-F90A18E34E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3095" y="4265446"/>
            <a:ext cx="842486" cy="1111331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pic>
        <p:nvPicPr>
          <p:cNvPr id="16" name="Immagine 15" descr="Immagine che contiene persona, parete, interni, capelli&#10;&#10;Descrizione generata automaticamente">
            <a:extLst>
              <a:ext uri="{FF2B5EF4-FFF2-40B4-BE49-F238E27FC236}">
                <a16:creationId xmlns:a16="http://schemas.microsoft.com/office/drawing/2014/main" id="{1B43CC63-364F-8258-F97B-44C44BF5CA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9542" y="4271453"/>
            <a:ext cx="863600" cy="1079500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</p:spTree>
    <p:extLst>
      <p:ext uri="{BB962C8B-B14F-4D97-AF65-F5344CB8AC3E}">
        <p14:creationId xmlns:p14="http://schemas.microsoft.com/office/powerpoint/2010/main" val="732213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631749-6D69-0594-78FF-8CF9433A1A9F}"/>
              </a:ext>
            </a:extLst>
          </p:cNvPr>
          <p:cNvSpPr txBox="1"/>
          <p:nvPr/>
        </p:nvSpPr>
        <p:spPr>
          <a:xfrm>
            <a:off x="314792" y="120079"/>
            <a:ext cx="10163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……. Radioprotezione e fisica medica al ciclotrone di Milano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F3C104-E611-48E8-82FE-A871A700DA62}"/>
              </a:ext>
            </a:extLst>
          </p:cNvPr>
          <p:cNvSpPr txBox="1"/>
          <p:nvPr/>
        </p:nvSpPr>
        <p:spPr>
          <a:xfrm>
            <a:off x="1556426" y="2001430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Daniela </a:t>
            </a:r>
          </a:p>
          <a:p>
            <a:r>
              <a:rPr lang="it-IT" sz="1600" dirty="0"/>
              <a:t>Bettega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8DCF63-5916-B8A3-7F7E-D4A068C03A9A}"/>
              </a:ext>
            </a:extLst>
          </p:cNvPr>
          <p:cNvSpPr txBox="1"/>
          <p:nvPr/>
        </p:nvSpPr>
        <p:spPr>
          <a:xfrm>
            <a:off x="109589" y="3776931"/>
            <a:ext cx="1272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Flavia Groppi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2FCC48-7F1E-95D6-8CA0-D8858D5BDBDF}"/>
              </a:ext>
            </a:extLst>
          </p:cNvPr>
          <p:cNvSpPr txBox="1"/>
          <p:nvPr/>
        </p:nvSpPr>
        <p:spPr>
          <a:xfrm>
            <a:off x="1508652" y="3683022"/>
            <a:ext cx="1438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Mauro Bonardi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AA4EF3-83A9-8885-DC6C-FEB2525C6D91}"/>
              </a:ext>
            </a:extLst>
          </p:cNvPr>
          <p:cNvSpPr txBox="1"/>
          <p:nvPr/>
        </p:nvSpPr>
        <p:spPr>
          <a:xfrm>
            <a:off x="158030" y="5165452"/>
            <a:ext cx="1438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Nicki Molho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5174305-E9EF-B0CA-E088-EC00C41E3E8E}"/>
              </a:ext>
            </a:extLst>
          </p:cNvPr>
          <p:cNvSpPr txBox="1"/>
          <p:nvPr/>
        </p:nvSpPr>
        <p:spPr>
          <a:xfrm>
            <a:off x="203837" y="6089500"/>
            <a:ext cx="134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Laura Pirola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A701FB3-4773-C8A2-2318-85ED4C74D4A6}"/>
              </a:ext>
            </a:extLst>
          </p:cNvPr>
          <p:cNvSpPr txBox="1"/>
          <p:nvPr/>
        </p:nvSpPr>
        <p:spPr>
          <a:xfrm>
            <a:off x="7644069" y="3974986"/>
            <a:ext cx="4070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Scuola di Specializzazione in Fisica Medica – molte collaborazioni con gli ospedali C. </a:t>
            </a:r>
            <a:r>
              <a:rPr lang="it-IT" sz="2400" dirty="0" err="1"/>
              <a:t>Birattari</a:t>
            </a:r>
            <a:r>
              <a:rPr lang="it-IT" sz="2400" dirty="0"/>
              <a:t> uno dei direttori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3D377F-7DAB-57ED-652B-80960E1503B1}"/>
              </a:ext>
            </a:extLst>
          </p:cNvPr>
          <p:cNvSpPr txBox="1"/>
          <p:nvPr/>
        </p:nvSpPr>
        <p:spPr>
          <a:xfrm>
            <a:off x="7644069" y="762285"/>
            <a:ext cx="40403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Nasce un gruppo molto attivo  che sviluppa tecnologie e </a:t>
            </a:r>
          </a:p>
          <a:p>
            <a:r>
              <a:rPr lang="it-IT" sz="2800" dirty="0"/>
              <a:t>metodologie  per applicazioni in ambito medico e biologico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EA0A2FA-34DD-2F49-08CE-F7012459BDC4}"/>
              </a:ext>
            </a:extLst>
          </p:cNvPr>
          <p:cNvSpPr/>
          <p:nvPr/>
        </p:nvSpPr>
        <p:spPr>
          <a:xfrm>
            <a:off x="3485398" y="4549899"/>
            <a:ext cx="402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Claudio </a:t>
            </a:r>
            <a:r>
              <a:rPr lang="it-IT" sz="2400" dirty="0" err="1"/>
              <a:t>Birattari</a:t>
            </a:r>
            <a:r>
              <a:rPr lang="it-IT" sz="2400" dirty="0"/>
              <a:t> calibra </a:t>
            </a:r>
          </a:p>
          <a:p>
            <a:r>
              <a:rPr lang="it-IT" sz="2400" dirty="0"/>
              <a:t>i rivelatore  di neutroni </a:t>
            </a:r>
          </a:p>
          <a:p>
            <a:r>
              <a:rPr lang="it-IT" sz="2400" dirty="0"/>
              <a:t> per  la radioprotezione </a:t>
            </a:r>
          </a:p>
          <a:p>
            <a:r>
              <a:rPr lang="it-IT" sz="2400" dirty="0"/>
              <a:t>al ciclotrone di Milano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05E95D7-CB6E-0F62-E168-F9F8A58B697A}"/>
              </a:ext>
            </a:extLst>
          </p:cNvPr>
          <p:cNvSpPr txBox="1"/>
          <p:nvPr/>
        </p:nvSpPr>
        <p:spPr>
          <a:xfrm>
            <a:off x="1465865" y="5184641"/>
            <a:ext cx="1810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Grazia Gambarini</a:t>
            </a:r>
          </a:p>
        </p:txBody>
      </p: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C38C739F-1990-82CB-3150-19181C2B612F}"/>
              </a:ext>
            </a:extLst>
          </p:cNvPr>
          <p:cNvCxnSpPr/>
          <p:nvPr/>
        </p:nvCxnSpPr>
        <p:spPr>
          <a:xfrm>
            <a:off x="0" y="704854"/>
            <a:ext cx="106738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E41962-7F91-EEDD-2907-69A98AA65EA2}"/>
              </a:ext>
            </a:extLst>
          </p:cNvPr>
          <p:cNvCxnSpPr>
            <a:cxnSpLocks/>
          </p:cNvCxnSpPr>
          <p:nvPr/>
        </p:nvCxnSpPr>
        <p:spPr>
          <a:xfrm flipH="1">
            <a:off x="3186217" y="704854"/>
            <a:ext cx="15098" cy="62041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D701DB7-745B-CAF8-6933-EC7F1508B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99" y="835490"/>
            <a:ext cx="1088525" cy="1132065"/>
          </a:xfrm>
          <a:prstGeom prst="rect">
            <a:avLst/>
          </a:prstGeom>
        </p:spPr>
      </p:pic>
      <p:sp>
        <p:nvSpPr>
          <p:cNvPr id="30" name="CasellaDiTesto 9">
            <a:extLst>
              <a:ext uri="{FF2B5EF4-FFF2-40B4-BE49-F238E27FC236}">
                <a16:creationId xmlns:a16="http://schemas.microsoft.com/office/drawing/2014/main" id="{76C2C306-7B94-70DB-A312-2EA231D54E64}"/>
              </a:ext>
            </a:extLst>
          </p:cNvPr>
          <p:cNvSpPr txBox="1"/>
          <p:nvPr/>
        </p:nvSpPr>
        <p:spPr>
          <a:xfrm>
            <a:off x="139212" y="2019440"/>
            <a:ext cx="1243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Marie Claire </a:t>
            </a:r>
          </a:p>
          <a:p>
            <a:r>
              <a:rPr lang="it-IT" sz="1600" dirty="0"/>
              <a:t>Cantone</a:t>
            </a:r>
          </a:p>
        </p:txBody>
      </p: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93E2D05-BC8A-5888-703F-D396131ED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53" y="840367"/>
            <a:ext cx="1296153" cy="1127090"/>
          </a:xfrm>
          <a:prstGeom prst="rect">
            <a:avLst/>
          </a:prstGeom>
        </p:spPr>
      </p:pic>
      <p:pic>
        <p:nvPicPr>
          <p:cNvPr id="36" name="Picture 35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A1A2D05-2795-F40D-1205-FD970FD7ED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426" y="2674157"/>
            <a:ext cx="951057" cy="978758"/>
          </a:xfrm>
          <a:prstGeom prst="rect">
            <a:avLst/>
          </a:prstGeom>
        </p:spPr>
      </p:pic>
      <p:pic>
        <p:nvPicPr>
          <p:cNvPr id="38" name="Picture 37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F6C79130-9368-FC5C-3593-F727BCC11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61" y="4270801"/>
            <a:ext cx="825500" cy="8001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0" name="Picture 39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F55BCF86-B319-5D95-75A9-A565E3E69C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876" y="4228109"/>
            <a:ext cx="764131" cy="842792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  <p:sp>
        <p:nvSpPr>
          <p:cNvPr id="44" name="CasellaDiTesto 20">
            <a:extLst>
              <a:ext uri="{FF2B5EF4-FFF2-40B4-BE49-F238E27FC236}">
                <a16:creationId xmlns:a16="http://schemas.microsoft.com/office/drawing/2014/main" id="{87576D0E-2264-763C-37D7-A2FE58943F9F}"/>
              </a:ext>
            </a:extLst>
          </p:cNvPr>
          <p:cNvSpPr txBox="1"/>
          <p:nvPr/>
        </p:nvSpPr>
        <p:spPr>
          <a:xfrm>
            <a:off x="227822" y="5649414"/>
            <a:ext cx="2309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Lucia Tallone</a:t>
            </a:r>
          </a:p>
        </p:txBody>
      </p:sp>
      <p:pic>
        <p:nvPicPr>
          <p:cNvPr id="47" name="Picture 46" descr="A group of men in a room&#10;&#10;Description automatically generated with medium confidence">
            <a:extLst>
              <a:ext uri="{FF2B5EF4-FFF2-40B4-BE49-F238E27FC236}">
                <a16:creationId xmlns:a16="http://schemas.microsoft.com/office/drawing/2014/main" id="{4738C6A5-4B24-FBF7-AA67-23AE298F9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643" y="815641"/>
            <a:ext cx="4191000" cy="3695700"/>
          </a:xfrm>
          <a:prstGeom prst="rect">
            <a:avLst/>
          </a:prstGeom>
        </p:spPr>
      </p:pic>
      <p:pic>
        <p:nvPicPr>
          <p:cNvPr id="6" name="Immagine 5" descr="Immagine che contiene esterni, persona&#10;&#10;Descrizione generata automaticamente">
            <a:extLst>
              <a:ext uri="{FF2B5EF4-FFF2-40B4-BE49-F238E27FC236}">
                <a16:creationId xmlns:a16="http://schemas.microsoft.com/office/drawing/2014/main" id="{CDD5A5D2-7C8E-5552-7A28-BB96E8C99A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03" y="2630432"/>
            <a:ext cx="938418" cy="1120281"/>
          </a:xfrm>
          <a:prstGeom prst="rect">
            <a:avLst/>
          </a:prstGeom>
          <a:ln w="38100">
            <a:solidFill>
              <a:srgbClr val="CF6FFF"/>
            </a:solidFill>
          </a:ln>
        </p:spPr>
      </p:pic>
    </p:spTree>
    <p:extLst>
      <p:ext uri="{BB962C8B-B14F-4D97-AF65-F5344CB8AC3E}">
        <p14:creationId xmlns:p14="http://schemas.microsoft.com/office/powerpoint/2010/main" val="2077693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E4AC6C-895D-1555-909D-89108242C442}"/>
              </a:ext>
            </a:extLst>
          </p:cNvPr>
          <p:cNvSpPr txBox="1"/>
          <p:nvPr/>
        </p:nvSpPr>
        <p:spPr>
          <a:xfrm>
            <a:off x="3979338" y="914125"/>
            <a:ext cx="7663765" cy="38779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Studio effetti delle radiazioni sulle reazioni chimiche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 studio di effetti delle radiazioni sui tessuti viventi</a:t>
            </a:r>
          </a:p>
          <a:p>
            <a:endParaRPr lang="it-IT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Produzione di radioisotopi per diagnostica</a:t>
            </a:r>
          </a:p>
          <a:p>
            <a:endParaRPr lang="it-IT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Nuove tecniche per radioterapia e  per la dosimetria </a:t>
            </a:r>
          </a:p>
          <a:p>
            <a:r>
              <a:rPr lang="it-IT" sz="2400" dirty="0"/>
              <a:t>    ad essa collegata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Analisi non distruttiva attraverso l’attivazione con protoni </a:t>
            </a:r>
          </a:p>
          <a:p>
            <a:r>
              <a:rPr lang="it-IT" sz="2400" dirty="0"/>
              <a:t>    di raggi 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Tracciamento di inquinanti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8AF634-D645-1FBF-1859-C3E01D4C9CD5}"/>
              </a:ext>
            </a:extLst>
          </p:cNvPr>
          <p:cNvSpPr txBox="1"/>
          <p:nvPr/>
        </p:nvSpPr>
        <p:spPr>
          <a:xfrm>
            <a:off x="2740269" y="121777"/>
            <a:ext cx="8023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……. Ricerca applicativa al ciclotrone di Milano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5A5EDE-9052-AD1B-EC59-67ED5DEF014A}"/>
              </a:ext>
            </a:extLst>
          </p:cNvPr>
          <p:cNvSpPr txBox="1"/>
          <p:nvPr/>
        </p:nvSpPr>
        <p:spPr>
          <a:xfrm>
            <a:off x="399889" y="5556095"/>
            <a:ext cx="9544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Molti tecniche sviluppate a quei tempi sono ora state migliorate  </a:t>
            </a:r>
          </a:p>
          <a:p>
            <a:r>
              <a:rPr lang="it-IT" sz="2800" dirty="0"/>
              <a:t> e sono ben sfruttate oggi presso gli acceleratori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AD9BE7E0-60A0-06D3-3A22-6CE472A586A7}"/>
              </a:ext>
            </a:extLst>
          </p:cNvPr>
          <p:cNvCxnSpPr>
            <a:cxnSpLocks/>
          </p:cNvCxnSpPr>
          <p:nvPr/>
        </p:nvCxnSpPr>
        <p:spPr>
          <a:xfrm>
            <a:off x="132653" y="5556095"/>
            <a:ext cx="1195965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B787722-EE4C-EA6C-CD57-A2EEF4BBEF91}"/>
              </a:ext>
            </a:extLst>
          </p:cNvPr>
          <p:cNvCxnSpPr/>
          <p:nvPr/>
        </p:nvCxnSpPr>
        <p:spPr>
          <a:xfrm>
            <a:off x="6472518" y="3639671"/>
            <a:ext cx="4105835" cy="467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B46AAD-7978-11A5-D4BC-B38DE3279366}"/>
              </a:ext>
            </a:extLst>
          </p:cNvPr>
          <p:cNvSpPr txBox="1"/>
          <p:nvPr/>
        </p:nvSpPr>
        <p:spPr>
          <a:xfrm>
            <a:off x="10671313" y="4923661"/>
            <a:ext cx="151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Mario Milazzo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0D4523-4BC3-4303-9AF5-6C93C84D759E}"/>
              </a:ext>
            </a:extLst>
          </p:cNvPr>
          <p:cNvCxnSpPr/>
          <p:nvPr/>
        </p:nvCxnSpPr>
        <p:spPr>
          <a:xfrm>
            <a:off x="27914" y="706552"/>
            <a:ext cx="1206439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57BE9321-7913-B002-F2C5-B1229D8EF1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167" y="3639671"/>
            <a:ext cx="1113589" cy="1346912"/>
          </a:xfrm>
          <a:prstGeom prst="rect">
            <a:avLst/>
          </a:prstGeom>
        </p:spPr>
      </p:pic>
      <p:pic>
        <p:nvPicPr>
          <p:cNvPr id="17" name="Picture 16" descr="A picture containing text, old, white goods, several&#10;&#10;Description automatically generated">
            <a:extLst>
              <a:ext uri="{FF2B5EF4-FFF2-40B4-BE49-F238E27FC236}">
                <a16:creationId xmlns:a16="http://schemas.microsoft.com/office/drawing/2014/main" id="{DFF7F1D6-2B02-53E7-1F97-ACE740B6C1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7" y="768204"/>
            <a:ext cx="3246971" cy="2487599"/>
          </a:xfrm>
          <a:prstGeom prst="rect">
            <a:avLst/>
          </a:prstGeom>
        </p:spPr>
      </p:pic>
      <p:pic>
        <p:nvPicPr>
          <p:cNvPr id="19" name="Picture 1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FAAB554-7042-CCFD-8897-B313DCB50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2" y="3081292"/>
            <a:ext cx="2501900" cy="2387600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F772DC01-3BCE-E345-003B-BC2706A88F23}"/>
              </a:ext>
            </a:extLst>
          </p:cNvPr>
          <p:cNvCxnSpPr>
            <a:cxnSpLocks/>
          </p:cNvCxnSpPr>
          <p:nvPr/>
        </p:nvCxnSpPr>
        <p:spPr>
          <a:xfrm flipH="1">
            <a:off x="3313798" y="706552"/>
            <a:ext cx="36428" cy="484954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C44FA1A2-98BC-5E00-B3C5-224F68C0B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607" y="4016194"/>
            <a:ext cx="3632200" cy="260350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F31551-845B-5479-684D-455D1F1DD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353" y="4407808"/>
            <a:ext cx="3632200" cy="2311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BFF4-6CD5-70E8-F083-0FC3A897BD4A}"/>
              </a:ext>
            </a:extLst>
          </p:cNvPr>
          <p:cNvSpPr txBox="1"/>
          <p:nvPr/>
        </p:nvSpPr>
        <p:spPr>
          <a:xfrm>
            <a:off x="25979" y="119351"/>
            <a:ext cx="11672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visibilità e collaborazioni internazionali si consolidano anche grazie </a:t>
            </a:r>
          </a:p>
          <a:p>
            <a:r>
              <a:rPr lang="it-IT" sz="3200" b="1" dirty="0">
                <a:solidFill>
                  <a:srgbClr val="C00000"/>
                </a:solidFill>
              </a:rPr>
              <a:t>alle conferenze con cadenza regolare  a Bormio e a Varenna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68F2D59-2866-1D5C-2E67-E8C8C0323E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4" y="1212442"/>
            <a:ext cx="4509932" cy="48947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6900293-2281-C6E7-46C8-F0F0E2F9CB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389" y="1523999"/>
            <a:ext cx="2644934" cy="290781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550A4B-4939-CEC5-BD60-324F5A4762C3}"/>
              </a:ext>
            </a:extLst>
          </p:cNvPr>
          <p:cNvSpPr txBox="1"/>
          <p:nvPr/>
        </p:nvSpPr>
        <p:spPr>
          <a:xfrm>
            <a:off x="3257550" y="3785481"/>
            <a:ext cx="162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1977</a:t>
            </a:r>
          </a:p>
          <a:p>
            <a:r>
              <a:rPr lang="it-IT" b="1" dirty="0" err="1">
                <a:solidFill>
                  <a:srgbClr val="FF0000"/>
                </a:solidFill>
              </a:rPr>
              <a:t>Edited</a:t>
            </a:r>
            <a:r>
              <a:rPr lang="it-IT" b="1" dirty="0">
                <a:solidFill>
                  <a:srgbClr val="FF0000"/>
                </a:solidFill>
              </a:rPr>
              <a:t> by I. Iori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26AD2FE-2BD6-3DF3-6035-A0A142CF26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1"/>
          <a:stretch/>
        </p:blipFill>
        <p:spPr>
          <a:xfrm>
            <a:off x="8440248" y="1278778"/>
            <a:ext cx="3633565" cy="24459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51A533-DA6A-E0FF-A355-88B92B657FD8}"/>
              </a:ext>
            </a:extLst>
          </p:cNvPr>
          <p:cNvSpPr txBox="1"/>
          <p:nvPr/>
        </p:nvSpPr>
        <p:spPr>
          <a:xfrm>
            <a:off x="8970043" y="3198167"/>
            <a:ext cx="2573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Edited</a:t>
            </a:r>
            <a:r>
              <a:rPr lang="it-IT" sz="2400" b="1" dirty="0">
                <a:solidFill>
                  <a:srgbClr val="FF0000"/>
                </a:solidFill>
              </a:rPr>
              <a:t> by </a:t>
            </a:r>
            <a:r>
              <a:rPr lang="it-IT" sz="2400" b="1" dirty="0" err="1">
                <a:solidFill>
                  <a:srgbClr val="FF0000"/>
                </a:solidFill>
              </a:rPr>
              <a:t>E.Gadioli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55BD69-E202-A080-8FA0-6B17ABD353FE}"/>
              </a:ext>
            </a:extLst>
          </p:cNvPr>
          <p:cNvSpPr txBox="1"/>
          <p:nvPr/>
        </p:nvSpPr>
        <p:spPr>
          <a:xfrm>
            <a:off x="9795611" y="4407808"/>
            <a:ext cx="1397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Giugno 2023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84D434-7B86-04ED-9874-8FA72F9C0745}"/>
              </a:ext>
            </a:extLst>
          </p:cNvPr>
          <p:cNvSpPr txBox="1"/>
          <p:nvPr/>
        </p:nvSpPr>
        <p:spPr>
          <a:xfrm>
            <a:off x="6198267" y="6155797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Febbraio 2023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240B11-C11D-2E45-2991-956B42031F12}"/>
              </a:ext>
            </a:extLst>
          </p:cNvPr>
          <p:cNvSpPr txBox="1"/>
          <p:nvPr/>
        </p:nvSpPr>
        <p:spPr>
          <a:xfrm>
            <a:off x="5234874" y="1678330"/>
            <a:ext cx="28119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…</a:t>
            </a:r>
            <a:r>
              <a:rPr lang="it-IT" sz="2400" b="1" dirty="0">
                <a:solidFill>
                  <a:srgbClr val="0070C0"/>
                </a:solidFill>
              </a:rPr>
              <a:t>... è una eredità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per il gruppo</a:t>
            </a:r>
          </a:p>
          <a:p>
            <a:endParaRPr lang="it-IT" sz="2400" b="1" dirty="0">
              <a:solidFill>
                <a:srgbClr val="0070C0"/>
              </a:solidFill>
            </a:endParaRPr>
          </a:p>
          <a:p>
            <a:r>
              <a:rPr lang="it-IT" sz="2400" b="1" dirty="0">
                <a:solidFill>
                  <a:srgbClr val="0070C0"/>
                </a:solidFill>
              </a:rPr>
              <a:t>queste conferenze 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continuano ai giorni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nostri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E841A241-2661-1496-1AC7-D313561E600C}"/>
              </a:ext>
            </a:extLst>
          </p:cNvPr>
          <p:cNvCxnSpPr>
            <a:cxnSpLocks/>
          </p:cNvCxnSpPr>
          <p:nvPr/>
        </p:nvCxnSpPr>
        <p:spPr>
          <a:xfrm>
            <a:off x="25979" y="1196569"/>
            <a:ext cx="1216602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9DB83C28-3FF0-9747-A967-F8108FBFE035}"/>
              </a:ext>
            </a:extLst>
          </p:cNvPr>
          <p:cNvCxnSpPr/>
          <p:nvPr/>
        </p:nvCxnSpPr>
        <p:spPr>
          <a:xfrm>
            <a:off x="8343900" y="1212442"/>
            <a:ext cx="0" cy="56024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C138D6-C220-9A84-8E9F-50A063403FDC}"/>
              </a:ext>
            </a:extLst>
          </p:cNvPr>
          <p:cNvSpPr txBox="1"/>
          <p:nvPr/>
        </p:nvSpPr>
        <p:spPr>
          <a:xfrm>
            <a:off x="402336" y="6107222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Scuola iniziata a Villar nel 1963</a:t>
            </a:r>
          </a:p>
        </p:txBody>
      </p:sp>
    </p:spTree>
    <p:extLst>
      <p:ext uri="{BB962C8B-B14F-4D97-AF65-F5344CB8AC3E}">
        <p14:creationId xmlns:p14="http://schemas.microsoft.com/office/powerpoint/2010/main" val="3012205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BE4355-3F99-5113-85D3-1D56668DA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021" y="2902840"/>
            <a:ext cx="5283200" cy="24257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4D0D75-1495-1E3E-993D-BEEC2C542F03}"/>
              </a:ext>
            </a:extLst>
          </p:cNvPr>
          <p:cNvSpPr txBox="1"/>
          <p:nvPr/>
        </p:nvSpPr>
        <p:spPr>
          <a:xfrm>
            <a:off x="230694" y="16408"/>
            <a:ext cx="8652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Gli anni ottanta …..  Il ciclotrone superconduttore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7350A53-30B1-623B-508B-594929DEABCB}"/>
              </a:ext>
            </a:extLst>
          </p:cNvPr>
          <p:cNvSpPr/>
          <p:nvPr/>
        </p:nvSpPr>
        <p:spPr>
          <a:xfrm>
            <a:off x="224175" y="601183"/>
            <a:ext cx="116034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effectLst/>
              </a:rPr>
              <a:t>A metà anni 80 il ciclotrone di Mi è smantellato ( al  Museo della Scienza e della Tecnica il modello  in scala 1:5)  - </a:t>
            </a:r>
            <a:r>
              <a:rPr lang="it-IT" sz="2400" i="1" dirty="0">
                <a:solidFill>
                  <a:srgbClr val="002060"/>
                </a:solidFill>
                <a:effectLst/>
              </a:rPr>
              <a:t>potenzialità</a:t>
            </a:r>
            <a:r>
              <a:rPr lang="it-IT" sz="2400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i="1" dirty="0">
                <a:solidFill>
                  <a:srgbClr val="002060"/>
                </a:solidFill>
                <a:effectLst/>
              </a:rPr>
              <a:t>non pienamente sfruttate</a:t>
            </a:r>
            <a:r>
              <a:rPr lang="it-IT" sz="2400" dirty="0">
                <a:solidFill>
                  <a:srgbClr val="002060"/>
                </a:solidFill>
                <a:effectLst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Si è formato un gruppo di progettisti e di tecnici pronti a utilizzare su altre macchine l’esperienza li maturata</a:t>
            </a:r>
          </a:p>
          <a:p>
            <a:endParaRPr lang="it-IT" sz="1000" b="1" dirty="0">
              <a:solidFill>
                <a:srgbClr val="0070C0"/>
              </a:solidFill>
            </a:endParaRPr>
          </a:p>
          <a:p>
            <a:r>
              <a:rPr lang="it-IT" sz="2800" b="1" dirty="0">
                <a:solidFill>
                  <a:srgbClr val="0070C0"/>
                </a:solidFill>
              </a:rPr>
              <a:t>Progetto CS approvato da INFN nel 1981 :  presidente INFN A. Zichichi.  </a:t>
            </a:r>
            <a:endParaRPr lang="it-IT" sz="2800" b="1" dirty="0">
              <a:solidFill>
                <a:srgbClr val="0070C0"/>
              </a:solidFill>
              <a:latin typeface="Times" pitchFamily="2" charset="0"/>
            </a:endParaRPr>
          </a:p>
          <a:p>
            <a:endParaRPr lang="it-IT" dirty="0">
              <a:solidFill>
                <a:srgbClr val="0070C0"/>
              </a:solidFill>
              <a:latin typeface="Times" pitchFamily="2" charset="0"/>
            </a:endParaRPr>
          </a:p>
          <a:p>
            <a:endParaRPr lang="it-IT" dirty="0">
              <a:latin typeface="Times" pitchFamily="2" charset="0"/>
            </a:endParaRPr>
          </a:p>
          <a:p>
            <a:r>
              <a:rPr lang="it-IT" sz="2800" dirty="0">
                <a:latin typeface="Times" pitchFamily="2" charset="0"/>
              </a:rPr>
              <a:t>Responsabile</a:t>
            </a:r>
          </a:p>
          <a:p>
            <a:r>
              <a:rPr lang="it-IT" sz="2800" b="1" dirty="0">
                <a:solidFill>
                  <a:srgbClr val="0070C0"/>
                </a:solidFill>
                <a:latin typeface="Times" pitchFamily="2" charset="0"/>
              </a:rPr>
              <a:t>Francesco Resmini </a:t>
            </a:r>
          </a:p>
          <a:p>
            <a:r>
              <a:rPr lang="it-IT" sz="2800" dirty="0">
                <a:latin typeface="Times" pitchFamily="2" charset="0"/>
              </a:rPr>
              <a:t>alla fine anni 70 </a:t>
            </a:r>
          </a:p>
          <a:p>
            <a:r>
              <a:rPr lang="it-IT" sz="2800" dirty="0">
                <a:latin typeface="Times" pitchFamily="2" charset="0"/>
              </a:rPr>
              <a:t>lavora sul progetto </a:t>
            </a:r>
          </a:p>
          <a:p>
            <a:r>
              <a:rPr lang="it-IT" sz="2800" dirty="0">
                <a:latin typeface="Times" pitchFamily="2" charset="0"/>
              </a:rPr>
              <a:t>Ciclotrone </a:t>
            </a:r>
            <a:r>
              <a:rPr lang="it-IT" sz="2800" dirty="0" err="1">
                <a:latin typeface="Times" pitchFamily="2" charset="0"/>
              </a:rPr>
              <a:t>superconduttoreamericano</a:t>
            </a:r>
            <a:r>
              <a:rPr lang="it-IT" sz="2800" dirty="0">
                <a:latin typeface="Times" pitchFamily="2" charset="0"/>
              </a:rPr>
              <a:t> </a:t>
            </a:r>
          </a:p>
          <a:p>
            <a:r>
              <a:rPr lang="it-IT" sz="2800" dirty="0">
                <a:latin typeface="Times" pitchFamily="2" charset="0"/>
              </a:rPr>
              <a:t>al laboratorio MSU</a:t>
            </a:r>
          </a:p>
          <a:p>
            <a:endParaRPr lang="it-IT" dirty="0">
              <a:effectLst/>
              <a:latin typeface="Times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68B3F1-A2FF-485C-B3CD-57DD73ED0038}"/>
              </a:ext>
            </a:extLst>
          </p:cNvPr>
          <p:cNvSpPr txBox="1"/>
          <p:nvPr/>
        </p:nvSpPr>
        <p:spPr>
          <a:xfrm>
            <a:off x="6898618" y="5328540"/>
            <a:ext cx="5336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" pitchFamily="2" charset="0"/>
              </a:rPr>
              <a:t>Il superconduttore ha un elevatissimo campo </a:t>
            </a:r>
          </a:p>
          <a:p>
            <a:r>
              <a:rPr lang="it-IT" dirty="0">
                <a:latin typeface="Times" pitchFamily="2" charset="0"/>
              </a:rPr>
              <a:t>magnetico (50 </a:t>
            </a:r>
            <a:r>
              <a:rPr lang="it-IT" dirty="0" err="1">
                <a:latin typeface="Times" pitchFamily="2" charset="0"/>
              </a:rPr>
              <a:t>Kgauss</a:t>
            </a:r>
            <a:r>
              <a:rPr lang="it-IT" dirty="0">
                <a:latin typeface="Times" pitchFamily="2" charset="0"/>
              </a:rPr>
              <a:t>) generato da bobine</a:t>
            </a:r>
          </a:p>
          <a:p>
            <a:r>
              <a:rPr lang="it-IT" dirty="0">
                <a:latin typeface="Times" pitchFamily="2" charset="0"/>
              </a:rPr>
              <a:t>con cavo in elio liquido a 4,2 K° (-269 gradi centigradi)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219029-7014-62DC-5F9E-F0C2B22B4145}"/>
              </a:ext>
            </a:extLst>
          </p:cNvPr>
          <p:cNvSpPr txBox="1"/>
          <p:nvPr/>
        </p:nvSpPr>
        <p:spPr>
          <a:xfrm>
            <a:off x="8882743" y="4703170"/>
            <a:ext cx="256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G. Bellomo e F.G. Resmini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EBE04A0-FE6D-1095-232D-C1FED4055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16" y="2931135"/>
            <a:ext cx="3403599" cy="36836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D313169F-F4B6-E8F2-8D73-B73ACF830BE2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3470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1559</Words>
  <Application>Microsoft Macintosh PowerPoint</Application>
  <PresentationFormat>Widescreen</PresentationFormat>
  <Paragraphs>425</Paragraphs>
  <Slides>25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Corbel</vt:lpstr>
      <vt:lpstr>Helvetica</vt:lpstr>
      <vt:lpstr>Helvetica Light</vt:lpstr>
      <vt:lpstr>Symbol</vt:lpstr>
      <vt:lpstr>Times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Angela Bracco</dc:creator>
  <cp:lastModifiedBy>Angela Bracco</cp:lastModifiedBy>
  <cp:revision>375</cp:revision>
  <cp:lastPrinted>2022-05-16T11:25:58Z</cp:lastPrinted>
  <dcterms:created xsi:type="dcterms:W3CDTF">2022-05-07T11:57:00Z</dcterms:created>
  <dcterms:modified xsi:type="dcterms:W3CDTF">2022-06-04T05:47:37Z</dcterms:modified>
</cp:coreProperties>
</file>