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20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BEBBE-14AC-4249-BEEA-BBC0B2C9DEAC}" v="49" dt="2022-09-12T14:32:25.298"/>
    <p1510:client id="{B12317A8-234A-DA41-8E91-96EAB7FD4ECC}" v="188" dt="2021-10-23T18:23:43.887"/>
    <p1510:client id="{B160A440-4011-4897-B83B-8C8A17AB2C17}" v="8" dt="2022-09-12T21:18:14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dio Maria Giorgio" userId="S::giorgioe@infn.it::d2825e51-6303-4ded-94df-a9ae6f60e39f" providerId="AD" clId="Web-{B160A440-4011-4897-B83B-8C8A17AB2C17}"/>
    <pc:docChg chg="modSld">
      <pc:chgData name="Emidio Maria Giorgio" userId="S::giorgioe@infn.it::d2825e51-6303-4ded-94df-a9ae6f60e39f" providerId="AD" clId="Web-{B160A440-4011-4897-B83B-8C8A17AB2C17}" dt="2022-09-12T21:18:14.250" v="7" actId="20577"/>
      <pc:docMkLst>
        <pc:docMk/>
      </pc:docMkLst>
      <pc:sldChg chg="modSp">
        <pc:chgData name="Emidio Maria Giorgio" userId="S::giorgioe@infn.it::d2825e51-6303-4ded-94df-a9ae6f60e39f" providerId="AD" clId="Web-{B160A440-4011-4897-B83B-8C8A17AB2C17}" dt="2022-09-12T21:14:21.596" v="5" actId="20577"/>
        <pc:sldMkLst>
          <pc:docMk/>
          <pc:sldMk cId="1777066327" sldId="261"/>
        </pc:sldMkLst>
        <pc:spChg chg="mod">
          <ac:chgData name="Emidio Maria Giorgio" userId="S::giorgioe@infn.it::d2825e51-6303-4ded-94df-a9ae6f60e39f" providerId="AD" clId="Web-{B160A440-4011-4897-B83B-8C8A17AB2C17}" dt="2022-09-12T21:14:21.596" v="5" actId="20577"/>
          <ac:spMkLst>
            <pc:docMk/>
            <pc:sldMk cId="1777066327" sldId="261"/>
            <ac:spMk id="3" creationId="{14A836CD-C134-D149-9603-550382CABB3B}"/>
          </ac:spMkLst>
        </pc:spChg>
      </pc:sldChg>
      <pc:sldChg chg="modSp">
        <pc:chgData name="Emidio Maria Giorgio" userId="S::giorgioe@infn.it::d2825e51-6303-4ded-94df-a9ae6f60e39f" providerId="AD" clId="Web-{B160A440-4011-4897-B83B-8C8A17AB2C17}" dt="2022-09-12T21:18:14.250" v="7" actId="20577"/>
        <pc:sldMkLst>
          <pc:docMk/>
          <pc:sldMk cId="1821301777" sldId="264"/>
        </pc:sldMkLst>
        <pc:spChg chg="mod">
          <ac:chgData name="Emidio Maria Giorgio" userId="S::giorgioe@infn.it::d2825e51-6303-4ded-94df-a9ae6f60e39f" providerId="AD" clId="Web-{B160A440-4011-4897-B83B-8C8A17AB2C17}" dt="2022-09-12T21:18:08.359" v="6" actId="1076"/>
          <ac:spMkLst>
            <pc:docMk/>
            <pc:sldMk cId="1821301777" sldId="264"/>
            <ac:spMk id="5" creationId="{EB896560-8EF1-8912-3F27-5F922EDDC609}"/>
          </ac:spMkLst>
        </pc:spChg>
        <pc:spChg chg="mod">
          <ac:chgData name="Emidio Maria Giorgio" userId="S::giorgioe@infn.it::d2825e51-6303-4ded-94df-a9ae6f60e39f" providerId="AD" clId="Web-{B160A440-4011-4897-B83B-8C8A17AB2C17}" dt="2022-09-12T21:18:14.250" v="7" actId="20577"/>
          <ac:spMkLst>
            <pc:docMk/>
            <pc:sldMk cId="1821301777" sldId="264"/>
            <ac:spMk id="6" creationId="{44A3AC5E-537A-9A5B-3006-CDE83F5BE830}"/>
          </ac:spMkLst>
        </pc:spChg>
      </pc:sldChg>
    </pc:docChg>
  </pc:docChgLst>
  <pc:docChgLst>
    <pc:chgData name="Doina Cristina Duma" userId="S::aiftim@infn.it::c8fbc306-647b-479d-8dd5-ccf0555f0d7e" providerId="AD" clId="Web-{8D1E6A8A-208A-9C02-D3D3-937AA00873A1}"/>
    <pc:docChg chg="addSld delSld">
      <pc:chgData name="Doina Cristina Duma" userId="S::aiftim@infn.it::c8fbc306-647b-479d-8dd5-ccf0555f0d7e" providerId="AD" clId="Web-{8D1E6A8A-208A-9C02-D3D3-937AA00873A1}" dt="2021-10-18T11:46:58.271" v="1"/>
      <pc:docMkLst>
        <pc:docMk/>
      </pc:docMkLst>
      <pc:sldChg chg="new del">
        <pc:chgData name="Doina Cristina Duma" userId="S::aiftim@infn.it::c8fbc306-647b-479d-8dd5-ccf0555f0d7e" providerId="AD" clId="Web-{8D1E6A8A-208A-9C02-D3D3-937AA00873A1}" dt="2021-10-18T11:46:58.271" v="1"/>
        <pc:sldMkLst>
          <pc:docMk/>
          <pc:sldMk cId="1351511610" sldId="264"/>
        </pc:sldMkLst>
      </pc:sldChg>
    </pc:docChg>
  </pc:docChgLst>
  <pc:docChgLst>
    <pc:chgData name="Emidio Maria Giorgio" userId="S::giorgioe@infn.it::d2825e51-6303-4ded-94df-a9ae6f60e39f" providerId="AD" clId="Web-{46ABEBBE-14AC-4249-BEEA-BBC0B2C9DEAC}"/>
    <pc:docChg chg="modSld">
      <pc:chgData name="Emidio Maria Giorgio" userId="S::giorgioe@infn.it::d2825e51-6303-4ded-94df-a9ae6f60e39f" providerId="AD" clId="Web-{46ABEBBE-14AC-4249-BEEA-BBC0B2C9DEAC}" dt="2022-09-12T14:32:25.298" v="48" actId="20577"/>
      <pc:docMkLst>
        <pc:docMk/>
      </pc:docMkLst>
      <pc:sldChg chg="modSp">
        <pc:chgData name="Emidio Maria Giorgio" userId="S::giorgioe@infn.it::d2825e51-6303-4ded-94df-a9ae6f60e39f" providerId="AD" clId="Web-{46ABEBBE-14AC-4249-BEEA-BBC0B2C9DEAC}" dt="2022-09-12T14:31:39.250" v="36" actId="20577"/>
        <pc:sldMkLst>
          <pc:docMk/>
          <pc:sldMk cId="410767890" sldId="262"/>
        </pc:sldMkLst>
        <pc:spChg chg="mod">
          <ac:chgData name="Emidio Maria Giorgio" userId="S::giorgioe@infn.it::d2825e51-6303-4ded-94df-a9ae6f60e39f" providerId="AD" clId="Web-{46ABEBBE-14AC-4249-BEEA-BBC0B2C9DEAC}" dt="2022-09-12T14:31:39.250" v="36" actId="20577"/>
          <ac:spMkLst>
            <pc:docMk/>
            <pc:sldMk cId="410767890" sldId="262"/>
            <ac:spMk id="6" creationId="{AF6E131A-6802-D6E1-C866-BD1F10A7B4A6}"/>
          </ac:spMkLst>
        </pc:spChg>
      </pc:sldChg>
      <pc:sldChg chg="modSp">
        <pc:chgData name="Emidio Maria Giorgio" userId="S::giorgioe@infn.it::d2825e51-6303-4ded-94df-a9ae6f60e39f" providerId="AD" clId="Web-{46ABEBBE-14AC-4249-BEEA-BBC0B2C9DEAC}" dt="2022-09-12T14:32:25.298" v="48" actId="20577"/>
        <pc:sldMkLst>
          <pc:docMk/>
          <pc:sldMk cId="1821301777" sldId="264"/>
        </pc:sldMkLst>
        <pc:spChg chg="mod">
          <ac:chgData name="Emidio Maria Giorgio" userId="S::giorgioe@infn.it::d2825e51-6303-4ded-94df-a9ae6f60e39f" providerId="AD" clId="Web-{46ABEBBE-14AC-4249-BEEA-BBC0B2C9DEAC}" dt="2022-09-12T14:32:25.298" v="48" actId="20577"/>
          <ac:spMkLst>
            <pc:docMk/>
            <pc:sldMk cId="1821301777" sldId="264"/>
            <ac:spMk id="6" creationId="{44A3AC5E-537A-9A5B-3006-CDE83F5BE830}"/>
          </ac:spMkLst>
        </pc:spChg>
      </pc:sldChg>
    </pc:docChg>
  </pc:docChgLst>
  <pc:docChgLst>
    <pc:chgData name="Emidio Maria Giorgio" userId="d2825e51-6303-4ded-94df-a9ae6f60e39f" providerId="ADAL" clId="{B12317A8-234A-DA41-8E91-96EAB7FD4ECC}"/>
    <pc:docChg chg="undo custSel addSld delSld modSld sldOrd delMainMaster modMainMaster">
      <pc:chgData name="Emidio Maria Giorgio" userId="d2825e51-6303-4ded-94df-a9ae6f60e39f" providerId="ADAL" clId="{B12317A8-234A-DA41-8E91-96EAB7FD4ECC}" dt="2021-10-23T18:23:43.887" v="1227"/>
      <pc:docMkLst>
        <pc:docMk/>
      </pc:docMkLst>
      <pc:sldChg chg="modSp del">
        <pc:chgData name="Emidio Maria Giorgio" userId="d2825e51-6303-4ded-94df-a9ae6f60e39f" providerId="ADAL" clId="{B12317A8-234A-DA41-8E91-96EAB7FD4ECC}" dt="2021-10-18T11:15:11.502" v="46" actId="2696"/>
        <pc:sldMkLst>
          <pc:docMk/>
          <pc:sldMk cId="248965099" sldId="256"/>
        </pc:sldMkLst>
        <pc:spChg chg="mod">
          <ac:chgData name="Emidio Maria Giorgio" userId="d2825e51-6303-4ded-94df-a9ae6f60e39f" providerId="ADAL" clId="{B12317A8-234A-DA41-8E91-96EAB7FD4ECC}" dt="2021-10-18T11:08:37.571" v="0"/>
          <ac:spMkLst>
            <pc:docMk/>
            <pc:sldMk cId="248965099" sldId="256"/>
            <ac:spMk id="2" creationId="{F3B8B988-2D22-7E4D-B459-28A8A9EBA1DD}"/>
          </ac:spMkLst>
        </pc:spChg>
        <pc:spChg chg="mod">
          <ac:chgData name="Emidio Maria Giorgio" userId="d2825e51-6303-4ded-94df-a9ae6f60e39f" providerId="ADAL" clId="{B12317A8-234A-DA41-8E91-96EAB7FD4ECC}" dt="2021-10-18T11:08:37.571" v="0"/>
          <ac:spMkLst>
            <pc:docMk/>
            <pc:sldMk cId="248965099" sldId="256"/>
            <ac:spMk id="3" creationId="{FCF9EBF3-98FF-2142-89DF-7D1640C08177}"/>
          </ac:spMkLst>
        </pc:spChg>
      </pc:sldChg>
      <pc:sldChg chg="new">
        <pc:chgData name="Emidio Maria Giorgio" userId="d2825e51-6303-4ded-94df-a9ae6f60e39f" providerId="ADAL" clId="{B12317A8-234A-DA41-8E91-96EAB7FD4ECC}" dt="2021-10-23T18:23:11.522" v="1221" actId="680"/>
        <pc:sldMkLst>
          <pc:docMk/>
          <pc:sldMk cId="1656665487" sldId="256"/>
        </pc:sldMkLst>
      </pc:sldChg>
      <pc:sldChg chg="new del">
        <pc:chgData name="Emidio Maria Giorgio" userId="d2825e51-6303-4ded-94df-a9ae6f60e39f" providerId="ADAL" clId="{B12317A8-234A-DA41-8E91-96EAB7FD4ECC}" dt="2021-10-23T18:23:08.502" v="1220" actId="2696"/>
        <pc:sldMkLst>
          <pc:docMk/>
          <pc:sldMk cId="3482310873" sldId="256"/>
        </pc:sldMkLst>
      </pc:sldChg>
      <pc:sldChg chg="new del">
        <pc:chgData name="Emidio Maria Giorgio" userId="d2825e51-6303-4ded-94df-a9ae6f60e39f" providerId="ADAL" clId="{B12317A8-234A-DA41-8E91-96EAB7FD4ECC}" dt="2021-10-23T18:23:08.502" v="1220" actId="2696"/>
        <pc:sldMkLst>
          <pc:docMk/>
          <pc:sldMk cId="1857396231" sldId="257"/>
        </pc:sldMkLst>
      </pc:sldChg>
      <pc:sldChg chg="new">
        <pc:chgData name="Emidio Maria Giorgio" userId="d2825e51-6303-4ded-94df-a9ae6f60e39f" providerId="ADAL" clId="{B12317A8-234A-DA41-8E91-96EAB7FD4ECC}" dt="2021-10-23T18:23:13.146" v="1222" actId="680"/>
        <pc:sldMkLst>
          <pc:docMk/>
          <pc:sldMk cId="2458223099" sldId="257"/>
        </pc:sldMkLst>
      </pc:sldChg>
      <pc:sldChg chg="new del">
        <pc:chgData name="Emidio Maria Giorgio" userId="d2825e51-6303-4ded-94df-a9ae6f60e39f" providerId="ADAL" clId="{B12317A8-234A-DA41-8E91-96EAB7FD4ECC}" dt="2021-10-18T11:15:13.472" v="47" actId="2696"/>
        <pc:sldMkLst>
          <pc:docMk/>
          <pc:sldMk cId="2721083385" sldId="257"/>
        </pc:sldMkLst>
      </pc:sldChg>
      <pc:sldChg chg="addSp modSp new">
        <pc:chgData name="Emidio Maria Giorgio" userId="d2825e51-6303-4ded-94df-a9ae6f60e39f" providerId="ADAL" clId="{B12317A8-234A-DA41-8E91-96EAB7FD4ECC}" dt="2021-10-23T18:23:43.887" v="1227"/>
        <pc:sldMkLst>
          <pc:docMk/>
          <pc:sldMk cId="1736088915" sldId="258"/>
        </pc:sldMkLst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1736088915" sldId="258"/>
            <ac:spMk id="4" creationId="{B4622EE4-F6B4-D947-BECD-C91B53E448AD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1736088915" sldId="258"/>
            <ac:spMk id="5" creationId="{98E9A6E6-4C95-AA46-9E09-F0AB907A9BB8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1736088915" sldId="258"/>
            <ac:spMk id="6" creationId="{BDFB2335-B9BA-9940-9737-80D9640F8A64}"/>
          </ac:spMkLst>
        </pc:spChg>
      </pc:sldChg>
      <pc:sldChg chg="new del">
        <pc:chgData name="Emidio Maria Giorgio" userId="d2825e51-6303-4ded-94df-a9ae6f60e39f" providerId="ADAL" clId="{B12317A8-234A-DA41-8E91-96EAB7FD4ECC}" dt="2021-10-23T18:23:08.502" v="1220" actId="2696"/>
        <pc:sldMkLst>
          <pc:docMk/>
          <pc:sldMk cId="3844513586" sldId="258"/>
        </pc:sldMkLst>
      </pc:sldChg>
      <pc:sldChg chg="new del">
        <pc:chgData name="Emidio Maria Giorgio" userId="d2825e51-6303-4ded-94df-a9ae6f60e39f" providerId="ADAL" clId="{B12317A8-234A-DA41-8E91-96EAB7FD4ECC}" dt="2021-10-23T17:12:31.920" v="1101" actId="2696"/>
        <pc:sldMkLst>
          <pc:docMk/>
          <pc:sldMk cId="3860796727" sldId="258"/>
        </pc:sldMkLst>
      </pc:sldChg>
      <pc:sldChg chg="new del">
        <pc:chgData name="Emidio Maria Giorgio" userId="d2825e51-6303-4ded-94df-a9ae6f60e39f" providerId="ADAL" clId="{B12317A8-234A-DA41-8E91-96EAB7FD4ECC}" dt="2021-10-23T18:23:08.502" v="1220" actId="2696"/>
        <pc:sldMkLst>
          <pc:docMk/>
          <pc:sldMk cId="2284276204" sldId="259"/>
        </pc:sldMkLst>
      </pc:sldChg>
      <pc:sldChg chg="addSp modSp new">
        <pc:chgData name="Emidio Maria Giorgio" userId="d2825e51-6303-4ded-94df-a9ae6f60e39f" providerId="ADAL" clId="{B12317A8-234A-DA41-8E91-96EAB7FD4ECC}" dt="2021-10-23T18:23:43.887" v="1227"/>
        <pc:sldMkLst>
          <pc:docMk/>
          <pc:sldMk cId="3535015876" sldId="259"/>
        </pc:sldMkLst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3535015876" sldId="259"/>
            <ac:spMk id="4" creationId="{8490B350-29FF-024B-B5A9-E8F8F7A9B09C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3535015876" sldId="259"/>
            <ac:spMk id="5" creationId="{8C554B67-D3A2-BC48-A8BD-3429E5051B2E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3535015876" sldId="259"/>
            <ac:spMk id="6" creationId="{2CEFC99D-D997-6B41-AB62-9E3374A9C3F7}"/>
          </ac:spMkLst>
        </pc:spChg>
      </pc:sldChg>
      <pc:sldChg chg="new del">
        <pc:chgData name="Emidio Maria Giorgio" userId="d2825e51-6303-4ded-94df-a9ae6f60e39f" providerId="ADAL" clId="{B12317A8-234A-DA41-8E91-96EAB7FD4ECC}" dt="2021-10-23T17:12:32.497" v="1102" actId="2696"/>
        <pc:sldMkLst>
          <pc:docMk/>
          <pc:sldMk cId="4149446947" sldId="259"/>
        </pc:sldMkLst>
      </pc:sldChg>
      <pc:sldChg chg="new del">
        <pc:chgData name="Emidio Maria Giorgio" userId="d2825e51-6303-4ded-94df-a9ae6f60e39f" providerId="ADAL" clId="{B12317A8-234A-DA41-8E91-96EAB7FD4ECC}" dt="2021-10-23T17:12:33.008" v="1103" actId="2696"/>
        <pc:sldMkLst>
          <pc:docMk/>
          <pc:sldMk cId="803957678" sldId="260"/>
        </pc:sldMkLst>
      </pc:sldChg>
      <pc:sldChg chg="new del">
        <pc:chgData name="Emidio Maria Giorgio" userId="d2825e51-6303-4ded-94df-a9ae6f60e39f" providerId="ADAL" clId="{B12317A8-234A-DA41-8E91-96EAB7FD4ECC}" dt="2021-10-23T18:23:08.502" v="1220" actId="2696"/>
        <pc:sldMkLst>
          <pc:docMk/>
          <pc:sldMk cId="1886952612" sldId="260"/>
        </pc:sldMkLst>
      </pc:sldChg>
      <pc:sldChg chg="addSp modSp new">
        <pc:chgData name="Emidio Maria Giorgio" userId="d2825e51-6303-4ded-94df-a9ae6f60e39f" providerId="ADAL" clId="{B12317A8-234A-DA41-8E91-96EAB7FD4ECC}" dt="2021-10-23T18:23:43.887" v="1227"/>
        <pc:sldMkLst>
          <pc:docMk/>
          <pc:sldMk cId="4079047452" sldId="260"/>
        </pc:sldMkLst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4079047452" sldId="260"/>
            <ac:spMk id="5" creationId="{86FABACE-30B4-1C4F-BAB9-B218070C25C0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4079047452" sldId="260"/>
            <ac:spMk id="6" creationId="{2AF18E58-02C0-2341-842B-49210F49BE34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4079047452" sldId="260"/>
            <ac:spMk id="7" creationId="{B39E635C-2A1C-CA49-B57B-B06B766DD22C}"/>
          </ac:spMkLst>
        </pc:spChg>
      </pc:sldChg>
      <pc:sldChg chg="new del">
        <pc:chgData name="Emidio Maria Giorgio" userId="d2825e51-6303-4ded-94df-a9ae6f60e39f" providerId="ADAL" clId="{B12317A8-234A-DA41-8E91-96EAB7FD4ECC}" dt="2021-10-23T18:23:08.502" v="1220" actId="2696"/>
        <pc:sldMkLst>
          <pc:docMk/>
          <pc:sldMk cId="1610604320" sldId="261"/>
        </pc:sldMkLst>
      </pc:sldChg>
      <pc:sldChg chg="addSp modSp new">
        <pc:chgData name="Emidio Maria Giorgio" userId="d2825e51-6303-4ded-94df-a9ae6f60e39f" providerId="ADAL" clId="{B12317A8-234A-DA41-8E91-96EAB7FD4ECC}" dt="2021-10-23T18:23:43.887" v="1227"/>
        <pc:sldMkLst>
          <pc:docMk/>
          <pc:sldMk cId="1777066327" sldId="261"/>
        </pc:sldMkLst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1777066327" sldId="261"/>
            <ac:spMk id="5" creationId="{A988A8B5-9639-A34B-96CF-BB59753B2947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1777066327" sldId="261"/>
            <ac:spMk id="6" creationId="{70B71936-EB5C-354B-AC8F-0E7CEBE38F77}"/>
          </ac:spMkLst>
        </pc:spChg>
        <pc:spChg chg="add mod">
          <ac:chgData name="Emidio Maria Giorgio" userId="d2825e51-6303-4ded-94df-a9ae6f60e39f" providerId="ADAL" clId="{B12317A8-234A-DA41-8E91-96EAB7FD4ECC}" dt="2021-10-23T18:23:43.887" v="1227"/>
          <ac:spMkLst>
            <pc:docMk/>
            <pc:sldMk cId="1777066327" sldId="261"/>
            <ac:spMk id="7" creationId="{89635F4C-B4D5-6546-8AC5-A11C1FAFAE04}"/>
          </ac:spMkLst>
        </pc:spChg>
      </pc:sldChg>
      <pc:sldChg chg="new del">
        <pc:chgData name="Emidio Maria Giorgio" userId="d2825e51-6303-4ded-94df-a9ae6f60e39f" providerId="ADAL" clId="{B12317A8-234A-DA41-8E91-96EAB7FD4ECC}" dt="2021-10-23T17:12:33.838" v="1105" actId="2696"/>
        <pc:sldMkLst>
          <pc:docMk/>
          <pc:sldMk cId="2796836344" sldId="261"/>
        </pc:sldMkLst>
      </pc:sldChg>
      <pc:sldChg chg="new del ord">
        <pc:chgData name="Emidio Maria Giorgio" userId="d2825e51-6303-4ded-94df-a9ae6f60e39f" providerId="ADAL" clId="{B12317A8-234A-DA41-8E91-96EAB7FD4ECC}" dt="2021-10-23T17:12:33.451" v="1104" actId="2696"/>
        <pc:sldMkLst>
          <pc:docMk/>
          <pc:sldMk cId="121112923" sldId="262"/>
        </pc:sldMkLst>
      </pc:sldChg>
      <pc:sldChg chg="addSp delSp modSp new del mod">
        <pc:chgData name="Emidio Maria Giorgio" userId="d2825e51-6303-4ded-94df-a9ae6f60e39f" providerId="ADAL" clId="{B12317A8-234A-DA41-8E91-96EAB7FD4ECC}" dt="2021-10-23T17:12:34.248" v="1106" actId="2696"/>
        <pc:sldMkLst>
          <pc:docMk/>
          <pc:sldMk cId="249510571" sldId="263"/>
        </pc:sldMkLst>
        <pc:spChg chg="add del mod">
          <ac:chgData name="Emidio Maria Giorgio" userId="d2825e51-6303-4ded-94df-a9ae6f60e39f" providerId="ADAL" clId="{B12317A8-234A-DA41-8E91-96EAB7FD4ECC}" dt="2021-10-23T16:33:13.691" v="1031"/>
          <ac:spMkLst>
            <pc:docMk/>
            <pc:sldMk cId="249510571" sldId="263"/>
            <ac:spMk id="2" creationId="{1C0A3D04-B1E3-A545-B47D-99BA5AAA036D}"/>
          </ac:spMkLst>
        </pc:spChg>
      </pc:sldChg>
      <pc:sldChg chg="addSp delSp modSp new del">
        <pc:chgData name="Emidio Maria Giorgio" userId="d2825e51-6303-4ded-94df-a9ae6f60e39f" providerId="ADAL" clId="{B12317A8-234A-DA41-8E91-96EAB7FD4ECC}" dt="2021-10-23T16:35:07.591" v="1037" actId="2696"/>
        <pc:sldMkLst>
          <pc:docMk/>
          <pc:sldMk cId="2437810450" sldId="264"/>
        </pc:sldMkLst>
        <pc:spChg chg="add del mod">
          <ac:chgData name="Emidio Maria Giorgio" userId="d2825e51-6303-4ded-94df-a9ae6f60e39f" providerId="ADAL" clId="{B12317A8-234A-DA41-8E91-96EAB7FD4ECC}" dt="2021-10-23T16:34:59.306" v="1036" actId="767"/>
          <ac:spMkLst>
            <pc:docMk/>
            <pc:sldMk cId="2437810450" sldId="264"/>
            <ac:spMk id="2" creationId="{F9558EB3-CD87-F148-B1F8-E654D6B2FDB5}"/>
          </ac:spMkLst>
        </pc:spChg>
      </pc:sldChg>
      <pc:sldChg chg="new del">
        <pc:chgData name="Emidio Maria Giorgio" userId="d2825e51-6303-4ded-94df-a9ae6f60e39f" providerId="ADAL" clId="{B12317A8-234A-DA41-8E91-96EAB7FD4ECC}" dt="2021-10-23T16:34:07.570" v="1033" actId="680"/>
        <pc:sldMkLst>
          <pc:docMk/>
          <pc:sldMk cId="3940409832" sldId="264"/>
        </pc:sldMkLst>
      </pc:sldChg>
      <pc:sldMasterChg chg="modSp delSldLayout modSldLayout">
        <pc:chgData name="Emidio Maria Giorgio" userId="d2825e51-6303-4ded-94df-a9ae6f60e39f" providerId="ADAL" clId="{B12317A8-234A-DA41-8E91-96EAB7FD4ECC}" dt="2021-10-23T18:22:48.202" v="1219" actId="2711"/>
        <pc:sldMasterMkLst>
          <pc:docMk/>
          <pc:sldMasterMk cId="1584613201" sldId="2147483660"/>
        </pc:sldMasterMkLst>
        <pc:spChg chg="mod">
          <ac:chgData name="Emidio Maria Giorgio" userId="d2825e51-6303-4ded-94df-a9ae6f60e39f" providerId="ADAL" clId="{B12317A8-234A-DA41-8E91-96EAB7FD4ECC}" dt="2021-10-23T18:22:38.131" v="1217" actId="207"/>
          <ac:spMkLst>
            <pc:docMk/>
            <pc:sldMasterMk cId="1584613201" sldId="2147483660"/>
            <ac:spMk id="2" creationId="{2D6073CC-075D-A947-A92E-8BF61CCE3C14}"/>
          </ac:spMkLst>
        </pc:spChg>
        <pc:spChg chg="mod">
          <ac:chgData name="Emidio Maria Giorgio" userId="d2825e51-6303-4ded-94df-a9ae6f60e39f" providerId="ADAL" clId="{B12317A8-234A-DA41-8E91-96EAB7FD4ECC}" dt="2021-10-23T18:22:48.202" v="1219" actId="2711"/>
          <ac:spMkLst>
            <pc:docMk/>
            <pc:sldMasterMk cId="1584613201" sldId="2147483660"/>
            <ac:spMk id="3" creationId="{B80F6AD0-D19D-B841-8986-6D25380A31EA}"/>
          </ac:spMkLst>
        </pc:spChg>
        <pc:sldLayoutChg chg="addSp delSp modSp mod">
          <pc:chgData name="Emidio Maria Giorgio" userId="d2825e51-6303-4ded-94df-a9ae6f60e39f" providerId="ADAL" clId="{B12317A8-234A-DA41-8E91-96EAB7FD4ECC}" dt="2021-10-23T18:20:34.570" v="1135"/>
          <pc:sldLayoutMkLst>
            <pc:docMk/>
            <pc:sldMasterMk cId="1584613201" sldId="2147483660"/>
            <pc:sldLayoutMk cId="20929598" sldId="2147483661"/>
          </pc:sldLayoutMkLst>
          <pc:spChg chg="add del">
            <ac:chgData name="Emidio Maria Giorgio" userId="d2825e51-6303-4ded-94df-a9ae6f60e39f" providerId="ADAL" clId="{B12317A8-234A-DA41-8E91-96EAB7FD4ECC}" dt="2021-10-23T15:53:06.194" v="62" actId="11529"/>
            <ac:spMkLst>
              <pc:docMk/>
              <pc:sldMasterMk cId="1584613201" sldId="2147483660"/>
              <pc:sldLayoutMk cId="20929598" sldId="2147483661"/>
              <ac:spMk id="2" creationId="{20C69605-40EE-BE42-988F-1947A12B8C21}"/>
            </ac:spMkLst>
          </pc:spChg>
          <pc:spChg chg="add del mod">
            <ac:chgData name="Emidio Maria Giorgio" userId="d2825e51-6303-4ded-94df-a9ae6f60e39f" providerId="ADAL" clId="{B12317A8-234A-DA41-8E91-96EAB7FD4ECC}" dt="2021-10-23T18:20:34.570" v="1135"/>
            <ac:spMkLst>
              <pc:docMk/>
              <pc:sldMasterMk cId="1584613201" sldId="2147483660"/>
              <pc:sldLayoutMk cId="20929598" sldId="2147483661"/>
              <ac:spMk id="2" creationId="{FFF49315-14DC-584E-BE1E-5DE30561EB6B}"/>
            </ac:spMkLst>
          </pc:spChg>
          <pc:spChg chg="add del mod">
            <ac:chgData name="Emidio Maria Giorgio" userId="d2825e51-6303-4ded-94df-a9ae6f60e39f" providerId="ADAL" clId="{B12317A8-234A-DA41-8E91-96EAB7FD4ECC}" dt="2021-10-23T15:54:15.835" v="65" actId="21"/>
            <ac:spMkLst>
              <pc:docMk/>
              <pc:sldMasterMk cId="1584613201" sldId="2147483660"/>
              <pc:sldLayoutMk cId="20929598" sldId="2147483661"/>
              <ac:spMk id="3" creationId="{8A86CD2A-5F9E-1D4A-83AF-2028704538C4}"/>
            </ac:spMkLst>
          </pc:spChg>
          <pc:spChg chg="add mod">
            <ac:chgData name="Emidio Maria Giorgio" userId="d2825e51-6303-4ded-94df-a9ae6f60e39f" providerId="ADAL" clId="{B12317A8-234A-DA41-8E91-96EAB7FD4ECC}" dt="2021-10-23T18:20:16.859" v="1131" actId="14100"/>
            <ac:spMkLst>
              <pc:docMk/>
              <pc:sldMasterMk cId="1584613201" sldId="2147483660"/>
              <pc:sldLayoutMk cId="20929598" sldId="2147483661"/>
              <ac:spMk id="4" creationId="{9E6C5ACA-B788-9C44-9BCD-3A3F23C8B625}"/>
            </ac:spMkLst>
          </pc:spChg>
          <pc:spChg chg="add del mod">
            <ac:chgData name="Emidio Maria Giorgio" userId="d2825e51-6303-4ded-94df-a9ae6f60e39f" providerId="ADAL" clId="{B12317A8-234A-DA41-8E91-96EAB7FD4ECC}" dt="2021-10-23T15:57:12.111" v="139"/>
            <ac:spMkLst>
              <pc:docMk/>
              <pc:sldMasterMk cId="1584613201" sldId="2147483660"/>
              <pc:sldLayoutMk cId="20929598" sldId="2147483661"/>
              <ac:spMk id="5" creationId="{7FA2DF48-DA40-754F-99FF-90D9791487F3}"/>
            </ac:spMkLst>
          </pc:spChg>
          <pc:spChg chg="add del mod">
            <ac:chgData name="Emidio Maria Giorgio" userId="d2825e51-6303-4ded-94df-a9ae6f60e39f" providerId="ADAL" clId="{B12317A8-234A-DA41-8E91-96EAB7FD4ECC}" dt="2021-10-23T15:57:12.111" v="139"/>
            <ac:spMkLst>
              <pc:docMk/>
              <pc:sldMasterMk cId="1584613201" sldId="2147483660"/>
              <pc:sldLayoutMk cId="20929598" sldId="2147483661"/>
              <ac:spMk id="6" creationId="{54CE7D69-679C-B043-804D-92F677822B5C}"/>
            </ac:spMkLst>
          </pc:spChg>
          <pc:spChg chg="del mod">
            <ac:chgData name="Emidio Maria Giorgio" userId="d2825e51-6303-4ded-94df-a9ae6f60e39f" providerId="ADAL" clId="{B12317A8-234A-DA41-8E91-96EAB7FD4ECC}" dt="2021-10-23T16:02:25.621" v="144" actId="478"/>
            <ac:spMkLst>
              <pc:docMk/>
              <pc:sldMasterMk cId="1584613201" sldId="2147483660"/>
              <pc:sldLayoutMk cId="20929598" sldId="2147483661"/>
              <ac:spMk id="8" creationId="{92E45ACB-C510-1844-855C-D73978ABC2CC}"/>
            </ac:spMkLst>
          </pc:spChg>
          <pc:spChg chg="del mod">
            <ac:chgData name="Emidio Maria Giorgio" userId="d2825e51-6303-4ded-94df-a9ae6f60e39f" providerId="ADAL" clId="{B12317A8-234A-DA41-8E91-96EAB7FD4ECC}" dt="2021-10-23T16:11:07.526" v="529"/>
            <ac:spMkLst>
              <pc:docMk/>
              <pc:sldMasterMk cId="1584613201" sldId="2147483660"/>
              <pc:sldLayoutMk cId="20929598" sldId="2147483661"/>
              <ac:spMk id="9" creationId="{22B022E6-4DF4-E94B-B724-3995A29CA54F}"/>
            </ac:spMkLst>
          </pc:spChg>
          <pc:spChg chg="del mod">
            <ac:chgData name="Emidio Maria Giorgio" userId="d2825e51-6303-4ded-94df-a9ae6f60e39f" providerId="ADAL" clId="{B12317A8-234A-DA41-8E91-96EAB7FD4ECC}" dt="2021-10-23T16:09:27.371" v="403" actId="478"/>
            <ac:spMkLst>
              <pc:docMk/>
              <pc:sldMasterMk cId="1584613201" sldId="2147483660"/>
              <pc:sldLayoutMk cId="20929598" sldId="2147483661"/>
              <ac:spMk id="10" creationId="{ECCD835C-364D-6945-8B44-5DC31F3A2B3D}"/>
            </ac:spMkLst>
          </pc:spChg>
          <pc:spChg chg="add del">
            <ac:chgData name="Emidio Maria Giorgio" userId="d2825e51-6303-4ded-94df-a9ae6f60e39f" providerId="ADAL" clId="{B12317A8-234A-DA41-8E91-96EAB7FD4ECC}" dt="2021-10-23T16:09:11.389" v="400" actId="11529"/>
            <ac:spMkLst>
              <pc:docMk/>
              <pc:sldMasterMk cId="1584613201" sldId="2147483660"/>
              <pc:sldLayoutMk cId="20929598" sldId="2147483661"/>
              <ac:spMk id="11" creationId="{39D09BA6-C052-7F48-9FA4-2F43FFA6F738}"/>
            </ac:spMkLst>
          </pc:spChg>
          <pc:spChg chg="del">
            <ac:chgData name="Emidio Maria Giorgio" userId="d2825e51-6303-4ded-94df-a9ae6f60e39f" providerId="ADAL" clId="{B12317A8-234A-DA41-8E91-96EAB7FD4ECC}" dt="2021-10-23T15:57:12.111" v="139"/>
            <ac:spMkLst>
              <pc:docMk/>
              <pc:sldMasterMk cId="1584613201" sldId="2147483660"/>
              <pc:sldLayoutMk cId="20929598" sldId="2147483661"/>
              <ac:spMk id="12" creationId="{D0EB8422-CA75-924C-89EB-E66295788B33}"/>
            </ac:spMkLst>
          </pc:spChg>
          <pc:spChg chg="add mod">
            <ac:chgData name="Emidio Maria Giorgio" userId="d2825e51-6303-4ded-94df-a9ae6f60e39f" providerId="ADAL" clId="{B12317A8-234A-DA41-8E91-96EAB7FD4ECC}" dt="2021-10-23T16:19:16.533" v="604" actId="20577"/>
            <ac:spMkLst>
              <pc:docMk/>
              <pc:sldMasterMk cId="1584613201" sldId="2147483660"/>
              <pc:sldLayoutMk cId="20929598" sldId="2147483661"/>
              <ac:spMk id="13" creationId="{8CEA7DE2-930F-CE44-987E-68D33FA9B68E}"/>
            </ac:spMkLst>
          </pc:spChg>
          <pc:spChg chg="add mod">
            <ac:chgData name="Emidio Maria Giorgio" userId="d2825e51-6303-4ded-94df-a9ae6f60e39f" providerId="ADAL" clId="{B12317A8-234A-DA41-8E91-96EAB7FD4ECC}" dt="2021-10-23T16:19:29.322" v="606" actId="20577"/>
            <ac:spMkLst>
              <pc:docMk/>
              <pc:sldMasterMk cId="1584613201" sldId="2147483660"/>
              <pc:sldLayoutMk cId="20929598" sldId="2147483661"/>
              <ac:spMk id="14" creationId="{16A1865D-3795-C340-8BCC-E6ECBC37993C}"/>
            </ac:spMkLst>
          </pc:spChg>
          <pc:picChg chg="mod">
            <ac:chgData name="Emidio Maria Giorgio" userId="d2825e51-6303-4ded-94df-a9ae6f60e39f" providerId="ADAL" clId="{B12317A8-234A-DA41-8E91-96EAB7FD4ECC}" dt="2021-10-23T16:19:03.814" v="584" actId="1038"/>
            <ac:picMkLst>
              <pc:docMk/>
              <pc:sldMasterMk cId="1584613201" sldId="2147483660"/>
              <pc:sldLayoutMk cId="20929598" sldId="2147483661"/>
              <ac:picMk id="7" creationId="{AD882740-CB04-F547-A131-3C02C2B31E61}"/>
            </ac:picMkLst>
          </pc:picChg>
        </pc:sldLayoutChg>
        <pc:sldLayoutChg chg="del">
          <pc:chgData name="Emidio Maria Giorgio" userId="d2825e51-6303-4ded-94df-a9ae6f60e39f" providerId="ADAL" clId="{B12317A8-234A-DA41-8E91-96EAB7FD4ECC}" dt="2021-10-18T11:08:57.751" v="25" actId="2696"/>
          <pc:sldLayoutMkLst>
            <pc:docMk/>
            <pc:sldMasterMk cId="1584613201" sldId="2147483660"/>
            <pc:sldLayoutMk cId="4134093856" sldId="2147483662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8.290" v="26" actId="2696"/>
          <pc:sldLayoutMkLst>
            <pc:docMk/>
            <pc:sldMasterMk cId="1584613201" sldId="2147483660"/>
            <pc:sldLayoutMk cId="456450893" sldId="2147483663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8.781" v="27" actId="2696"/>
          <pc:sldLayoutMkLst>
            <pc:docMk/>
            <pc:sldMasterMk cId="1584613201" sldId="2147483660"/>
            <pc:sldLayoutMk cId="2421579773" sldId="2147483664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9.321" v="28" actId="2696"/>
          <pc:sldLayoutMkLst>
            <pc:docMk/>
            <pc:sldMasterMk cId="1584613201" sldId="2147483660"/>
            <pc:sldLayoutMk cId="3737748447" sldId="2147483665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9.876" v="29" actId="2696"/>
          <pc:sldLayoutMkLst>
            <pc:docMk/>
            <pc:sldMasterMk cId="1584613201" sldId="2147483660"/>
            <pc:sldLayoutMk cId="1274011648" sldId="2147483666"/>
          </pc:sldLayoutMkLst>
        </pc:sldLayoutChg>
        <pc:sldLayoutChg chg="del">
          <pc:chgData name="Emidio Maria Giorgio" userId="d2825e51-6303-4ded-94df-a9ae6f60e39f" providerId="ADAL" clId="{B12317A8-234A-DA41-8E91-96EAB7FD4ECC}" dt="2021-10-18T11:09:05.081" v="31" actId="2696"/>
          <pc:sldLayoutMkLst>
            <pc:docMk/>
            <pc:sldMasterMk cId="1584613201" sldId="2147483660"/>
            <pc:sldLayoutMk cId="820850397" sldId="2147483668"/>
          </pc:sldLayoutMkLst>
        </pc:sldLayoutChg>
        <pc:sldLayoutChg chg="del">
          <pc:chgData name="Emidio Maria Giorgio" userId="d2825e51-6303-4ded-94df-a9ae6f60e39f" providerId="ADAL" clId="{B12317A8-234A-DA41-8E91-96EAB7FD4ECC}" dt="2021-10-18T11:09:05.933" v="32" actId="2696"/>
          <pc:sldLayoutMkLst>
            <pc:docMk/>
            <pc:sldMasterMk cId="1584613201" sldId="2147483660"/>
            <pc:sldLayoutMk cId="570906766" sldId="2147483669"/>
          </pc:sldLayoutMkLst>
        </pc:sldLayoutChg>
        <pc:sldLayoutChg chg="del">
          <pc:chgData name="Emidio Maria Giorgio" userId="d2825e51-6303-4ded-94df-a9ae6f60e39f" providerId="ADAL" clId="{B12317A8-234A-DA41-8E91-96EAB7FD4ECC}" dt="2021-10-18T11:09:06.450" v="33" actId="2696"/>
          <pc:sldLayoutMkLst>
            <pc:docMk/>
            <pc:sldMasterMk cId="1584613201" sldId="2147483660"/>
            <pc:sldLayoutMk cId="3668174038" sldId="2147483670"/>
          </pc:sldLayoutMkLst>
        </pc:sldLayoutChg>
        <pc:sldLayoutChg chg="del">
          <pc:chgData name="Emidio Maria Giorgio" userId="d2825e51-6303-4ded-94df-a9ae6f60e39f" providerId="ADAL" clId="{B12317A8-234A-DA41-8E91-96EAB7FD4ECC}" dt="2021-10-18T11:09:06.990" v="34" actId="2696"/>
          <pc:sldLayoutMkLst>
            <pc:docMk/>
            <pc:sldMasterMk cId="1584613201" sldId="2147483660"/>
            <pc:sldLayoutMk cId="3811582681" sldId="2147483671"/>
          </pc:sldLayoutMkLst>
        </pc:sldLayoutChg>
        <pc:sldLayoutChg chg="addSp delSp modSp mod">
          <pc:chgData name="Emidio Maria Giorgio" userId="d2825e51-6303-4ded-94df-a9ae6f60e39f" providerId="ADAL" clId="{B12317A8-234A-DA41-8E91-96EAB7FD4ECC}" dt="2021-10-23T18:22:11.759" v="1215" actId="14100"/>
          <pc:sldLayoutMkLst>
            <pc:docMk/>
            <pc:sldMasterMk cId="1584613201" sldId="2147483660"/>
            <pc:sldLayoutMk cId="2932178357" sldId="2147483697"/>
          </pc:sldLayoutMkLst>
          <pc:spChg chg="del">
            <ac:chgData name="Emidio Maria Giorgio" userId="d2825e51-6303-4ded-94df-a9ae6f60e39f" providerId="ADAL" clId="{B12317A8-234A-DA41-8E91-96EAB7FD4ECC}" dt="2021-10-23T18:21:16.506" v="1203"/>
            <ac:spMkLst>
              <pc:docMk/>
              <pc:sldMasterMk cId="1584613201" sldId="2147483660"/>
              <pc:sldLayoutMk cId="2932178357" sldId="2147483697"/>
              <ac:spMk id="2" creationId="{DD09251A-EC06-5240-BB02-27D0C5D93C94}"/>
            </ac:spMkLst>
          </pc:spChg>
          <pc:spChg chg="add mod">
            <ac:chgData name="Emidio Maria Giorgio" userId="d2825e51-6303-4ded-94df-a9ae6f60e39f" providerId="ADAL" clId="{B12317A8-234A-DA41-8E91-96EAB7FD4ECC}" dt="2021-10-23T18:22:11.759" v="1215" actId="14100"/>
            <ac:spMkLst>
              <pc:docMk/>
              <pc:sldMasterMk cId="1584613201" sldId="2147483660"/>
              <pc:sldLayoutMk cId="2932178357" sldId="2147483697"/>
              <ac:spMk id="3" creationId="{F8AC6E76-FA66-A94B-B004-E181019A8649}"/>
            </ac:spMkLst>
          </pc:spChg>
          <pc:spChg chg="add del">
            <ac:chgData name="Emidio Maria Giorgio" userId="d2825e51-6303-4ded-94df-a9ae6f60e39f" providerId="ADAL" clId="{B12317A8-234A-DA41-8E91-96EAB7FD4ECC}" dt="2021-10-23T16:22:45.658" v="654" actId="11529"/>
            <ac:spMkLst>
              <pc:docMk/>
              <pc:sldMasterMk cId="1584613201" sldId="2147483660"/>
              <pc:sldLayoutMk cId="2932178357" sldId="2147483697"/>
              <ac:spMk id="4" creationId="{9FE2C288-86E6-5446-8533-5570F8AF60DE}"/>
            </ac:spMkLst>
          </pc:spChg>
          <pc:spChg chg="add del mod">
            <ac:chgData name="Emidio Maria Giorgio" userId="d2825e51-6303-4ded-94df-a9ae6f60e39f" providerId="ADAL" clId="{B12317A8-234A-DA41-8E91-96EAB7FD4ECC}" dt="2021-10-23T18:21:16.506" v="1203"/>
            <ac:spMkLst>
              <pc:docMk/>
              <pc:sldMasterMk cId="1584613201" sldId="2147483660"/>
              <pc:sldLayoutMk cId="2932178357" sldId="2147483697"/>
              <ac:spMk id="4" creationId="{BB632F1A-1674-F84F-8B80-F06D81077113}"/>
            </ac:spMkLst>
          </pc:spChg>
          <pc:spChg chg="add mod">
            <ac:chgData name="Emidio Maria Giorgio" userId="d2825e51-6303-4ded-94df-a9ae6f60e39f" providerId="ADAL" clId="{B12317A8-234A-DA41-8E91-96EAB7FD4ECC}" dt="2021-10-23T18:21:06.691" v="1201" actId="1035"/>
            <ac:spMkLst>
              <pc:docMk/>
              <pc:sldMasterMk cId="1584613201" sldId="2147483660"/>
              <pc:sldLayoutMk cId="2932178357" sldId="2147483697"/>
              <ac:spMk id="5" creationId="{5CE9C8F8-9F0F-2348-B0C9-4B9D0A96544E}"/>
            </ac:spMkLst>
          </pc:spChg>
          <pc:spChg chg="add del mod">
            <ac:chgData name="Emidio Maria Giorgio" userId="d2825e51-6303-4ded-94df-a9ae6f60e39f" providerId="ADAL" clId="{B12317A8-234A-DA41-8E91-96EAB7FD4ECC}" dt="2021-10-23T18:21:16.506" v="1203"/>
            <ac:spMkLst>
              <pc:docMk/>
              <pc:sldMasterMk cId="1584613201" sldId="2147483660"/>
              <pc:sldLayoutMk cId="2932178357" sldId="2147483697"/>
              <ac:spMk id="6" creationId="{3883ED86-F8B7-C64F-9789-8F1D50806C96}"/>
            </ac:spMkLst>
          </pc:spChg>
          <pc:spChg chg="add del">
            <ac:chgData name="Emidio Maria Giorgio" userId="d2825e51-6303-4ded-94df-a9ae6f60e39f" providerId="ADAL" clId="{B12317A8-234A-DA41-8E91-96EAB7FD4ECC}" dt="2021-10-23T16:24:55.233" v="707" actId="11529"/>
            <ac:spMkLst>
              <pc:docMk/>
              <pc:sldMasterMk cId="1584613201" sldId="2147483660"/>
              <pc:sldLayoutMk cId="2932178357" sldId="2147483697"/>
              <ac:spMk id="6" creationId="{CAC326A3-256F-7D47-A763-65D378E60761}"/>
            </ac:spMkLst>
          </pc:spChg>
          <pc:spChg chg="add mod">
            <ac:chgData name="Emidio Maria Giorgio" userId="d2825e51-6303-4ded-94df-a9ae6f60e39f" providerId="ADAL" clId="{B12317A8-234A-DA41-8E91-96EAB7FD4ECC}" dt="2021-10-23T18:21:02.806" v="1192" actId="1036"/>
            <ac:spMkLst>
              <pc:docMk/>
              <pc:sldMasterMk cId="1584613201" sldId="2147483660"/>
              <pc:sldLayoutMk cId="2932178357" sldId="2147483697"/>
              <ac:spMk id="7" creationId="{58CE5F16-4C43-8740-A7AC-976C1154DB90}"/>
            </ac:spMkLst>
          </pc:spChg>
          <pc:spChg chg="add del mod">
            <ac:chgData name="Emidio Maria Giorgio" userId="d2825e51-6303-4ded-94df-a9ae6f60e39f" providerId="ADAL" clId="{B12317A8-234A-DA41-8E91-96EAB7FD4ECC}" dt="2021-10-23T16:24:04.651" v="702" actId="478"/>
            <ac:spMkLst>
              <pc:docMk/>
              <pc:sldMasterMk cId="1584613201" sldId="2147483660"/>
              <pc:sldLayoutMk cId="2932178357" sldId="2147483697"/>
              <ac:spMk id="8" creationId="{92E45ACB-C510-1844-855C-D73978ABC2CC}"/>
            </ac:spMkLst>
          </pc:spChg>
          <pc:spChg chg="del">
            <ac:chgData name="Emidio Maria Giorgio" userId="d2825e51-6303-4ded-94df-a9ae6f60e39f" providerId="ADAL" clId="{B12317A8-234A-DA41-8E91-96EAB7FD4ECC}" dt="2021-10-23T16:25:28.613" v="725" actId="478"/>
            <ac:spMkLst>
              <pc:docMk/>
              <pc:sldMasterMk cId="1584613201" sldId="2147483660"/>
              <pc:sldLayoutMk cId="2932178357" sldId="2147483697"/>
              <ac:spMk id="9" creationId="{22B022E6-4DF4-E94B-B724-3995A29CA54F}"/>
            </ac:spMkLst>
          </pc:spChg>
          <pc:spChg chg="del">
            <ac:chgData name="Emidio Maria Giorgio" userId="d2825e51-6303-4ded-94df-a9ae6f60e39f" providerId="ADAL" clId="{B12317A8-234A-DA41-8E91-96EAB7FD4ECC}" dt="2021-10-23T16:24:26.744" v="705" actId="478"/>
            <ac:spMkLst>
              <pc:docMk/>
              <pc:sldMasterMk cId="1584613201" sldId="2147483660"/>
              <pc:sldLayoutMk cId="2932178357" sldId="2147483697"/>
              <ac:spMk id="10" creationId="{ECCD835C-364D-6945-8B44-5DC31F3A2B3D}"/>
            </ac:spMkLst>
          </pc:spChg>
          <pc:picChg chg="mod">
            <ac:chgData name="Emidio Maria Giorgio" userId="d2825e51-6303-4ded-94df-a9ae6f60e39f" providerId="ADAL" clId="{B12317A8-234A-DA41-8E91-96EAB7FD4ECC}" dt="2021-10-23T18:20:49.396" v="1153" actId="1037"/>
            <ac:picMkLst>
              <pc:docMk/>
              <pc:sldMasterMk cId="1584613201" sldId="2147483660"/>
              <pc:sldLayoutMk cId="2932178357" sldId="2147483697"/>
              <ac:picMk id="12" creationId="{1B229194-2AA2-E243-B11C-0D6631ABE058}"/>
            </ac:picMkLst>
          </pc:picChg>
        </pc:sldLayoutChg>
        <pc:sldLayoutChg chg="addSp delSp modSp mod">
          <pc:chgData name="Emidio Maria Giorgio" userId="d2825e51-6303-4ded-94df-a9ae6f60e39f" providerId="ADAL" clId="{B12317A8-234A-DA41-8E91-96EAB7FD4ECC}" dt="2021-10-23T18:19:42.481" v="1126" actId="1037"/>
          <pc:sldLayoutMkLst>
            <pc:docMk/>
            <pc:sldMasterMk cId="1584613201" sldId="2147483660"/>
            <pc:sldLayoutMk cId="464163470" sldId="2147483698"/>
          </pc:sldLayoutMkLst>
          <pc:spChg chg="add mod">
            <ac:chgData name="Emidio Maria Giorgio" userId="d2825e51-6303-4ded-94df-a9ae6f60e39f" providerId="ADAL" clId="{B12317A8-234A-DA41-8E91-96EAB7FD4ECC}" dt="2021-10-23T18:19:37.802" v="1121" actId="1037"/>
            <ac:spMkLst>
              <pc:docMk/>
              <pc:sldMasterMk cId="1584613201" sldId="2147483660"/>
              <pc:sldLayoutMk cId="464163470" sldId="2147483698"/>
              <ac:spMk id="2" creationId="{DF53E325-F182-784E-9199-EFCB24CDE448}"/>
            </ac:spMkLst>
          </pc:spChg>
          <pc:spChg chg="add del">
            <ac:chgData name="Emidio Maria Giorgio" userId="d2825e51-6303-4ded-94df-a9ae6f60e39f" providerId="ADAL" clId="{B12317A8-234A-DA41-8E91-96EAB7FD4ECC}" dt="2021-10-23T16:29:21.320" v="900" actId="11529"/>
            <ac:spMkLst>
              <pc:docMk/>
              <pc:sldMasterMk cId="1584613201" sldId="2147483660"/>
              <pc:sldLayoutMk cId="464163470" sldId="2147483698"/>
              <ac:spMk id="3" creationId="{CB69241C-FBDF-2447-A37F-F843F8F19B02}"/>
            </ac:spMkLst>
          </pc:spChg>
          <pc:spChg chg="add mod">
            <ac:chgData name="Emidio Maria Giorgio" userId="d2825e51-6303-4ded-94df-a9ae6f60e39f" providerId="ADAL" clId="{B12317A8-234A-DA41-8E91-96EAB7FD4ECC}" dt="2021-10-23T18:19:42.481" v="1126" actId="1037"/>
            <ac:spMkLst>
              <pc:docMk/>
              <pc:sldMasterMk cId="1584613201" sldId="2147483660"/>
              <pc:sldLayoutMk cId="464163470" sldId="2147483698"/>
              <ac:spMk id="4" creationId="{96C1016E-79AD-2943-AF65-2FF2DA4D85D6}"/>
            </ac:spMkLst>
          </pc:spChg>
          <pc:spChg chg="del">
            <ac:chgData name="Emidio Maria Giorgio" userId="d2825e51-6303-4ded-94df-a9ae6f60e39f" providerId="ADAL" clId="{B12317A8-234A-DA41-8E91-96EAB7FD4ECC}" dt="2021-10-23T16:28:55.246" v="897" actId="478"/>
            <ac:spMkLst>
              <pc:docMk/>
              <pc:sldMasterMk cId="1584613201" sldId="2147483660"/>
              <pc:sldLayoutMk cId="464163470" sldId="2147483698"/>
              <ac:spMk id="8" creationId="{5B44500F-6550-2546-82AB-00DF2D47411B}"/>
            </ac:spMkLst>
          </pc:spChg>
          <pc:spChg chg="del">
            <ac:chgData name="Emidio Maria Giorgio" userId="d2825e51-6303-4ded-94df-a9ae6f60e39f" providerId="ADAL" clId="{B12317A8-234A-DA41-8E91-96EAB7FD4ECC}" dt="2021-10-23T16:29:07.287" v="899" actId="478"/>
            <ac:spMkLst>
              <pc:docMk/>
              <pc:sldMasterMk cId="1584613201" sldId="2147483660"/>
              <pc:sldLayoutMk cId="464163470" sldId="2147483698"/>
              <ac:spMk id="9" creationId="{65067794-3BEE-BA46-935D-87D0976DF352}"/>
            </ac:spMkLst>
          </pc:spChg>
          <pc:spChg chg="mod">
            <ac:chgData name="Emidio Maria Giorgio" userId="d2825e51-6303-4ded-94df-a9ae6f60e39f" providerId="ADAL" clId="{B12317A8-234A-DA41-8E91-96EAB7FD4ECC}" dt="2021-10-23T16:30:36.268" v="949" actId="1036"/>
            <ac:spMkLst>
              <pc:docMk/>
              <pc:sldMasterMk cId="1584613201" sldId="2147483660"/>
              <pc:sldLayoutMk cId="464163470" sldId="2147483698"/>
              <ac:spMk id="13" creationId="{86FB0036-4F7F-6249-B91C-D3634987C25E}"/>
            </ac:spMkLst>
          </pc:spChg>
          <pc:spChg chg="mod">
            <ac:chgData name="Emidio Maria Giorgio" userId="d2825e51-6303-4ded-94df-a9ae6f60e39f" providerId="ADAL" clId="{B12317A8-234A-DA41-8E91-96EAB7FD4ECC}" dt="2021-10-23T16:32:35.081" v="1028" actId="14100"/>
            <ac:spMkLst>
              <pc:docMk/>
              <pc:sldMasterMk cId="1584613201" sldId="2147483660"/>
              <pc:sldLayoutMk cId="464163470" sldId="2147483698"/>
              <ac:spMk id="14" creationId="{4A4DD6E4-C8DC-3945-9F31-57F16723461F}"/>
            </ac:spMkLst>
          </pc:spChg>
          <pc:spChg chg="mod">
            <ac:chgData name="Emidio Maria Giorgio" userId="d2825e51-6303-4ded-94df-a9ae6f60e39f" providerId="ADAL" clId="{B12317A8-234A-DA41-8E91-96EAB7FD4ECC}" dt="2021-10-23T16:32:29.547" v="1027" actId="1036"/>
            <ac:spMkLst>
              <pc:docMk/>
              <pc:sldMasterMk cId="1584613201" sldId="2147483660"/>
              <pc:sldLayoutMk cId="464163470" sldId="2147483698"/>
              <ac:spMk id="15" creationId="{BE4543AC-AF6E-4C41-AB85-3362D9A2CA09}"/>
            </ac:spMkLst>
          </pc:spChg>
          <pc:picChg chg="mod">
            <ac:chgData name="Emidio Maria Giorgio" userId="d2825e51-6303-4ded-94df-a9ae6f60e39f" providerId="ADAL" clId="{B12317A8-234A-DA41-8E91-96EAB7FD4ECC}" dt="2021-10-23T17:05:08.627" v="1044" actId="1037"/>
            <ac:picMkLst>
              <pc:docMk/>
              <pc:sldMasterMk cId="1584613201" sldId="2147483660"/>
              <pc:sldLayoutMk cId="464163470" sldId="2147483698"/>
              <ac:picMk id="7" creationId="{7AE0B13E-72DE-C14B-B6A7-EFB65728E752}"/>
            </ac:picMkLst>
          </pc:picChg>
          <pc:picChg chg="mod">
            <ac:chgData name="Emidio Maria Giorgio" userId="d2825e51-6303-4ded-94df-a9ae6f60e39f" providerId="ADAL" clId="{B12317A8-234A-DA41-8E91-96EAB7FD4ECC}" dt="2021-10-23T16:32:10.733" v="1002" actId="1076"/>
            <ac:picMkLst>
              <pc:docMk/>
              <pc:sldMasterMk cId="1584613201" sldId="2147483660"/>
              <pc:sldLayoutMk cId="464163470" sldId="2147483698"/>
              <ac:picMk id="12" creationId="{6DB97FA7-6308-D540-8D14-A3505350E9C3}"/>
            </ac:picMkLst>
          </pc:picChg>
        </pc:sldLayoutChg>
        <pc:sldLayoutChg chg="addSp delSp modSp mod">
          <pc:chgData name="Emidio Maria Giorgio" userId="d2825e51-6303-4ded-94df-a9ae6f60e39f" providerId="ADAL" clId="{B12317A8-234A-DA41-8E91-96EAB7FD4ECC}" dt="2021-10-23T18:21:33.654" v="1214" actId="1037"/>
          <pc:sldLayoutMkLst>
            <pc:docMk/>
            <pc:sldMasterMk cId="1584613201" sldId="2147483660"/>
            <pc:sldLayoutMk cId="576258843" sldId="2147483699"/>
          </pc:sldLayoutMkLst>
          <pc:spChg chg="del mod">
            <ac:chgData name="Emidio Maria Giorgio" userId="d2825e51-6303-4ded-94df-a9ae6f60e39f" providerId="ADAL" clId="{B12317A8-234A-DA41-8E91-96EAB7FD4ECC}" dt="2021-10-23T17:07:06.186" v="1048" actId="478"/>
            <ac:spMkLst>
              <pc:docMk/>
              <pc:sldMasterMk cId="1584613201" sldId="2147483660"/>
              <pc:sldLayoutMk cId="576258843" sldId="2147483699"/>
              <ac:spMk id="8" creationId="{75DD1235-DF95-BA44-8320-48082DAC5FE7}"/>
            </ac:spMkLst>
          </pc:spChg>
          <pc:spChg chg="del mod">
            <ac:chgData name="Emidio Maria Giorgio" userId="d2825e51-6303-4ded-94df-a9ae6f60e39f" providerId="ADAL" clId="{B12317A8-234A-DA41-8E91-96EAB7FD4ECC}" dt="2021-10-23T17:04:40.035" v="1042" actId="478"/>
            <ac:spMkLst>
              <pc:docMk/>
              <pc:sldMasterMk cId="1584613201" sldId="2147483660"/>
              <pc:sldLayoutMk cId="576258843" sldId="2147483699"/>
              <ac:spMk id="9" creationId="{231508BC-4C97-7C4D-B455-4BC506FD679D}"/>
            </ac:spMkLst>
          </pc:spChg>
          <pc:spChg chg="add mod">
            <ac:chgData name="Emidio Maria Giorgio" userId="d2825e51-6303-4ded-94df-a9ae6f60e39f" providerId="ADAL" clId="{B12317A8-234A-DA41-8E91-96EAB7FD4ECC}" dt="2021-10-23T18:21:33.654" v="1214" actId="1037"/>
            <ac:spMkLst>
              <pc:docMk/>
              <pc:sldMasterMk cId="1584613201" sldId="2147483660"/>
              <pc:sldLayoutMk cId="576258843" sldId="2147483699"/>
              <ac:spMk id="11" creationId="{4E17F24A-20DC-6C42-A588-B08F3182BA04}"/>
            </ac:spMkLst>
          </pc:spChg>
          <pc:spChg chg="mod">
            <ac:chgData name="Emidio Maria Giorgio" userId="d2825e51-6303-4ded-94df-a9ae6f60e39f" providerId="ADAL" clId="{B12317A8-234A-DA41-8E91-96EAB7FD4ECC}" dt="2021-10-23T17:10:28.801" v="1082" actId="1036"/>
            <ac:spMkLst>
              <pc:docMk/>
              <pc:sldMasterMk cId="1584613201" sldId="2147483660"/>
              <pc:sldLayoutMk cId="576258843" sldId="2147483699"/>
              <ac:spMk id="13" creationId="{D6375127-0E6C-8B4A-AAC3-6C434D6E030C}"/>
            </ac:spMkLst>
          </pc:spChg>
          <pc:spChg chg="mod">
            <ac:chgData name="Emidio Maria Giorgio" userId="d2825e51-6303-4ded-94df-a9ae6f60e39f" providerId="ADAL" clId="{B12317A8-234A-DA41-8E91-96EAB7FD4ECC}" dt="2021-10-23T17:10:35.513" v="1085" actId="1036"/>
            <ac:spMkLst>
              <pc:docMk/>
              <pc:sldMasterMk cId="1584613201" sldId="2147483660"/>
              <pc:sldLayoutMk cId="576258843" sldId="2147483699"/>
              <ac:spMk id="14" creationId="{E4779512-F332-9042-9348-42C6E61A189A}"/>
            </ac:spMkLst>
          </pc:spChg>
          <pc:spChg chg="mod">
            <ac:chgData name="Emidio Maria Giorgio" userId="d2825e51-6303-4ded-94df-a9ae6f60e39f" providerId="ADAL" clId="{B12317A8-234A-DA41-8E91-96EAB7FD4ECC}" dt="2021-10-23T17:10:46.240" v="1088" actId="1036"/>
            <ac:spMkLst>
              <pc:docMk/>
              <pc:sldMasterMk cId="1584613201" sldId="2147483660"/>
              <pc:sldLayoutMk cId="576258843" sldId="2147483699"/>
              <ac:spMk id="15" creationId="{E337D2F3-A46E-9541-AAD7-14BB0D6583B3}"/>
            </ac:spMkLst>
          </pc:spChg>
          <pc:spChg chg="add mod">
            <ac:chgData name="Emidio Maria Giorgio" userId="d2825e51-6303-4ded-94df-a9ae6f60e39f" providerId="ADAL" clId="{B12317A8-234A-DA41-8E91-96EAB7FD4ECC}" dt="2021-10-23T18:21:30.121" v="1208" actId="1037"/>
            <ac:spMkLst>
              <pc:docMk/>
              <pc:sldMasterMk cId="1584613201" sldId="2147483660"/>
              <pc:sldLayoutMk cId="576258843" sldId="2147483699"/>
              <ac:spMk id="16" creationId="{D86F1EAF-8DF9-B843-9ADC-3AE2C7596E42}"/>
            </ac:spMkLst>
          </pc:spChg>
          <pc:picChg chg="mod">
            <ac:chgData name="Emidio Maria Giorgio" userId="d2825e51-6303-4ded-94df-a9ae6f60e39f" providerId="ADAL" clId="{B12317A8-234A-DA41-8E91-96EAB7FD4ECC}" dt="2021-10-23T17:10:21.994" v="1079" actId="1035"/>
            <ac:picMkLst>
              <pc:docMk/>
              <pc:sldMasterMk cId="1584613201" sldId="2147483660"/>
              <pc:sldLayoutMk cId="576258843" sldId="2147483699"/>
              <ac:picMk id="7" creationId="{3AB410E3-8F25-5D41-A1F8-A9375EA2FC4A}"/>
            </ac:picMkLst>
          </pc:picChg>
        </pc:sldLayoutChg>
        <pc:sldLayoutChg chg="addSp delSp modSp mod">
          <pc:chgData name="Emidio Maria Giorgio" userId="d2825e51-6303-4ded-94df-a9ae6f60e39f" providerId="ADAL" clId="{B12317A8-234A-DA41-8E91-96EAB7FD4ECC}" dt="2021-10-23T18:19:55.516" v="1127" actId="403"/>
          <pc:sldLayoutMkLst>
            <pc:docMk/>
            <pc:sldMasterMk cId="1584613201" sldId="2147483660"/>
            <pc:sldLayoutMk cId="726291594" sldId="2147483700"/>
          </pc:sldLayoutMkLst>
          <pc:spChg chg="del">
            <ac:chgData name="Emidio Maria Giorgio" userId="d2825e51-6303-4ded-94df-a9ae6f60e39f" providerId="ADAL" clId="{B12317A8-234A-DA41-8E91-96EAB7FD4ECC}" dt="2021-10-23T15:54:27.669" v="68" actId="478"/>
            <ac:spMkLst>
              <pc:docMk/>
              <pc:sldMasterMk cId="1584613201" sldId="2147483660"/>
              <pc:sldLayoutMk cId="726291594" sldId="2147483700"/>
              <ac:spMk id="6" creationId="{26FF14E0-B808-E24D-9078-99B9436FD486}"/>
            </ac:spMkLst>
          </pc:spChg>
          <pc:spChg chg="del">
            <ac:chgData name="Emidio Maria Giorgio" userId="d2825e51-6303-4ded-94df-a9ae6f60e39f" providerId="ADAL" clId="{B12317A8-234A-DA41-8E91-96EAB7FD4ECC}" dt="2021-10-23T16:04:32.249" v="258" actId="478"/>
            <ac:spMkLst>
              <pc:docMk/>
              <pc:sldMasterMk cId="1584613201" sldId="2147483660"/>
              <pc:sldLayoutMk cId="726291594" sldId="2147483700"/>
              <ac:spMk id="7" creationId="{0C8FDEF9-E017-7242-9D01-753966DEE2C3}"/>
            </ac:spMkLst>
          </pc:spChg>
          <pc:spChg chg="del">
            <ac:chgData name="Emidio Maria Giorgio" userId="d2825e51-6303-4ded-94df-a9ae6f60e39f" providerId="ADAL" clId="{B12317A8-234A-DA41-8E91-96EAB7FD4ECC}" dt="2021-10-23T15:55:16.477" v="71" actId="478"/>
            <ac:spMkLst>
              <pc:docMk/>
              <pc:sldMasterMk cId="1584613201" sldId="2147483660"/>
              <pc:sldLayoutMk cId="726291594" sldId="2147483700"/>
              <ac:spMk id="8" creationId="{2F5C3250-2687-0F49-849B-0AD2C435E0B3}"/>
            </ac:spMkLst>
          </pc:spChg>
          <pc:spChg chg="add del mod">
            <ac:chgData name="Emidio Maria Giorgio" userId="d2825e51-6303-4ded-94df-a9ae6f60e39f" providerId="ADAL" clId="{B12317A8-234A-DA41-8E91-96EAB7FD4ECC}" dt="2021-10-23T16:26:20.418" v="762" actId="478"/>
            <ac:spMkLst>
              <pc:docMk/>
              <pc:sldMasterMk cId="1584613201" sldId="2147483660"/>
              <pc:sldLayoutMk cId="726291594" sldId="2147483700"/>
              <ac:spMk id="9" creationId="{AC7524F8-2D8F-BA44-BCD3-BE560D639214}"/>
            </ac:spMkLst>
          </pc:spChg>
          <pc:spChg chg="add del">
            <ac:chgData name="Emidio Maria Giorgio" userId="d2825e51-6303-4ded-94df-a9ae6f60e39f" providerId="ADAL" clId="{B12317A8-234A-DA41-8E91-96EAB7FD4ECC}" dt="2021-10-23T15:55:12.577" v="70" actId="11529"/>
            <ac:spMkLst>
              <pc:docMk/>
              <pc:sldMasterMk cId="1584613201" sldId="2147483660"/>
              <pc:sldLayoutMk cId="726291594" sldId="2147483700"/>
              <ac:spMk id="10" creationId="{799C3F78-48BB-BD41-BF8E-CE68E3A0B6D2}"/>
            </ac:spMkLst>
          </pc:spChg>
          <pc:spChg chg="add mod">
            <ac:chgData name="Emidio Maria Giorgio" userId="d2825e51-6303-4ded-94df-a9ae6f60e39f" providerId="ADAL" clId="{B12317A8-234A-DA41-8E91-96EAB7FD4ECC}" dt="2021-10-23T16:26:12.607" v="761" actId="20577"/>
            <ac:spMkLst>
              <pc:docMk/>
              <pc:sldMasterMk cId="1584613201" sldId="2147483660"/>
              <pc:sldLayoutMk cId="726291594" sldId="2147483700"/>
              <ac:spMk id="11" creationId="{173C394F-916E-DC40-A15B-32169F11D861}"/>
            </ac:spMkLst>
          </pc:spChg>
          <pc:spChg chg="add mod">
            <ac:chgData name="Emidio Maria Giorgio" userId="d2825e51-6303-4ded-94df-a9ae6f60e39f" providerId="ADAL" clId="{B12317A8-234A-DA41-8E91-96EAB7FD4ECC}" dt="2021-10-23T18:19:55.516" v="1127" actId="403"/>
            <ac:spMkLst>
              <pc:docMk/>
              <pc:sldMasterMk cId="1584613201" sldId="2147483660"/>
              <pc:sldLayoutMk cId="726291594" sldId="2147483700"/>
              <ac:spMk id="12" creationId="{BA54C930-59CA-1047-AE6B-4DB971AFFB89}"/>
            </ac:spMkLst>
          </pc:spChg>
          <pc:spChg chg="add del mod">
            <ac:chgData name="Emidio Maria Giorgio" userId="d2825e51-6303-4ded-94df-a9ae6f60e39f" providerId="ADAL" clId="{B12317A8-234A-DA41-8E91-96EAB7FD4ECC}" dt="2021-10-23T16:26:23.311" v="764"/>
            <ac:spMkLst>
              <pc:docMk/>
              <pc:sldMasterMk cId="1584613201" sldId="2147483660"/>
              <pc:sldLayoutMk cId="726291594" sldId="2147483700"/>
              <ac:spMk id="13" creationId="{C71BEFFD-E863-E44F-A1E7-2FDE8B1E59C9}"/>
            </ac:spMkLst>
          </pc:spChg>
          <pc:spChg chg="add del">
            <ac:chgData name="Emidio Maria Giorgio" userId="d2825e51-6303-4ded-94df-a9ae6f60e39f" providerId="ADAL" clId="{B12317A8-234A-DA41-8E91-96EAB7FD4ECC}" dt="2021-10-23T16:26:34.963" v="765" actId="11529"/>
            <ac:spMkLst>
              <pc:docMk/>
              <pc:sldMasterMk cId="1584613201" sldId="2147483660"/>
              <pc:sldLayoutMk cId="726291594" sldId="2147483700"/>
              <ac:spMk id="14" creationId="{C8EE3D84-950A-7F4D-A776-A8841E322363}"/>
            </ac:spMkLst>
          </pc:spChg>
          <pc:spChg chg="add mod">
            <ac:chgData name="Emidio Maria Giorgio" userId="d2825e51-6303-4ded-94df-a9ae6f60e39f" providerId="ADAL" clId="{B12317A8-234A-DA41-8E91-96EAB7FD4ECC}" dt="2021-10-23T16:27:10.363" v="829" actId="20577"/>
            <ac:spMkLst>
              <pc:docMk/>
              <pc:sldMasterMk cId="1584613201" sldId="2147483660"/>
              <pc:sldLayoutMk cId="726291594" sldId="2147483700"/>
              <ac:spMk id="15" creationId="{7C289C5B-DFCE-544F-9A41-74675D51AC5F}"/>
            </ac:spMkLst>
          </pc:spChg>
          <pc:spChg chg="add del mod">
            <ac:chgData name="Emidio Maria Giorgio" userId="d2825e51-6303-4ded-94df-a9ae6f60e39f" providerId="ADAL" clId="{B12317A8-234A-DA41-8E91-96EAB7FD4ECC}" dt="2021-10-23T16:27:22.095" v="832"/>
            <ac:spMkLst>
              <pc:docMk/>
              <pc:sldMasterMk cId="1584613201" sldId="2147483660"/>
              <pc:sldLayoutMk cId="726291594" sldId="2147483700"/>
              <ac:spMk id="16" creationId="{A6F8A484-9DE1-114E-A301-162EA0A4A1BB}"/>
            </ac:spMkLst>
          </pc:spChg>
        </pc:sldLayoutChg>
        <pc:sldLayoutChg chg="del">
          <pc:chgData name="Emidio Maria Giorgio" userId="d2825e51-6303-4ded-94df-a9ae6f60e39f" providerId="ADAL" clId="{B12317A8-234A-DA41-8E91-96EAB7FD4ECC}" dt="2021-10-18T11:09:04.561" v="30" actId="2696"/>
          <pc:sldLayoutMkLst>
            <pc:docMk/>
            <pc:sldMasterMk cId="1584613201" sldId="2147483660"/>
            <pc:sldLayoutMk cId="329323807" sldId="2147483701"/>
          </pc:sldLayoutMkLst>
        </pc:sldLayoutChg>
        <pc:sldLayoutChg chg="addSp delSp modSp mod">
          <pc:chgData name="Emidio Maria Giorgio" userId="d2825e51-6303-4ded-94df-a9ae6f60e39f" providerId="ADAL" clId="{B12317A8-234A-DA41-8E91-96EAB7FD4ECC}" dt="2021-10-23T17:12:07.854" v="1100" actId="207"/>
          <pc:sldLayoutMkLst>
            <pc:docMk/>
            <pc:sldMasterMk cId="1584613201" sldId="2147483660"/>
            <pc:sldLayoutMk cId="1653000652" sldId="2147483702"/>
          </pc:sldLayoutMkLst>
          <pc:spChg chg="add mod">
            <ac:chgData name="Emidio Maria Giorgio" userId="d2825e51-6303-4ded-94df-a9ae6f60e39f" providerId="ADAL" clId="{B12317A8-234A-DA41-8E91-96EAB7FD4ECC}" dt="2021-10-23T17:11:33.859" v="1093" actId="1076"/>
            <ac:spMkLst>
              <pc:docMk/>
              <pc:sldMasterMk cId="1584613201" sldId="2147483660"/>
              <pc:sldLayoutMk cId="1653000652" sldId="2147483702"/>
              <ac:spMk id="9" creationId="{CC5C5838-8B5D-8142-B587-EEB839789EF2}"/>
            </ac:spMkLst>
          </pc:spChg>
          <pc:spChg chg="del mod">
            <ac:chgData name="Emidio Maria Giorgio" userId="d2825e51-6303-4ded-94df-a9ae6f60e39f" providerId="ADAL" clId="{B12317A8-234A-DA41-8E91-96EAB7FD4ECC}" dt="2021-10-23T17:11:39.806" v="1095" actId="478"/>
            <ac:spMkLst>
              <pc:docMk/>
              <pc:sldMasterMk cId="1584613201" sldId="2147483660"/>
              <pc:sldLayoutMk cId="1653000652" sldId="2147483702"/>
              <ac:spMk id="10" creationId="{75B3E515-74EB-7A4D-A876-447AC3CEF94A}"/>
            </ac:spMkLst>
          </pc:spChg>
          <pc:spChg chg="del">
            <ac:chgData name="Emidio Maria Giorgio" userId="d2825e51-6303-4ded-94df-a9ae6f60e39f" providerId="ADAL" clId="{B12317A8-234A-DA41-8E91-96EAB7FD4ECC}" dt="2021-10-23T17:11:28.997" v="1092" actId="478"/>
            <ac:spMkLst>
              <pc:docMk/>
              <pc:sldMasterMk cId="1584613201" sldId="2147483660"/>
              <pc:sldLayoutMk cId="1653000652" sldId="2147483702"/>
              <ac:spMk id="12" creationId="{54EC0316-BBB5-DD4B-8B7B-19F0F0CA156E}"/>
            </ac:spMkLst>
          </pc:spChg>
          <pc:spChg chg="del">
            <ac:chgData name="Emidio Maria Giorgio" userId="d2825e51-6303-4ded-94df-a9ae6f60e39f" providerId="ADAL" clId="{B12317A8-234A-DA41-8E91-96EAB7FD4ECC}" dt="2021-10-23T17:11:56.133" v="1098" actId="478"/>
            <ac:spMkLst>
              <pc:docMk/>
              <pc:sldMasterMk cId="1584613201" sldId="2147483660"/>
              <pc:sldLayoutMk cId="1653000652" sldId="2147483702"/>
              <ac:spMk id="13" creationId="{72E1645A-F13A-6345-8198-C3A3C2AF2834}"/>
            </ac:spMkLst>
          </pc:spChg>
          <pc:spChg chg="add mod">
            <ac:chgData name="Emidio Maria Giorgio" userId="d2825e51-6303-4ded-94df-a9ae6f60e39f" providerId="ADAL" clId="{B12317A8-234A-DA41-8E91-96EAB7FD4ECC}" dt="2021-10-23T17:11:51.339" v="1097" actId="207"/>
            <ac:spMkLst>
              <pc:docMk/>
              <pc:sldMasterMk cId="1584613201" sldId="2147483660"/>
              <pc:sldLayoutMk cId="1653000652" sldId="2147483702"/>
              <ac:spMk id="14" creationId="{BB3FDCAD-FA93-644F-9E03-6062D9015737}"/>
            </ac:spMkLst>
          </pc:spChg>
          <pc:spChg chg="add mod">
            <ac:chgData name="Emidio Maria Giorgio" userId="d2825e51-6303-4ded-94df-a9ae6f60e39f" providerId="ADAL" clId="{B12317A8-234A-DA41-8E91-96EAB7FD4ECC}" dt="2021-10-23T17:12:07.854" v="1100" actId="207"/>
            <ac:spMkLst>
              <pc:docMk/>
              <pc:sldMasterMk cId="1584613201" sldId="2147483660"/>
              <pc:sldLayoutMk cId="1653000652" sldId="2147483702"/>
              <ac:spMk id="15" creationId="{A2D2E856-4AD1-5644-9174-F629D73FDE19}"/>
            </ac:spMkLst>
          </pc:spChg>
        </pc:sldLayoutChg>
        <pc:sldLayoutChg chg="delSp del mod">
          <pc:chgData name="Emidio Maria Giorgio" userId="d2825e51-6303-4ded-94df-a9ae6f60e39f" providerId="ADAL" clId="{B12317A8-234A-DA41-8E91-96EAB7FD4ECC}" dt="2021-10-18T11:15:13.472" v="47" actId="2696"/>
          <pc:sldLayoutMkLst>
            <pc:docMk/>
            <pc:sldMasterMk cId="1584613201" sldId="2147483660"/>
            <pc:sldLayoutMk cId="2861258596" sldId="2147483703"/>
          </pc:sldLayoutMkLst>
          <pc:spChg chg="del">
            <ac:chgData name="Emidio Maria Giorgio" userId="d2825e51-6303-4ded-94df-a9ae6f60e39f" providerId="ADAL" clId="{B12317A8-234A-DA41-8E91-96EAB7FD4ECC}" dt="2021-10-18T11:14:36.911" v="41" actId="478"/>
            <ac:spMkLst>
              <pc:docMk/>
              <pc:sldMasterMk cId="1584613201" sldId="2147483660"/>
              <pc:sldLayoutMk cId="2861258596" sldId="2147483703"/>
              <ac:spMk id="2" creationId="{0877D7B6-6A2F-2C49-BD47-311BBC5E2824}"/>
            </ac:spMkLst>
          </pc:spChg>
          <pc:spChg chg="del">
            <ac:chgData name="Emidio Maria Giorgio" userId="d2825e51-6303-4ded-94df-a9ae6f60e39f" providerId="ADAL" clId="{B12317A8-234A-DA41-8E91-96EAB7FD4ECC}" dt="2021-10-18T11:14:39.103" v="42" actId="478"/>
            <ac:spMkLst>
              <pc:docMk/>
              <pc:sldMasterMk cId="1584613201" sldId="2147483660"/>
              <pc:sldLayoutMk cId="2861258596" sldId="2147483703"/>
              <ac:spMk id="3" creationId="{0BE61E01-2ACF-CE4B-83AD-50CDE60A6E8B}"/>
            </ac:spMkLst>
          </pc:spChg>
        </pc:sldLayoutChg>
      </pc:sldMasterChg>
      <pc:sldMasterChg chg="del delSldLayout">
        <pc:chgData name="Emidio Maria Giorgio" userId="d2825e51-6303-4ded-94df-a9ae6f60e39f" providerId="ADAL" clId="{B12317A8-234A-DA41-8E91-96EAB7FD4ECC}" dt="2021-10-18T11:08:44.294" v="12" actId="2696"/>
        <pc:sldMasterMkLst>
          <pc:docMk/>
          <pc:sldMasterMk cId="2593386830" sldId="2147483672"/>
        </pc:sldMasterMkLst>
        <pc:sldLayoutChg chg="del">
          <pc:chgData name="Emidio Maria Giorgio" userId="d2825e51-6303-4ded-94df-a9ae6f60e39f" providerId="ADAL" clId="{B12317A8-234A-DA41-8E91-96EAB7FD4ECC}" dt="2021-10-18T11:08:44.269" v="1" actId="2696"/>
          <pc:sldLayoutMkLst>
            <pc:docMk/>
            <pc:sldMasterMk cId="2593386830" sldId="2147483672"/>
            <pc:sldLayoutMk cId="2507564435" sldId="2147483673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1" v="2" actId="2696"/>
          <pc:sldLayoutMkLst>
            <pc:docMk/>
            <pc:sldMasterMk cId="2593386830" sldId="2147483672"/>
            <pc:sldLayoutMk cId="1079643499" sldId="2147483674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2" v="3" actId="2696"/>
          <pc:sldLayoutMkLst>
            <pc:docMk/>
            <pc:sldMasterMk cId="2593386830" sldId="2147483672"/>
            <pc:sldLayoutMk cId="764521543" sldId="2147483675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4" v="4" actId="2696"/>
          <pc:sldLayoutMkLst>
            <pc:docMk/>
            <pc:sldMasterMk cId="2593386830" sldId="2147483672"/>
            <pc:sldLayoutMk cId="4216939461" sldId="2147483676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6" v="5" actId="2696"/>
          <pc:sldLayoutMkLst>
            <pc:docMk/>
            <pc:sldMasterMk cId="2593386830" sldId="2147483672"/>
            <pc:sldLayoutMk cId="1326697697" sldId="2147483677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7" v="6" actId="2696"/>
          <pc:sldLayoutMkLst>
            <pc:docMk/>
            <pc:sldMasterMk cId="2593386830" sldId="2147483672"/>
            <pc:sldLayoutMk cId="3390324107" sldId="2147483678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8" v="7" actId="2696"/>
          <pc:sldLayoutMkLst>
            <pc:docMk/>
            <pc:sldMasterMk cId="2593386830" sldId="2147483672"/>
            <pc:sldLayoutMk cId="990329258" sldId="2147483679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79" v="8" actId="2696"/>
          <pc:sldLayoutMkLst>
            <pc:docMk/>
            <pc:sldMasterMk cId="2593386830" sldId="2147483672"/>
            <pc:sldLayoutMk cId="578700538" sldId="2147483680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80" v="9" actId="2696"/>
          <pc:sldLayoutMkLst>
            <pc:docMk/>
            <pc:sldMasterMk cId="2593386830" sldId="2147483672"/>
            <pc:sldLayoutMk cId="3790368678" sldId="2147483681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81" v="10" actId="2696"/>
          <pc:sldLayoutMkLst>
            <pc:docMk/>
            <pc:sldMasterMk cId="2593386830" sldId="2147483672"/>
            <pc:sldLayoutMk cId="2035973124" sldId="2147483682"/>
          </pc:sldLayoutMkLst>
        </pc:sldLayoutChg>
        <pc:sldLayoutChg chg="del">
          <pc:chgData name="Emidio Maria Giorgio" userId="d2825e51-6303-4ded-94df-a9ae6f60e39f" providerId="ADAL" clId="{B12317A8-234A-DA41-8E91-96EAB7FD4ECC}" dt="2021-10-18T11:08:44.282" v="11" actId="2696"/>
          <pc:sldLayoutMkLst>
            <pc:docMk/>
            <pc:sldMasterMk cId="2593386830" sldId="2147483672"/>
            <pc:sldLayoutMk cId="4218947852" sldId="2147483683"/>
          </pc:sldLayoutMkLst>
        </pc:sldLayoutChg>
      </pc:sldMasterChg>
      <pc:sldMasterChg chg="del delSldLayout">
        <pc:chgData name="Emidio Maria Giorgio" userId="d2825e51-6303-4ded-94df-a9ae6f60e39f" providerId="ADAL" clId="{B12317A8-234A-DA41-8E91-96EAB7FD4ECC}" dt="2021-10-18T11:08:52.243" v="24" actId="2696"/>
        <pc:sldMasterMkLst>
          <pc:docMk/>
          <pc:sldMasterMk cId="3069092667" sldId="2147483684"/>
        </pc:sldMasterMkLst>
        <pc:sldLayoutChg chg="del">
          <pc:chgData name="Emidio Maria Giorgio" userId="d2825e51-6303-4ded-94df-a9ae6f60e39f" providerId="ADAL" clId="{B12317A8-234A-DA41-8E91-96EAB7FD4ECC}" dt="2021-10-18T11:08:52.210" v="13" actId="2696"/>
          <pc:sldLayoutMkLst>
            <pc:docMk/>
            <pc:sldMasterMk cId="3069092667" sldId="2147483684"/>
            <pc:sldLayoutMk cId="270357031" sldId="2147483685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13" v="14" actId="2696"/>
          <pc:sldLayoutMkLst>
            <pc:docMk/>
            <pc:sldMasterMk cId="3069092667" sldId="2147483684"/>
            <pc:sldLayoutMk cId="3901354785" sldId="2147483686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15" v="15" actId="2696"/>
          <pc:sldLayoutMkLst>
            <pc:docMk/>
            <pc:sldMasterMk cId="3069092667" sldId="2147483684"/>
            <pc:sldLayoutMk cId="4192466464" sldId="2147483687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18" v="16" actId="2696"/>
          <pc:sldLayoutMkLst>
            <pc:docMk/>
            <pc:sldMasterMk cId="3069092667" sldId="2147483684"/>
            <pc:sldLayoutMk cId="705577515" sldId="2147483688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0" v="17" actId="2696"/>
          <pc:sldLayoutMkLst>
            <pc:docMk/>
            <pc:sldMasterMk cId="3069092667" sldId="2147483684"/>
            <pc:sldLayoutMk cId="1647732546" sldId="2147483689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1" v="18" actId="2696"/>
          <pc:sldLayoutMkLst>
            <pc:docMk/>
            <pc:sldMasterMk cId="3069092667" sldId="2147483684"/>
            <pc:sldLayoutMk cId="824705169" sldId="2147483690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2" v="19" actId="2696"/>
          <pc:sldLayoutMkLst>
            <pc:docMk/>
            <pc:sldMasterMk cId="3069092667" sldId="2147483684"/>
            <pc:sldLayoutMk cId="3352913632" sldId="2147483691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4" v="20" actId="2696"/>
          <pc:sldLayoutMkLst>
            <pc:docMk/>
            <pc:sldMasterMk cId="3069092667" sldId="2147483684"/>
            <pc:sldLayoutMk cId="1932256283" sldId="2147483692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6" v="21" actId="2696"/>
          <pc:sldLayoutMkLst>
            <pc:docMk/>
            <pc:sldMasterMk cId="3069092667" sldId="2147483684"/>
            <pc:sldLayoutMk cId="2224613578" sldId="2147483693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7" v="22" actId="2696"/>
          <pc:sldLayoutMkLst>
            <pc:docMk/>
            <pc:sldMasterMk cId="3069092667" sldId="2147483684"/>
            <pc:sldLayoutMk cId="3692025034" sldId="2147483694"/>
          </pc:sldLayoutMkLst>
        </pc:sldLayoutChg>
        <pc:sldLayoutChg chg="del">
          <pc:chgData name="Emidio Maria Giorgio" userId="d2825e51-6303-4ded-94df-a9ae6f60e39f" providerId="ADAL" clId="{B12317A8-234A-DA41-8E91-96EAB7FD4ECC}" dt="2021-10-18T11:08:52.228" v="23" actId="2696"/>
          <pc:sldLayoutMkLst>
            <pc:docMk/>
            <pc:sldMasterMk cId="3069092667" sldId="2147483684"/>
            <pc:sldLayoutMk cId="709161385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4714-5444-2743-A59D-E0023CEFE185}" type="datetimeFigureOut">
              <a:rPr lang="en-IT" smtClean="0"/>
              <a:t>13/09/22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484B-E3D2-6D46-8374-0524B6FE818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434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E484B-E3D2-6D46-8374-0524B6FE8182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098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D882740-CB04-F547-A131-3C02C2B3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63" y="927550"/>
            <a:ext cx="6661777" cy="4104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6C5ACA-B788-9C44-9BCD-3A3F23C8B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766" y="998011"/>
            <a:ext cx="6807632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0314C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TITOLO TITOLO</a:t>
            </a:r>
            <a:endParaRPr lang="en-IT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EA7DE2-930F-CE44-987E-68D33FA9B6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82948" y="2803735"/>
            <a:ext cx="5930976" cy="87407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 marL="9144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 marL="13716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 marL="18288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err="1"/>
              <a:t>Sottotitolo</a:t>
            </a:r>
            <a:r>
              <a:rPr lang="en-GB"/>
              <a:t> </a:t>
            </a:r>
            <a:r>
              <a:rPr lang="en-GB" err="1"/>
              <a:t>Sottotitolo</a:t>
            </a:r>
            <a:endParaRPr lang="en-GB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A1865D-3795-C340-8BCC-E6ECBC3799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2948" y="4157973"/>
            <a:ext cx="5930976" cy="874077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rgbClr val="20314C"/>
                </a:solidFill>
                <a:latin typeface="Fira Sans" panose="020B0503050000020004" pitchFamily="34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  <a:lvl2pPr marL="4572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 marL="9144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 marL="13716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 marL="18288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err="1"/>
              <a:t>Autore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2">
            <a:extLst>
              <a:ext uri="{FF2B5EF4-FFF2-40B4-BE49-F238E27FC236}">
                <a16:creationId xmlns:a16="http://schemas.microsoft.com/office/drawing/2014/main" id="{1B229194-2AA2-E243-B11C-0D6631ABE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66" y="1005459"/>
            <a:ext cx="7223149" cy="44544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AC6E76-FA66-A94B-B004-E181019A8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6717" y="1335450"/>
            <a:ext cx="587528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TITOLO TITOLO</a:t>
            </a:r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9C8F8-9F0F-2348-B0C9-4B9D0A965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9784" y="4459066"/>
            <a:ext cx="3530600" cy="447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 err="1"/>
              <a:t>Autore</a:t>
            </a:r>
            <a:endParaRPr lang="en-I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CE5F16-4C43-8740-A7AC-976C1154D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9784" y="3373353"/>
            <a:ext cx="4421188" cy="806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93217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06F1BA2A-D805-6F48-A8FA-112630EF8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0590663" cy="6206277"/>
          </a:xfrm>
          <a:prstGeom prst="rect">
            <a:avLst/>
          </a:prstGeom>
        </p:spPr>
      </p:pic>
      <p:pic>
        <p:nvPicPr>
          <p:cNvPr id="6" name="Immagine 6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E17E4B45-FC17-D843-A0B5-A5F2D505B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7" name="Immagine 20">
            <a:extLst>
              <a:ext uri="{FF2B5EF4-FFF2-40B4-BE49-F238E27FC236}">
                <a16:creationId xmlns:a16="http://schemas.microsoft.com/office/drawing/2014/main" id="{7AE0B13E-72DE-C14B-B6A7-EFB65728E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2029" r="24666" b="2297"/>
          <a:stretch/>
        </p:blipFill>
        <p:spPr>
          <a:xfrm>
            <a:off x="4321" y="54997"/>
            <a:ext cx="12192000" cy="6858000"/>
          </a:xfrm>
          <a:prstGeom prst="rect">
            <a:avLst/>
          </a:prstGeom>
        </p:spPr>
      </p:pic>
      <p:pic>
        <p:nvPicPr>
          <p:cNvPr id="12" name="Immagine 16">
            <a:extLst>
              <a:ext uri="{FF2B5EF4-FFF2-40B4-BE49-F238E27FC236}">
                <a16:creationId xmlns:a16="http://schemas.microsoft.com/office/drawing/2014/main" id="{6DB97FA7-6308-D540-8D14-A3505350E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3" y="5299317"/>
            <a:ext cx="1601337" cy="986627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6FB0036-4F7F-6249-B91C-D3634987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560" y="6469867"/>
            <a:ext cx="2743200" cy="365125"/>
          </a:xfrm>
        </p:spPr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A4DD6E4-C8DC-3945-9F31-57F16723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844" y="6469866"/>
            <a:ext cx="5075315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E4543AC-AF6E-4C41-AB85-3362D9A2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238" y="6469442"/>
            <a:ext cx="2743200" cy="365125"/>
          </a:xfrm>
        </p:spPr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016E-79AD-2943-AF65-2FF2DA4D85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7129" y="1648108"/>
            <a:ext cx="4297680" cy="128905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2pPr>
          </a:lstStyle>
          <a:p>
            <a:pPr lvl="0"/>
            <a:r>
              <a:rPr lang="en-GB"/>
              <a:t>Click to edit subtitle</a:t>
            </a:r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3E325-F182-784E-9199-EFCB24CDE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4049" y="308997"/>
            <a:ext cx="608076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0314C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title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6416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69B4554E-549A-2A45-B0E6-339ECFCC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6" name="Immagine 17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DCC123F8-EA06-9B4E-B81A-68F856279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7" name="Immagine 15">
            <a:extLst>
              <a:ext uri="{FF2B5EF4-FFF2-40B4-BE49-F238E27FC236}">
                <a16:creationId xmlns:a16="http://schemas.microsoft.com/office/drawing/2014/main" id="{3AB410E3-8F25-5D41-A1F8-A9375EA2F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2029" r="24666" b="2298"/>
          <a:stretch/>
        </p:blipFill>
        <p:spPr>
          <a:xfrm>
            <a:off x="13479" y="0"/>
            <a:ext cx="12192000" cy="6858000"/>
          </a:xfrm>
          <a:prstGeom prst="rect">
            <a:avLst/>
          </a:prstGeom>
        </p:spPr>
      </p:pic>
      <p:pic>
        <p:nvPicPr>
          <p:cNvPr id="12" name="Immagine 18">
            <a:extLst>
              <a:ext uri="{FF2B5EF4-FFF2-40B4-BE49-F238E27FC236}">
                <a16:creationId xmlns:a16="http://schemas.microsoft.com/office/drawing/2014/main" id="{ECE30037-A51C-C442-9F91-3B25DC8BC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64" y="5132317"/>
            <a:ext cx="1579191" cy="97387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6375127-0E6C-8B4A-AAC3-6C434D6E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683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it-IT"/>
              <a:t>13/09/22</a:t>
            </a:r>
            <a:endParaRPr lang="en-IT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4779512-F332-9042-9348-42C6E61A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6830"/>
            <a:ext cx="41148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337D2F3-A46E-9541-AAD7-14BB0D65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6830"/>
            <a:ext cx="2743200" cy="365125"/>
          </a:xfrm>
        </p:spPr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E17F24A-20DC-6C42-A588-B08F3182BA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95113" y="1550434"/>
            <a:ext cx="4297680" cy="128905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2pPr>
          </a:lstStyle>
          <a:p>
            <a:pPr lvl="0"/>
            <a:r>
              <a:rPr lang="en-GB"/>
              <a:t>Click to edit subtitle</a:t>
            </a:r>
            <a:endParaRPr lang="en-I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6F1EAF-8DF9-B843-9ADC-3AE2C7596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5319" y="224871"/>
            <a:ext cx="608076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title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7625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604A2-E8ED-FC41-9D20-2042770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87" y="635635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it-IT"/>
              <a:t>13/09/22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D5A5F-26AE-1449-9BE1-97D9762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F1B4-6EA2-F04F-9AB9-99549A7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1EAF7996-00C0-7D40-B5D8-0CACACE01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58" y="317130"/>
            <a:ext cx="1601337" cy="9866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C394F-916E-DC40-A15B-32169F11D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87" y="4877118"/>
            <a:ext cx="8933713" cy="721042"/>
          </a:xfrm>
        </p:spPr>
        <p:txBody>
          <a:bodyPr/>
          <a:lstStyle>
            <a:lvl1pPr>
              <a:defRPr b="1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Testo da </a:t>
            </a:r>
            <a:r>
              <a:rPr lang="en-GB" err="1"/>
              <a:t>evidenziare</a:t>
            </a:r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54C930-59CA-1047-AE6B-4DB971AFF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87" y="207797"/>
            <a:ext cx="9390913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0314C"/>
                </a:solidFill>
                <a:effectLst/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Click to edit slide title</a:t>
            </a:r>
            <a:endParaRPr lang="en-IT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C289C5B-DFCE-544F-9A41-74675D51AC5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5950" y="1666875"/>
            <a:ext cx="9391650" cy="3117850"/>
          </a:xfrm>
        </p:spPr>
        <p:txBody>
          <a:bodyPr/>
          <a:lstStyle>
            <a:lvl1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262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604A2-E8ED-FC41-9D20-2042770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87" y="635635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it-IT"/>
              <a:t>13/09/22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D5A5F-26AE-1449-9BE1-97D9762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F1B4-6EA2-F04F-9AB9-99549A7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E0B9F1FF-A37E-3E4D-B631-B7A8684A0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31" y="390514"/>
            <a:ext cx="1579191" cy="973879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CC5C5838-8B5D-8142-B587-EEB839789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33" y="227542"/>
            <a:ext cx="939091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slide title</a:t>
            </a:r>
            <a:endParaRPr lang="en-IT"/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BB3FDCAD-FA93-644F-9E03-6062D90157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5950" y="1666875"/>
            <a:ext cx="9391650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D2E856-4AD1-5644-9174-F629D73FD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87" y="4877118"/>
            <a:ext cx="8933713" cy="7210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Testo da </a:t>
            </a:r>
            <a:r>
              <a:rPr lang="en-GB" err="1"/>
              <a:t>evidenziare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073CC-075D-A947-A92E-8BF61CCE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F6AD0-D19D-B841-8986-6D25380A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D451-AF36-844F-8CF4-44EC5D691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13/09/22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E517-C815-7749-8437-7533971C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E480-8D54-7F4A-A3A4-606F2384B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46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9" r:id="rId4"/>
    <p:sldLayoutId id="2147483700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314C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.zoom.us/j/66908113924?pwd=cUJRVDZvV1k1Ymtzc24ySlRiTXEzUT09" TargetMode="External"/><Relationship Id="rId2" Type="http://schemas.openxmlformats.org/officeDocument/2006/relationships/hyperlink" Target="https://agenda.infn.it/event/31005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altig.infn.it/corsi_formazione_ccr/clueapp2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am.cloud.infn.it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7469-F2CA-7741-8D76-14CC75E0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997993"/>
            <a:ext cx="7086600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Uso</a:t>
            </a:r>
            <a:r>
              <a:rPr lang="en-GB" b="1" dirty="0"/>
              <a:t> e </a:t>
            </a:r>
            <a:r>
              <a:rPr lang="en-GB" b="1" dirty="0" err="1"/>
              <a:t>sviluppo</a:t>
            </a:r>
            <a:r>
              <a:rPr lang="en-GB" b="1" dirty="0"/>
              <a:t> di </a:t>
            </a:r>
            <a:r>
              <a:rPr lang="en-GB" b="1" dirty="0" err="1"/>
              <a:t>applicazioni</a:t>
            </a:r>
            <a:r>
              <a:rPr lang="en-GB" b="1" dirty="0"/>
              <a:t> e </a:t>
            </a:r>
            <a:r>
              <a:rPr lang="en-GB" b="1" dirty="0" err="1"/>
              <a:t>servizi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INFN Cloud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99AC-5273-E04F-B508-1D04EFB31C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9784" y="4459066"/>
            <a:ext cx="3530600" cy="962020"/>
          </a:xfrm>
        </p:spPr>
        <p:txBody>
          <a:bodyPr>
            <a:normAutofit/>
          </a:bodyPr>
          <a:lstStyle/>
          <a:p>
            <a:r>
              <a:rPr lang="en-IT" dirty="0"/>
              <a:t>Emidio Giorgio </a:t>
            </a:r>
          </a:p>
          <a:p>
            <a:r>
              <a:rPr lang="en-IT" dirty="0"/>
              <a:t>INFN LNS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DF7A3-2310-F247-8936-3EAA401470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T" dirty="0"/>
              <a:t>Introduzione al corso</a:t>
            </a:r>
          </a:p>
        </p:txBody>
      </p:sp>
    </p:spTree>
    <p:extLst>
      <p:ext uri="{BB962C8B-B14F-4D97-AF65-F5344CB8AC3E}">
        <p14:creationId xmlns:p14="http://schemas.microsoft.com/office/powerpoint/2010/main" val="245822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9C3D5-EF2E-FD45-85CE-8F2BE2CB75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95113" y="1550434"/>
            <a:ext cx="4297680" cy="2575252"/>
          </a:xfrm>
        </p:spPr>
        <p:txBody>
          <a:bodyPr>
            <a:normAutofit/>
          </a:bodyPr>
          <a:lstStyle/>
          <a:p>
            <a:r>
              <a:rPr lang="en-IT" dirty="0"/>
              <a:t>Presentazioni</a:t>
            </a:r>
          </a:p>
          <a:p>
            <a:r>
              <a:rPr lang="en-IT" dirty="0"/>
              <a:t>Obiettivi del corso</a:t>
            </a:r>
          </a:p>
          <a:p>
            <a:r>
              <a:rPr lang="en-IT" dirty="0"/>
              <a:t>Lezioni / hands on</a:t>
            </a:r>
          </a:p>
          <a:p>
            <a:r>
              <a:rPr lang="en-IT" dirty="0"/>
              <a:t>Iscrizione a INFN Cloud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87D6CB-0048-6D4B-B71A-942CF0D9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B350-29FF-024B-B5A9-E8F8F7A9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54B67-D3A2-BC48-A8BD-3429E505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T" dirty="0"/>
              <a:t>Uso e sviluppo di applicazioni e servizi su INFN Cloud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FC99D-D997-6B41-AB62-9E3374A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501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9308-9951-CC45-858D-7D806D6D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Presentazioni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36CD-C134-D149-9603-550382CABB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323" y="1666875"/>
            <a:ext cx="8312772" cy="3117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T" dirty="0">
                <a:latin typeface="Fira Sans"/>
              </a:rPr>
              <a:t>Chi </a:t>
            </a:r>
            <a:r>
              <a:rPr lang="en-IT" dirty="0" err="1">
                <a:latin typeface="Fira Sans"/>
              </a:rPr>
              <a:t>siamo</a:t>
            </a:r>
            <a:r>
              <a:rPr lang="en-IT" dirty="0">
                <a:latin typeface="Fira Sans"/>
              </a:rPr>
              <a:t>, </a:t>
            </a:r>
            <a:r>
              <a:rPr lang="en-IT" dirty="0" err="1">
                <a:latin typeface="Fira Sans"/>
              </a:rPr>
              <a:t>che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facciamo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dentro</a:t>
            </a:r>
            <a:r>
              <a:rPr lang="en-IT">
                <a:latin typeface="Fira Sans"/>
              </a:rPr>
              <a:t> INFN </a:t>
            </a:r>
            <a:endParaRPr lang="en-US"/>
          </a:p>
          <a:p>
            <a:r>
              <a:rPr lang="en-IT" dirty="0"/>
              <a:t>Cosa ci aspettiamo da questo corso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8A8B5-9639-A34B-96CF-BB59753B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71936-EB5C-354B-AC8F-0E7CEBE3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35F4C-B4D5-6546-8AC5-A11C1FAF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70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47C3C-756C-B9F5-627B-67D316AC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96BBD-DD82-C7B4-EAF2-BD1D9CB5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9D090-F857-BE6B-FFFB-2F1F56C2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</a:t>
            </a:fld>
            <a:endParaRPr lang="en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3B3A2B-B935-AECD-F552-F468DE56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Obiettivi del corso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E131A-6802-D6E1-C866-BD1F10A7B4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4"/>
            <a:ext cx="9573080" cy="4287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T" dirty="0"/>
              <a:t>INFN Cloud overview</a:t>
            </a:r>
          </a:p>
          <a:p>
            <a:r>
              <a:rPr lang="en-IT" dirty="0"/>
              <a:t>Strumenti principali a disposizione degli utenti e loro personalizzazioni</a:t>
            </a:r>
          </a:p>
          <a:p>
            <a:pPr lvl="1"/>
            <a:r>
              <a:rPr lang="en-GB" dirty="0"/>
              <a:t>Hands on </a:t>
            </a:r>
          </a:p>
          <a:p>
            <a:pPr lvl="1"/>
            <a:r>
              <a:rPr lang="en-GB" dirty="0" err="1">
                <a:latin typeface="Fira Sans"/>
              </a:rPr>
              <a:t>Esercizio</a:t>
            </a:r>
          </a:p>
          <a:p>
            <a:pPr lvl="1"/>
            <a:r>
              <a:rPr lang="en-GB" dirty="0" err="1">
                <a:latin typeface="Fira Sans"/>
              </a:rPr>
              <a:t>Scheda</a:t>
            </a:r>
            <a:r>
              <a:rPr lang="en-GB" dirty="0">
                <a:latin typeface="Fira Sans"/>
              </a:rPr>
              <a:t> di </a:t>
            </a:r>
            <a:r>
              <a:rPr lang="en-GB" dirty="0" err="1">
                <a:latin typeface="Fira Sans"/>
              </a:rPr>
              <a:t>valutazione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4107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4D603-4DB0-E893-6468-B27975B6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4360B-3EE5-B4B8-5668-FB3350F5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B705-7CE6-C61B-F342-0FF010BC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</a:t>
            </a:fld>
            <a:endParaRPr lang="en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7499CC-66AF-9720-D216-BBD31AD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Lezioni/Hands 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83ABF-1FCF-BD03-3036-9CACD3FF53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10520136" cy="3117850"/>
          </a:xfrm>
        </p:spPr>
        <p:txBody>
          <a:bodyPr/>
          <a:lstStyle/>
          <a:p>
            <a:r>
              <a:rPr lang="en-IT" dirty="0"/>
              <a:t>Agenda: </a:t>
            </a:r>
            <a:r>
              <a:rPr lang="en-GB" dirty="0">
                <a:solidFill>
                  <a:srgbClr val="FF4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dirty="0" err="1">
                <a:solidFill>
                  <a:srgbClr val="FF4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agenda.infn.it</a:t>
            </a:r>
            <a:r>
              <a:rPr lang="en-GB" dirty="0">
                <a:solidFill>
                  <a:srgbClr val="FF4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/event/31005/</a:t>
            </a:r>
            <a:endParaRPr lang="en-IT" dirty="0">
              <a:solidFill>
                <a:srgbClr val="FF40FF"/>
              </a:solidFill>
            </a:endParaRPr>
          </a:p>
          <a:p>
            <a:r>
              <a:rPr lang="en-IT" dirty="0"/>
              <a:t>Zoom: </a:t>
            </a:r>
            <a:r>
              <a:rPr lang="en-IT" dirty="0">
                <a:solidFill>
                  <a:srgbClr val="FF4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IT" dirty="0">
              <a:solidFill>
                <a:srgbClr val="FF40FF"/>
              </a:solidFill>
            </a:endParaRPr>
          </a:p>
          <a:p>
            <a:r>
              <a:rPr lang="en-IT" dirty="0"/>
              <a:t>Wiki: </a:t>
            </a:r>
            <a:r>
              <a:rPr lang="en-GB" dirty="0">
                <a:solidFill>
                  <a:srgbClr val="FF4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https://baltig.infn.it/corsi_formazione_ccr/clueapp22</a:t>
            </a:r>
            <a:endParaRPr lang="en-GB" dirty="0">
              <a:solidFill>
                <a:srgbClr val="FF40FF"/>
              </a:solidFill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24807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F9589-CE53-E251-F711-471183AA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0352F-C3A6-081F-DDF0-07A33E51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3324F-28AB-C524-79D1-8D2173B9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</a:t>
            </a:fld>
            <a:endParaRPr lang="en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896560-8EF1-8912-3F27-5F922EDD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9" y="68318"/>
            <a:ext cx="9390913" cy="1325563"/>
          </a:xfrm>
        </p:spPr>
        <p:txBody>
          <a:bodyPr/>
          <a:lstStyle/>
          <a:p>
            <a:r>
              <a:rPr lang="en-IT" dirty="0"/>
              <a:t>Iscrizione a INFN Cloud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3AC5E-537A-9A5B-3006-CDE83F5BE8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0631" y="1458686"/>
            <a:ext cx="11876312" cy="3951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T" dirty="0">
                <a:latin typeface="Fira Sans"/>
              </a:rPr>
              <a:t>Per usare INFN Cloud  bisogna far parte dello </a:t>
            </a:r>
            <a:r>
              <a:rPr lang="en-IT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IAM di INFN cloud</a:t>
            </a:r>
            <a:r>
              <a:rPr lang="en-IT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"/>
              </a:rPr>
              <a:t> </a:t>
            </a:r>
            <a:r>
              <a:rPr lang="en-IT" dirty="0">
                <a:latin typeface="Fira Sans"/>
              </a:rPr>
              <a:t>(maggiori dettagli nel talk successivi)</a:t>
            </a:r>
          </a:p>
          <a:p>
            <a:r>
              <a:rPr lang="en-IT" dirty="0"/>
              <a:t>Per lo IAM bisogna avere un’identità digitale INFN e avere superato il corso di sicurezza informatica</a:t>
            </a:r>
          </a:p>
          <a:p>
            <a:pPr lvl="1"/>
            <a:r>
              <a:rPr lang="en-IT" dirty="0">
                <a:latin typeface="Fira Sans"/>
              </a:rPr>
              <a:t>Per </a:t>
            </a:r>
            <a:r>
              <a:rPr lang="en-IT" dirty="0" err="1">
                <a:latin typeface="Fira Sans"/>
              </a:rPr>
              <a:t>dipendenti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questi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requisiti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sono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automaticamente</a:t>
            </a:r>
            <a:r>
              <a:rPr lang="en-IT" dirty="0">
                <a:latin typeface="Fira Sans"/>
              </a:rPr>
              <a:t> </a:t>
            </a:r>
            <a:r>
              <a:rPr lang="en-IT" dirty="0" err="1">
                <a:latin typeface="Fira Sans"/>
              </a:rPr>
              <a:t>soddisfatti</a:t>
            </a:r>
            <a:endParaRPr lang="en-IT" dirty="0">
              <a:latin typeface="Fira Sans"/>
            </a:endParaRPr>
          </a:p>
          <a:p>
            <a:r>
              <a:rPr lang="en-IT" dirty="0">
                <a:latin typeface="Fira Sans"/>
              </a:rPr>
              <a:t>Per la maggior parte dei </a:t>
            </a:r>
            <a:r>
              <a:rPr lang="en-IT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Fira Sans"/>
              </a:rPr>
              <a:t>deployment</a:t>
            </a:r>
            <a:r>
              <a:rPr lang="en-IT" dirty="0">
                <a:latin typeface="Fira Sans"/>
              </a:rPr>
              <a:t> viene richiesta una </a:t>
            </a:r>
            <a:r>
              <a:rPr lang="en-IT" u="sng" dirty="0">
                <a:latin typeface="Fira Sans"/>
              </a:rPr>
              <a:t>nomina ad amministratore di sistema</a:t>
            </a:r>
            <a:r>
              <a:rPr lang="en-IT" dirty="0">
                <a:latin typeface="Fira Sans"/>
              </a:rPr>
              <a:t> da parte del vostro direttore</a:t>
            </a:r>
          </a:p>
          <a:p>
            <a:pPr lvl="1"/>
            <a:r>
              <a:rPr lang="en-GB" dirty="0"/>
              <a:t>R</a:t>
            </a:r>
            <a:r>
              <a:rPr lang="en-IT" dirty="0"/>
              <a:t>equisito rilassato per questo corso</a:t>
            </a:r>
          </a:p>
          <a:p>
            <a:pPr lvl="1"/>
            <a:r>
              <a:rPr lang="en-IT" b="1" dirty="0" err="1">
                <a:latin typeface="Fira Sans"/>
              </a:rPr>
              <a:t>Iscrivetevi</a:t>
            </a:r>
            <a:r>
              <a:rPr lang="en-IT" b="1" dirty="0">
                <a:latin typeface="Fira Sans"/>
              </a:rPr>
              <a:t> </a:t>
            </a:r>
            <a:r>
              <a:rPr lang="en-IT" b="1" dirty="0" err="1">
                <a:latin typeface="Fira Sans"/>
              </a:rPr>
              <a:t>ora</a:t>
            </a:r>
            <a:r>
              <a:rPr lang="en-IT" b="1" dirty="0">
                <a:latin typeface="Fira Sans"/>
              </a:rPr>
              <a:t> (solo </a:t>
            </a:r>
            <a:r>
              <a:rPr lang="en-IT" b="1" dirty="0" err="1">
                <a:latin typeface="Fira Sans"/>
              </a:rPr>
              <a:t>dipendenti</a:t>
            </a:r>
            <a:r>
              <a:rPr lang="en-IT" b="1" dirty="0">
                <a:latin typeface="Fira Sans"/>
              </a:rPr>
              <a:t>), </a:t>
            </a:r>
            <a:r>
              <a:rPr lang="en-IT" b="1" dirty="0" err="1">
                <a:latin typeface="Fira Sans"/>
              </a:rPr>
              <a:t>specificando</a:t>
            </a:r>
            <a:r>
              <a:rPr lang="en-IT" b="1" dirty="0">
                <a:latin typeface="Fira Sans"/>
              </a:rPr>
              <a:t> </a:t>
            </a:r>
            <a:r>
              <a:rPr lang="en-IT" b="1" dirty="0" err="1">
                <a:latin typeface="Fira Sans"/>
              </a:rPr>
              <a:t>nelle</a:t>
            </a:r>
            <a:r>
              <a:rPr lang="en-IT" b="1" dirty="0">
                <a:latin typeface="Fira Sans"/>
              </a:rPr>
              <a:t> note clueapp22</a:t>
            </a:r>
            <a:endParaRPr lang="en-IT" b="1" dirty="0"/>
          </a:p>
          <a:p>
            <a:endParaRPr lang="en-I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2A5E7F-EC2A-7BB5-773E-97131321D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630" y="5497286"/>
            <a:ext cx="11876312" cy="859064"/>
          </a:xfrm>
        </p:spPr>
        <p:txBody>
          <a:bodyPr>
            <a:normAutofit lnSpcReduction="10000"/>
          </a:bodyPr>
          <a:lstStyle/>
          <a:p>
            <a:r>
              <a:rPr lang="en-GB" b="0" dirty="0">
                <a:solidFill>
                  <a:schemeClr val="accent4"/>
                </a:solidFill>
              </a:rPr>
              <a:t>Reference : https://</a:t>
            </a:r>
            <a:r>
              <a:rPr lang="en-GB" b="0" dirty="0" err="1">
                <a:solidFill>
                  <a:schemeClr val="accent4"/>
                </a:solidFill>
              </a:rPr>
              <a:t>guides.cloud.infn.it</a:t>
            </a:r>
            <a:r>
              <a:rPr lang="en-GB" b="0" dirty="0">
                <a:solidFill>
                  <a:schemeClr val="accent4"/>
                </a:solidFill>
              </a:rPr>
              <a:t>/docs/users-guides/</a:t>
            </a:r>
            <a:r>
              <a:rPr lang="en-GB" b="0" dirty="0" err="1">
                <a:solidFill>
                  <a:schemeClr val="accent4"/>
                </a:solidFill>
              </a:rPr>
              <a:t>en</a:t>
            </a:r>
            <a:r>
              <a:rPr lang="en-GB" b="0" dirty="0">
                <a:solidFill>
                  <a:schemeClr val="accent4"/>
                </a:solidFill>
              </a:rPr>
              <a:t>/latest/</a:t>
            </a:r>
            <a:r>
              <a:rPr lang="en-GB" b="0" dirty="0" err="1">
                <a:solidFill>
                  <a:schemeClr val="accent4"/>
                </a:solidFill>
              </a:rPr>
              <a:t>users_guides</a:t>
            </a:r>
            <a:r>
              <a:rPr lang="en-GB" b="0" dirty="0">
                <a:solidFill>
                  <a:schemeClr val="accent4"/>
                </a:solidFill>
              </a:rPr>
              <a:t>/</a:t>
            </a:r>
            <a:r>
              <a:rPr lang="en-GB" b="0" dirty="0" err="1">
                <a:solidFill>
                  <a:schemeClr val="accent4"/>
                </a:solidFill>
              </a:rPr>
              <a:t>getting_started.html</a:t>
            </a:r>
            <a:endParaRPr lang="en-IT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7E3B9-F86E-CAD6-7D06-BA7A69A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1D286-B5E7-DB7A-52F8-811A5CFE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Uso e sviluppo di applicazioni e servizi su INFN Cloud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C9F0-3D1F-1E73-82F5-710AE0F8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</a:t>
            </a:fld>
            <a:endParaRPr lang="en-IT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C156CF-BA2C-848F-8B9C-41F5D362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1614C-ECFD-3F7D-5132-FB8CBDEF4D8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IT" dirty="0"/>
              <a:t>Buon divertimento !</a:t>
            </a:r>
          </a:p>
        </p:txBody>
      </p:sp>
    </p:spTree>
    <p:extLst>
      <p:ext uri="{BB962C8B-B14F-4D97-AF65-F5344CB8AC3E}">
        <p14:creationId xmlns:p14="http://schemas.microsoft.com/office/powerpoint/2010/main" val="15279409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8F455D9E80C478C8AD18A181B10CF" ma:contentTypeVersion="15" ma:contentTypeDescription="Create a new document." ma:contentTypeScope="" ma:versionID="279e4a7c9a6f1b871fb8c7b339d29cd4">
  <xsd:schema xmlns:xsd="http://www.w3.org/2001/XMLSchema" xmlns:xs="http://www.w3.org/2001/XMLSchema" xmlns:p="http://schemas.microsoft.com/office/2006/metadata/properties" xmlns:ns2="c5520ff1-b374-4adb-926c-d4aef25b67ed" xmlns:ns3="24cc118e-bf96-42e1-8420-649eb5b7cd50" targetNamespace="http://schemas.microsoft.com/office/2006/metadata/properties" ma:root="true" ma:fieldsID="64f7a3ff640e1eca546acd01c661a47a" ns2:_="" ns3:_="">
    <xsd:import namespace="c5520ff1-b374-4adb-926c-d4aef25b67ed"/>
    <xsd:import namespace="24cc118e-bf96-42e1-8420-649eb5b7c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20ff1-b374-4adb-926c-d4aef25b6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118e-bf96-42e1-8420-649eb5b7cd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a821e13-7734-4544-9fa3-81032bb9c392}" ma:internalName="TaxCatchAll" ma:showField="CatchAllData" ma:web="24cc118e-bf96-42e1-8420-649eb5b7c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cc118e-bf96-42e1-8420-649eb5b7cd50">
      <UserInfo>
        <DisplayName>Stefano Stalio</DisplayName>
        <AccountId>12</AccountId>
        <AccountType/>
      </UserInfo>
      <UserInfo>
        <DisplayName>Massimo Sgaravatto</DisplayName>
        <AccountId>30</AccountId>
        <AccountType/>
      </UserInfo>
      <UserInfo>
        <DisplayName>Silvia Arezzini</DisplayName>
        <AccountId>67</AccountId>
        <AccountType/>
      </UserInfo>
      <UserInfo>
        <DisplayName>Nadina Foggetti</DisplayName>
        <AccountId>128</AccountId>
        <AccountType/>
      </UserInfo>
      <UserInfo>
        <DisplayName>Giacinto Donvito</DisplayName>
        <AccountId>14</AccountId>
        <AccountType/>
      </UserInfo>
      <UserInfo>
        <DisplayName>Vincenzo Ciaschini</DisplayName>
        <AccountId>20</AccountId>
        <AccountType/>
      </UserInfo>
      <UserInfo>
        <DisplayName>Paolo Veronesi</DisplayName>
        <AccountId>47</AccountId>
        <AccountType/>
      </UserInfo>
      <UserInfo>
        <DisplayName>Gianluca Peco</DisplayName>
        <AccountId>39</AccountId>
        <AccountType/>
      </UserInfo>
    </SharedWithUsers>
    <TaxCatchAll xmlns="24cc118e-bf96-42e1-8420-649eb5b7cd50" xsi:nil="true"/>
    <lcf76f155ced4ddcb4097134ff3c332f xmlns="c5520ff1-b374-4adb-926c-d4aef25b67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736441-BE1F-4791-9B8D-E335FABA8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20ff1-b374-4adb-926c-d4aef25b67ed"/>
    <ds:schemaRef ds:uri="24cc118e-bf96-42e1-8420-649eb5b7c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4F1709-AE18-4DD6-947E-8C2A443EC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E9109-7BAD-4563-BC15-A7C5CA316960}">
  <ds:schemaRefs>
    <ds:schemaRef ds:uri="http://schemas.microsoft.com/office/infopath/2007/PartnerControls"/>
    <ds:schemaRef ds:uri="http://schemas.microsoft.com/office/2006/metadata/properties"/>
    <ds:schemaRef ds:uri="c5520ff1-b374-4adb-926c-d4aef25b67ed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24cc118e-bf96-42e1-8420-649eb5b7cd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289</Words>
  <Application>Microsoft Macintosh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Fira Code</vt:lpstr>
      <vt:lpstr>Fira Sans</vt:lpstr>
      <vt:lpstr>Custom Design</vt:lpstr>
      <vt:lpstr>Uso e sviluppo di applicazioni e servizi su INFN Cloud</vt:lpstr>
      <vt:lpstr>Overview</vt:lpstr>
      <vt:lpstr>Presentazioni</vt:lpstr>
      <vt:lpstr>Obiettivi del corso</vt:lpstr>
      <vt:lpstr>Lezioni/Hands on</vt:lpstr>
      <vt:lpstr>Iscrizione a INFN Cloud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Emidio Maria Giorgio</dc:creator>
  <cp:keywords/>
  <dc:description>tmpl-v211023_2</dc:description>
  <cp:lastModifiedBy>Emidio Maria Giorgio</cp:lastModifiedBy>
  <cp:revision>24</cp:revision>
  <dcterms:created xsi:type="dcterms:W3CDTF">2021-10-18T10:16:13Z</dcterms:created>
  <dcterms:modified xsi:type="dcterms:W3CDTF">2022-09-13T07:00:19Z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0x0101004488F455D9E80C478C8AD18A181B10CF</vt:lpwstr>
  </property>
  <property fmtid="{D5CDD505-2E9C-101B-9397-08002B2CF9AE}" pid="3" name="MediaServiceImageTags">
    <vt:lpwstr/>
  </property>
</Properties>
</file>