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90"/>
  </p:normalViewPr>
  <p:slideViewPr>
    <p:cSldViewPr snapToGrid="0" snapToObjects="1">
      <p:cViewPr varScale="1">
        <p:scale>
          <a:sx n="114" d="100"/>
          <a:sy n="114" d="100"/>
        </p:scale>
        <p:origin x="47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9D7A0-CFFA-FC4E-A2AE-E282A8F6F8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09E274-ADFE-A549-B3DF-B2651658A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FD99E-DBC3-1845-BA8F-D0D18065B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7274-81D0-1140-83CB-F9D6F0552F0E}" type="datetimeFigureOut">
              <a:rPr lang="en-IT" smtClean="0"/>
              <a:t>28/03/22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682A3-53A4-BC45-8999-ECF2CC9C6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E59EC-ACE9-6C43-858F-6AF2A9866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3789-A83A-AC48-9D83-F97EF598D61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55561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F03FE-F350-0F46-99B7-63F77B97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A32DEF-2FB8-3D45-BF37-FB9340090F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398D62-A73F-5F4D-8668-07558F6CE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7274-81D0-1140-83CB-F9D6F0552F0E}" type="datetimeFigureOut">
              <a:rPr lang="en-IT" smtClean="0"/>
              <a:t>28/03/22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1D50D-42CC-844A-9ED3-ED19C1388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CC781A-C430-9B4C-867F-291154C4A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3789-A83A-AC48-9D83-F97EF598D61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036892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EE272-84B4-9E44-AF7D-EF32640675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A2B87-EE0E-F34E-B495-1EB04BFA3A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BF755-E25A-F34B-A283-1035433C0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7274-81D0-1140-83CB-F9D6F0552F0E}" type="datetimeFigureOut">
              <a:rPr lang="en-IT" smtClean="0"/>
              <a:t>28/03/22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A0DF78-ECE6-A543-9DD4-27911743A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8D452A-9422-1E4B-9FBF-D33397DA1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3789-A83A-AC48-9D83-F97EF598D61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294208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842D3-7C8B-5D4D-A4D6-F1FD823B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9435C-9420-0E43-9B9F-A8E94874E5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934DA-D64C-9640-9997-BB4C0E256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7274-81D0-1140-83CB-F9D6F0552F0E}" type="datetimeFigureOut">
              <a:rPr lang="en-IT" smtClean="0"/>
              <a:t>28/03/22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E75AB-BDCF-2B49-A974-D09D16D3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6AF69-E76E-7845-8866-58D9A0747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3789-A83A-AC48-9D83-F97EF598D61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628085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9DB89-8B3F-B844-B615-4661B8FF8D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5783F1-EBC1-3B45-8572-8E43B6A05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3F1022-7510-C841-A96E-FB7F073F7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7274-81D0-1140-83CB-F9D6F0552F0E}" type="datetimeFigureOut">
              <a:rPr lang="en-IT" smtClean="0"/>
              <a:t>28/03/22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356D4-C01B-E248-B896-91CC81337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73280-2219-5D4E-9745-E1F399044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3789-A83A-AC48-9D83-F97EF598D61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48187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CB7B8-2799-0541-AC6E-A3DA7A662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13C15-BD79-D042-9158-D3366B4530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8375B8-264B-7B4C-B3DD-F4BE91976E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A7096E-1A7D-5F41-876E-9965BDFDD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7274-81D0-1140-83CB-F9D6F0552F0E}" type="datetimeFigureOut">
              <a:rPr lang="en-IT" smtClean="0"/>
              <a:t>28/03/22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976B94-C026-D64A-B7E8-B5DCF0391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2BFA11-33A6-FD48-BAD2-E1B89D344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3789-A83A-AC48-9D83-F97EF598D61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162862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0F1F0-E966-9243-A61F-7F25C4712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1B8D42-389F-614B-B171-94BD6422AC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9A2C92-3260-BD4F-92B5-7D5239371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9E2AA9-2740-FE49-81DA-34C40F902D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FA3FB5-AF50-ED43-A7E4-59EAACE9F7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527474-2B90-7547-B957-1066CB51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7274-81D0-1140-83CB-F9D6F0552F0E}" type="datetimeFigureOut">
              <a:rPr lang="en-IT" smtClean="0"/>
              <a:t>28/03/22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BCE39C-0459-DA40-A0A7-616AB1CB3B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82B131-5287-1148-8C75-82316A22A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3789-A83A-AC48-9D83-F97EF598D61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528649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28D22-0813-5E4C-B894-C331C4510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1FF171-59E8-4A45-8FA8-505DB0A03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7274-81D0-1140-83CB-F9D6F0552F0E}" type="datetimeFigureOut">
              <a:rPr lang="en-IT" smtClean="0"/>
              <a:t>28/03/22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5336F7-FA22-C54C-AB59-7CBCB6F12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B0D3E1-2975-F840-90F3-F1B5CAE2E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3789-A83A-AC48-9D83-F97EF598D61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88652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60E28-43DB-8F44-A056-2BBF6477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7274-81D0-1140-83CB-F9D6F0552F0E}" type="datetimeFigureOut">
              <a:rPr lang="en-IT" smtClean="0"/>
              <a:t>28/03/22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90014-C236-8148-B049-1F812BFD0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82CF24-CE79-4743-B7D5-B6D896AB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3789-A83A-AC48-9D83-F97EF598D61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59489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E1637-01F8-FB46-9347-3CAE548F6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C853EB-9B79-D444-8503-6520A79C6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FDE33-C486-3047-A9CA-6E73F7D839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E00219-506A-734C-9824-E5CD5F7C9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7274-81D0-1140-83CB-F9D6F0552F0E}" type="datetimeFigureOut">
              <a:rPr lang="en-IT" smtClean="0"/>
              <a:t>28/03/22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44D75F-DEC0-C44C-9645-22B82DAD46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C8CD5E-9F79-6941-9F9F-0038F660D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3789-A83A-AC48-9D83-F97EF598D61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83261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D85DC-4F9A-ED4B-A91A-21F3DC74F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D58D55-FEA0-274C-A934-73DBE9CC9C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48D001-95B7-4E4D-AC77-0021B27E61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7E7849-456C-D44B-BABA-19E4C94AD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37274-81D0-1140-83CB-F9D6F0552F0E}" type="datetimeFigureOut">
              <a:rPr lang="en-IT" smtClean="0"/>
              <a:t>28/03/22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E71E04-947E-8048-9FE5-3EE644E44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DC9E8E-80C5-6643-8563-5004BF59D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63789-A83A-AC48-9D83-F97EF598D61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89729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A35397-5979-AC4B-BC33-AAA6D29EA7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BFB517-5964-F54B-8D25-88CCFB0F5A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452A10-70F3-9D4B-B4B8-4C9CAAA2F0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37274-81D0-1140-83CB-F9D6F0552F0E}" type="datetimeFigureOut">
              <a:rPr lang="en-IT" smtClean="0"/>
              <a:t>28/03/22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90484-885D-DE4E-9AAF-02760970CB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1B50C-4D8A-B041-8556-56BAFB1FCC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063789-A83A-AC48-9D83-F97EF598D61B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26805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1FFC7-4E0F-EA4D-8D56-0B8139FE524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T"/>
              <a:t>INFNstat con info sul genere</a:t>
            </a:r>
            <a:endParaRPr lang="en-IT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35E005-E406-894D-B8A6-2404C76CCE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IT" dirty="0"/>
              <a:t>Luca Lista</a:t>
            </a:r>
          </a:p>
          <a:p>
            <a:endParaRPr lang="en-IT" dirty="0"/>
          </a:p>
          <a:p>
            <a:r>
              <a:rPr lang="en-GB" dirty="0"/>
              <a:t>https://</a:t>
            </a:r>
            <a:r>
              <a:rPr lang="en-GB" dirty="0" err="1"/>
              <a:t>infnstat.na.infn.it</a:t>
            </a:r>
            <a:r>
              <a:rPr lang="en-GB" dirty="0"/>
              <a:t>/?</a:t>
            </a:r>
            <a:r>
              <a:rPr lang="en-GB" dirty="0" err="1"/>
              <a:t>div_path</a:t>
            </a:r>
            <a:r>
              <a:rPr lang="en-GB" dirty="0"/>
              <a:t>=</a:t>
            </a:r>
            <a:r>
              <a:rPr lang="en-GB" dirty="0" err="1"/>
              <a:t>snapshot&amp;unit</a:t>
            </a:r>
            <a:r>
              <a:rPr lang="en-GB" dirty="0"/>
              <a:t>=</a:t>
            </a:r>
            <a:r>
              <a:rPr lang="en-GB" dirty="0" err="1"/>
              <a:t>all&amp;data_type</a:t>
            </a:r>
            <a:r>
              <a:rPr lang="en-GB" dirty="0"/>
              <a:t>=</a:t>
            </a:r>
            <a:r>
              <a:rPr lang="en-GB" dirty="0" err="1"/>
              <a:t>dip&amp;aggreg</a:t>
            </a:r>
            <a:r>
              <a:rPr lang="en-GB" dirty="0"/>
              <a:t>=</a:t>
            </a:r>
            <a:r>
              <a:rPr lang="en-GB" dirty="0" err="1"/>
              <a:t>gender&amp;group</a:t>
            </a:r>
            <a:r>
              <a:rPr lang="en-GB" dirty="0"/>
              <a:t>=&amp;</a:t>
            </a:r>
            <a:r>
              <a:rPr lang="en-GB" dirty="0" err="1"/>
              <a:t>view_units</a:t>
            </a:r>
            <a:r>
              <a:rPr lang="en-GB" dirty="0"/>
              <a:t>=</a:t>
            </a:r>
            <a:r>
              <a:rPr lang="en-GB" dirty="0" err="1"/>
              <a:t>sede&amp;chart_type</a:t>
            </a:r>
            <a:r>
              <a:rPr lang="en-GB" dirty="0"/>
              <a:t>=count</a:t>
            </a:r>
            <a:endParaRPr lang="en-IT" dirty="0"/>
          </a:p>
        </p:txBody>
      </p:sp>
    </p:spTree>
    <p:extLst>
      <p:ext uri="{BB962C8B-B14F-4D97-AF65-F5344CB8AC3E}">
        <p14:creationId xmlns:p14="http://schemas.microsoft.com/office/powerpoint/2010/main" val="842714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FC16F-EAE1-804D-82C1-189D6100D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Andamento storico ricercatori/trici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C9086B8-9A60-E246-ABAE-5569851611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25586"/>
            <a:ext cx="10515600" cy="50564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E0D27A-EB04-6E47-8A3A-8592614A5580}"/>
              </a:ext>
            </a:extLst>
          </p:cNvPr>
          <p:cNvSpPr txBox="1"/>
          <p:nvPr/>
        </p:nvSpPr>
        <p:spPr>
          <a:xfrm>
            <a:off x="2600324" y="3427929"/>
            <a:ext cx="1528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81% uomini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54F15DA-77FF-E64F-82BB-A356162281F6}"/>
              </a:ext>
            </a:extLst>
          </p:cNvPr>
          <p:cNvSpPr txBox="1"/>
          <p:nvPr/>
        </p:nvSpPr>
        <p:spPr>
          <a:xfrm>
            <a:off x="9591676" y="3608806"/>
            <a:ext cx="13668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76% uomini</a:t>
            </a:r>
          </a:p>
        </p:txBody>
      </p:sp>
    </p:spTree>
    <p:extLst>
      <p:ext uri="{BB962C8B-B14F-4D97-AF65-F5344CB8AC3E}">
        <p14:creationId xmlns:p14="http://schemas.microsoft.com/office/powerpoint/2010/main" val="3813163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93030-0262-2B40-9152-111E85971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Situazione attuale ricercatori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977DAD1-3620-AD49-95F8-D0AF5B74FD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617" y="1419225"/>
            <a:ext cx="10253458" cy="528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21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AFCCE-3BE1-CC4B-A45F-913A0DDA1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Andamento storico tecnologi/che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2D7F3D-10D6-3D4F-803F-47F058562B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3983" y="1811336"/>
            <a:ext cx="9947380" cy="50848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54E76E-2633-3349-BEEE-245F8F836F61}"/>
              </a:ext>
            </a:extLst>
          </p:cNvPr>
          <p:cNvSpPr txBox="1"/>
          <p:nvPr/>
        </p:nvSpPr>
        <p:spPr>
          <a:xfrm>
            <a:off x="2586037" y="3671888"/>
            <a:ext cx="78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85%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5EBB1C-D8D6-9446-AB7D-92BBC6782249}"/>
              </a:ext>
            </a:extLst>
          </p:cNvPr>
          <p:cNvSpPr txBox="1"/>
          <p:nvPr/>
        </p:nvSpPr>
        <p:spPr>
          <a:xfrm>
            <a:off x="10158413" y="3757613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T" dirty="0"/>
              <a:t>80%</a:t>
            </a:r>
          </a:p>
        </p:txBody>
      </p:sp>
    </p:spTree>
    <p:extLst>
      <p:ext uri="{BB962C8B-B14F-4D97-AF65-F5344CB8AC3E}">
        <p14:creationId xmlns:p14="http://schemas.microsoft.com/office/powerpoint/2010/main" val="3361633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60B0-6C87-CB4A-9BCB-0827F6F7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Situazione attuale tecnologi/ghe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D269B3D-DC69-4C4A-97DB-CE5BCAEA9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2987" y="1849878"/>
            <a:ext cx="9658521" cy="5008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753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F30A0-8743-8D43-8055-64600EC26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T" dirty="0"/>
              <a:t>Dipendenti per sedi (include borsisti e assegnisti)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331A09-D4E3-104F-9FB0-F0650019EA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8967" y="1825625"/>
            <a:ext cx="857406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1480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87</Words>
  <Application>Microsoft Macintosh PowerPoint</Application>
  <PresentationFormat>Widescreen</PresentationFormat>
  <Paragraphs>13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INFNstat con info sul genere</vt:lpstr>
      <vt:lpstr>Andamento storico ricercatori/trici</vt:lpstr>
      <vt:lpstr>Situazione attuale ricercatori</vt:lpstr>
      <vt:lpstr>Andamento storico tecnologi/che</vt:lpstr>
      <vt:lpstr>Situazione attuale tecnologi/ghe</vt:lpstr>
      <vt:lpstr>Dipendenti per sedi (include borsisti e assegnisti)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INFNstat</dc:title>
  <dc:creator>Anna Di Ciaccio</dc:creator>
  <cp:lastModifiedBy>Anna Di Ciaccio</cp:lastModifiedBy>
  <cp:revision>4</cp:revision>
  <dcterms:created xsi:type="dcterms:W3CDTF">2022-03-28T13:05:03Z</dcterms:created>
  <dcterms:modified xsi:type="dcterms:W3CDTF">2022-03-28T13:28:31Z</dcterms:modified>
</cp:coreProperties>
</file>