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1" d="100"/>
          <a:sy n="81" d="100"/>
        </p:scale>
        <p:origin x="694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90028F-8014-4147-A28B-C281C1D68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E172917-E07E-4D04-A9B3-1FEE359F9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FCB8D8-FB52-4E4C-90AE-9F99F05A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659780-E54A-4599-9CFA-55BDE96BF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0912FF-9B57-4279-A26C-56FCC79D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08011D-E680-4B54-9A75-3129E13F7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7710359-C4D4-474B-80EC-2506868AF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268B29-BFE5-4C5B-AD0B-051D91EF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6874C1-B2BA-49DA-B091-65F381EE6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ECBBFF-6CDA-4226-BB1E-7DAE41E1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0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A49697-5113-4FF6-99CA-E852CA79C2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8770A2-0E00-45EA-A7F9-C8E2767161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48231B-33E5-4DA4-B564-28DBD1F05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45F1D6-832C-431A-9836-0A1D14DE2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9C9DDD-2AD8-4277-813E-6E5CBAB3F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7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FB6202-2BB1-4436-8B50-B2D5B828E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2941AC-2175-426A-ACC7-B854DCE3B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CC3BD8-744F-4C1E-B67C-F033F7E2A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314DE4-4585-478D-A292-31F76D82F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57A1B7-3DED-48D0-9B7B-95B18689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79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EA346D-59FD-441D-885A-EF0DBDC92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57FF2B-F222-490A-BE70-EA78CBA9F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D6C65E-679B-4BEA-9CEB-ECA4B90FC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97D787-5C92-4FC4-ABEC-150D0BFBC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CA336A-456D-41FC-9B1F-ED288201B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1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A4068-7416-4D09-9546-2B496CE01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012BD4-127D-4BCD-86E0-45666A33C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47F86E3-2926-41D6-BA1F-C51E229A3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9DECAB-557A-406F-93C5-C29E00A0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B49E251-2FEF-4AB9-9D82-13AF624E4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AEB9FE-2F34-436F-A48E-991BBBA25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0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786AD4-9D5C-4817-8777-C24253286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1EF7AD-4632-43B0-83A6-0A7BC47F9D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9713185-5505-497F-AB17-C67D60323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DC6CBA3-F0B5-4B03-840F-F2535A68D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721C8D4-CEDE-4373-B1E6-A3791A205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38D7C41-57A5-4371-BCB3-0BD495C72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C45DECD-0771-4CB3-9DF1-A21DF0166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8CE5B40-79EC-47C0-AC9C-08A4A90C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511C58-76F1-4DBD-9E56-16BEAE65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C338DE-FAC2-46D1-9B11-DB376E94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1EC476E-299D-47D5-8093-F9E9E520D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94919F-F4C4-4404-8DE7-C52294B69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7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4D33472-B740-4DBD-B559-A42667A2C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F2F4504-84BD-4C91-B84D-448521F43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A530C79-0482-4A55-8C8B-7E40A54B1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2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159B84-7F9F-4712-A9C9-606F935CF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8A2993-3C00-4122-9B62-90B6110B2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DE6C940-9D7E-4A56-8588-BEA30E82E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94A414-364F-483E-BD20-8F607A5DF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4AE6328-52DD-4A66-839D-2CDF4C031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40C8C7-CABC-4297-9AE6-DB8C40D64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09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5198FD-2A8A-4E19-B29D-21707748C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3D4328D-A8C2-402C-BAC6-D4227382A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13A0DB-17B4-406C-B4E5-40E6DA2178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715653-5CE3-409E-8C39-705865665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B33697-574B-4735-8656-21F2E2DD8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6312F14-4592-4F80-B92D-57C24EF6C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3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1267B08-A786-40C1-A75C-156441C3B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CBF7287-23F2-49CD-A1B1-7C6D7B7A8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7DA770-AA9A-47F7-A707-799E104BFA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69C48-EF7E-429F-8419-BA90BF795845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903149-832B-4738-A24E-482B7D3F5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C84868-4A43-43E9-A423-819FB54A9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47800-33D8-4936-A2F1-F44A9D5BA1F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97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72DF5C-EDEE-4121-AE41-4DE519E472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Simulazione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artificiale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D3733AD-507C-4390-AEC3-9F065BE137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800" b="0" i="1" u="none" strike="noStrike" baseline="0" dirty="0">
                <a:latin typeface="TimesNewRoman"/>
              </a:rPr>
              <a:t>PRX QUANTUM </a:t>
            </a:r>
            <a:r>
              <a:rPr lang="en-US" sz="1800" b="1" i="1" u="none" strike="noStrike" baseline="0" dirty="0">
                <a:latin typeface="TimesNewRoman-Bold"/>
              </a:rPr>
              <a:t>2, </a:t>
            </a:r>
            <a:r>
              <a:rPr lang="en-US" sz="1800" b="0" i="1" u="none" strike="noStrike" baseline="0" dirty="0">
                <a:latin typeface="TimesNewRoman"/>
              </a:rPr>
              <a:t>010302 (2021)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5714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23108F2-D5D2-42E9-A072-E14A886B328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" r="-1" b="10885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34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D379E423-0E1D-4F6F-BDBE-4722A4CC80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5093" y="415955"/>
            <a:ext cx="2636748" cy="626799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DE91FD6-F6AB-4642-8B14-DBF972882BB7}"/>
              </a:ext>
            </a:extLst>
          </p:cNvPr>
          <p:cNvSpPr txBox="1"/>
          <p:nvPr/>
        </p:nvSpPr>
        <p:spPr>
          <a:xfrm>
            <a:off x="5346095" y="706362"/>
            <a:ext cx="58831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Caratteristiche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lunghezza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dita 102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lunghezza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spessore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dita 1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spessore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dita di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simulato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NbTiN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pH/sq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87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91BA0BA-9A7D-4FA2-A976-CCEA795B4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7553"/>
            <a:ext cx="12192000" cy="5715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00BD07E8-7C73-4133-91D8-E1ABA312F975}"/>
              </a:ext>
            </a:extLst>
          </p:cNvPr>
          <p:cNvSpPr txBox="1"/>
          <p:nvPr/>
        </p:nvSpPr>
        <p:spPr>
          <a:xfrm>
            <a:off x="212103" y="174396"/>
            <a:ext cx="1172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Simulazione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geometria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identica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PRX</a:t>
            </a:r>
          </a:p>
        </p:txBody>
      </p:sp>
    </p:spTree>
    <p:extLst>
      <p:ext uri="{BB962C8B-B14F-4D97-AF65-F5344CB8AC3E}">
        <p14:creationId xmlns:p14="http://schemas.microsoft.com/office/powerpoint/2010/main" val="162987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00BD07E8-7C73-4133-91D8-E1ABA312F975}"/>
              </a:ext>
            </a:extLst>
          </p:cNvPr>
          <p:cNvSpPr txBox="1"/>
          <p:nvPr/>
        </p:nvSpPr>
        <p:spPr>
          <a:xfrm>
            <a:off x="212103" y="174396"/>
            <a:ext cx="1172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Simulazione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lunghezza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dita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0B6EF62-B93F-422D-8035-D29EA1BE8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0"/>
            <a:ext cx="12192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4243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TimesNewRoman</vt:lpstr>
      <vt:lpstr>TimesNewRoman-Bold</vt:lpstr>
      <vt:lpstr>Tema di Office</vt:lpstr>
      <vt:lpstr>Simulazione di linea artificiale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Simulazione di linea artificiale</dc:title>
  <dc:creator>Marco Faverzani</dc:creator>
  <cp:lastModifiedBy>Marco Faverzani</cp:lastModifiedBy>
  <cp:revision>2</cp:revision>
  <dcterms:created xsi:type="dcterms:W3CDTF">2022-03-02T13:39:54Z</dcterms:created>
  <dcterms:modified xsi:type="dcterms:W3CDTF">2022-03-02T13:51:09Z</dcterms:modified>
</cp:coreProperties>
</file>