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1" r:id="rId4"/>
    <p:sldId id="262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D2B80-E35F-4F2F-99FF-26F6C86FC39B}" v="11" dt="2022-05-28T08:37:35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" userId="137354bc-8369-486a-a5fa-294e1d70ad2d" providerId="ADAL" clId="{94E263C8-9755-4D60-AE20-37B435583186}"/>
    <pc:docChg chg="undo custSel addSld modSld sldOrd">
      <pc:chgData name="Mauro" userId="137354bc-8369-486a-a5fa-294e1d70ad2d" providerId="ADAL" clId="{94E263C8-9755-4D60-AE20-37B435583186}" dt="2021-11-28T11:45:23.786" v="4735" actId="207"/>
      <pc:docMkLst>
        <pc:docMk/>
      </pc:docMkLst>
      <pc:sldChg chg="addSp delSp modSp new mod">
        <pc:chgData name="Mauro" userId="137354bc-8369-486a-a5fa-294e1d70ad2d" providerId="ADAL" clId="{94E263C8-9755-4D60-AE20-37B435583186}" dt="2021-11-28T11:45:23.786" v="4735" actId="207"/>
        <pc:sldMkLst>
          <pc:docMk/>
          <pc:sldMk cId="2284747572" sldId="256"/>
        </pc:sldMkLst>
        <pc:spChg chg="add mod">
          <ac:chgData name="Mauro" userId="137354bc-8369-486a-a5fa-294e1d70ad2d" providerId="ADAL" clId="{94E263C8-9755-4D60-AE20-37B435583186}" dt="2021-11-28T08:41:54.689" v="119" actId="403"/>
          <ac:spMkLst>
            <pc:docMk/>
            <pc:sldMk cId="2284747572" sldId="256"/>
            <ac:spMk id="8" creationId="{4C21D3D4-9372-4620-A79E-D2B7C6E27252}"/>
          </ac:spMkLst>
        </pc:spChg>
        <pc:spChg chg="add mod">
          <ac:chgData name="Mauro" userId="137354bc-8369-486a-a5fa-294e1d70ad2d" providerId="ADAL" clId="{94E263C8-9755-4D60-AE20-37B435583186}" dt="2021-11-28T11:45:23.786" v="4735" actId="207"/>
          <ac:spMkLst>
            <pc:docMk/>
            <pc:sldMk cId="2284747572" sldId="256"/>
            <ac:spMk id="9" creationId="{DAA6CC53-F447-4F37-83BF-71EDEFC77031}"/>
          </ac:spMkLst>
        </pc:spChg>
        <pc:picChg chg="add del mod">
          <ac:chgData name="Mauro" userId="137354bc-8369-486a-a5fa-294e1d70ad2d" providerId="ADAL" clId="{94E263C8-9755-4D60-AE20-37B435583186}" dt="2021-11-28T08:36:08.414" v="10" actId="478"/>
          <ac:picMkLst>
            <pc:docMk/>
            <pc:sldMk cId="2284747572" sldId="256"/>
            <ac:picMk id="5" creationId="{B9A1C432-0BC8-428C-8B2F-908DEC617DCE}"/>
          </ac:picMkLst>
        </pc:picChg>
        <pc:picChg chg="add mod">
          <ac:chgData name="Mauro" userId="137354bc-8369-486a-a5fa-294e1d70ad2d" providerId="ADAL" clId="{94E263C8-9755-4D60-AE20-37B435583186}" dt="2021-11-28T08:36:35.223" v="18" actId="14100"/>
          <ac:picMkLst>
            <pc:docMk/>
            <pc:sldMk cId="2284747572" sldId="256"/>
            <ac:picMk id="7" creationId="{EB730DB3-DF37-45ED-AA5D-6771F85A3BA5}"/>
          </ac:picMkLst>
        </pc:picChg>
        <pc:picChg chg="add del mod">
          <ac:chgData name="Mauro" userId="137354bc-8369-486a-a5fa-294e1d70ad2d" providerId="ADAL" clId="{94E263C8-9755-4D60-AE20-37B435583186}" dt="2021-11-28T11:45:14.800" v="4734" actId="478"/>
          <ac:picMkLst>
            <pc:docMk/>
            <pc:sldMk cId="2284747572" sldId="256"/>
            <ac:picMk id="10" creationId="{11F135DC-CF1A-40D2-B3DE-3B81FD7E0D38}"/>
          </ac:picMkLst>
        </pc:picChg>
      </pc:sldChg>
      <pc:sldChg chg="addSp delSp modSp new mod">
        <pc:chgData name="Mauro" userId="137354bc-8369-486a-a5fa-294e1d70ad2d" providerId="ADAL" clId="{94E263C8-9755-4D60-AE20-37B435583186}" dt="2021-11-28T11:42:59.184" v="4704" actId="21"/>
        <pc:sldMkLst>
          <pc:docMk/>
          <pc:sldMk cId="1749134760" sldId="257"/>
        </pc:sldMkLst>
        <pc:spChg chg="mod">
          <ac:chgData name="Mauro" userId="137354bc-8369-486a-a5fa-294e1d70ad2d" providerId="ADAL" clId="{94E263C8-9755-4D60-AE20-37B435583186}" dt="2021-11-28T09:12:07.772" v="224" actId="122"/>
          <ac:spMkLst>
            <pc:docMk/>
            <pc:sldMk cId="1749134760" sldId="257"/>
            <ac:spMk id="2" creationId="{7031245E-B9A7-442C-9AF4-925F6C91F405}"/>
          </ac:spMkLst>
        </pc:spChg>
        <pc:spChg chg="del">
          <ac:chgData name="Mauro" userId="137354bc-8369-486a-a5fa-294e1d70ad2d" providerId="ADAL" clId="{94E263C8-9755-4D60-AE20-37B435583186}" dt="2021-11-28T09:27:29.672" v="225"/>
          <ac:spMkLst>
            <pc:docMk/>
            <pc:sldMk cId="1749134760" sldId="257"/>
            <ac:spMk id="3" creationId="{BA90286A-F7E9-4F3F-8C1D-1CCD8DE4A0A3}"/>
          </ac:spMkLst>
        </pc:spChg>
        <pc:spChg chg="add mod">
          <ac:chgData name="Mauro" userId="137354bc-8369-486a-a5fa-294e1d70ad2d" providerId="ADAL" clId="{94E263C8-9755-4D60-AE20-37B435583186}" dt="2021-11-28T09:43:16.497" v="337" actId="1076"/>
          <ac:spMkLst>
            <pc:docMk/>
            <pc:sldMk cId="1749134760" sldId="257"/>
            <ac:spMk id="12" creationId="{D016CD84-DB6F-4CC6-B050-7A2E0374EE36}"/>
          </ac:spMkLst>
        </pc:spChg>
        <pc:spChg chg="add mod">
          <ac:chgData name="Mauro" userId="137354bc-8369-486a-a5fa-294e1d70ad2d" providerId="ADAL" clId="{94E263C8-9755-4D60-AE20-37B435583186}" dt="2021-11-28T09:45:24.443" v="544" actId="20577"/>
          <ac:spMkLst>
            <pc:docMk/>
            <pc:sldMk cId="1749134760" sldId="257"/>
            <ac:spMk id="13" creationId="{4AB83B3A-199D-46E7-9F27-E750AD933774}"/>
          </ac:spMkLst>
        </pc:spChg>
        <pc:picChg chg="add mod">
          <ac:chgData name="Mauro" userId="137354bc-8369-486a-a5fa-294e1d70ad2d" providerId="ADAL" clId="{94E263C8-9755-4D60-AE20-37B435583186}" dt="2021-11-28T09:27:29.672" v="225"/>
          <ac:picMkLst>
            <pc:docMk/>
            <pc:sldMk cId="1749134760" sldId="257"/>
            <ac:picMk id="5" creationId="{8123DCE4-49A3-40DE-8166-7D94E970F6F9}"/>
          </ac:picMkLst>
        </pc:picChg>
        <pc:picChg chg="add mod">
          <ac:chgData name="Mauro" userId="137354bc-8369-486a-a5fa-294e1d70ad2d" providerId="ADAL" clId="{94E263C8-9755-4D60-AE20-37B435583186}" dt="2021-11-28T09:27:36.923" v="226"/>
          <ac:picMkLst>
            <pc:docMk/>
            <pc:sldMk cId="1749134760" sldId="257"/>
            <ac:picMk id="7" creationId="{833853DF-B6AB-4A91-9053-17D298C89EF3}"/>
          </ac:picMkLst>
        </pc:picChg>
        <pc:picChg chg="add mod modCrop">
          <ac:chgData name="Mauro" userId="137354bc-8369-486a-a5fa-294e1d70ad2d" providerId="ADAL" clId="{94E263C8-9755-4D60-AE20-37B435583186}" dt="2021-11-28T09:43:21.865" v="340" actId="1076"/>
          <ac:picMkLst>
            <pc:docMk/>
            <pc:sldMk cId="1749134760" sldId="257"/>
            <ac:picMk id="9" creationId="{524BBCFA-46E4-4B57-81C6-BE4793A95C96}"/>
          </ac:picMkLst>
        </pc:picChg>
        <pc:picChg chg="add mod">
          <ac:chgData name="Mauro" userId="137354bc-8369-486a-a5fa-294e1d70ad2d" providerId="ADAL" clId="{94E263C8-9755-4D60-AE20-37B435583186}" dt="2021-11-28T09:43:19.888" v="339" actId="1076"/>
          <ac:picMkLst>
            <pc:docMk/>
            <pc:sldMk cId="1749134760" sldId="257"/>
            <ac:picMk id="11" creationId="{5B267317-932D-47E7-B40F-3B2A0B6B2FE1}"/>
          </ac:picMkLst>
        </pc:picChg>
        <pc:picChg chg="add mod">
          <ac:chgData name="Mauro" userId="137354bc-8369-486a-a5fa-294e1d70ad2d" providerId="ADAL" clId="{94E263C8-9755-4D60-AE20-37B435583186}" dt="2021-11-28T11:42:52.363" v="4701" actId="1076"/>
          <ac:picMkLst>
            <pc:docMk/>
            <pc:sldMk cId="1749134760" sldId="257"/>
            <ac:picMk id="14" creationId="{9387C01C-F300-4245-973B-7DC2E0B445A9}"/>
          </ac:picMkLst>
        </pc:picChg>
        <pc:picChg chg="add del mod">
          <ac:chgData name="Mauro" userId="137354bc-8369-486a-a5fa-294e1d70ad2d" providerId="ADAL" clId="{94E263C8-9755-4D60-AE20-37B435583186}" dt="2021-11-28T11:42:59.184" v="4704" actId="21"/>
          <ac:picMkLst>
            <pc:docMk/>
            <pc:sldMk cId="1749134760" sldId="257"/>
            <ac:picMk id="15" creationId="{16A4E3A6-C538-48D6-9BCE-E96137BC97D7}"/>
          </ac:picMkLst>
        </pc:picChg>
      </pc:sldChg>
      <pc:sldChg chg="addSp modSp new mod">
        <pc:chgData name="Mauro" userId="137354bc-8369-486a-a5fa-294e1d70ad2d" providerId="ADAL" clId="{94E263C8-9755-4D60-AE20-37B435583186}" dt="2021-11-28T11:43:04.380" v="4706" actId="1076"/>
        <pc:sldMkLst>
          <pc:docMk/>
          <pc:sldMk cId="1346830365" sldId="258"/>
        </pc:sldMkLst>
        <pc:spChg chg="mod">
          <ac:chgData name="Mauro" userId="137354bc-8369-486a-a5fa-294e1d70ad2d" providerId="ADAL" clId="{94E263C8-9755-4D60-AE20-37B435583186}" dt="2021-11-28T09:47:05.794" v="575" actId="122"/>
          <ac:spMkLst>
            <pc:docMk/>
            <pc:sldMk cId="1346830365" sldId="258"/>
            <ac:spMk id="2" creationId="{8DA6CABF-8FE5-404F-A9DF-30E9CE148778}"/>
          </ac:spMkLst>
        </pc:spChg>
        <pc:spChg chg="mod">
          <ac:chgData name="Mauro" userId="137354bc-8369-486a-a5fa-294e1d70ad2d" providerId="ADAL" clId="{94E263C8-9755-4D60-AE20-37B435583186}" dt="2021-11-28T09:54:39.721" v="959" actId="20577"/>
          <ac:spMkLst>
            <pc:docMk/>
            <pc:sldMk cId="1346830365" sldId="258"/>
            <ac:spMk id="3" creationId="{F3743F1F-CE4D-49C6-946E-876D9A4DBB34}"/>
          </ac:spMkLst>
        </pc:spChg>
        <pc:picChg chg="add mod">
          <ac:chgData name="Mauro" userId="137354bc-8369-486a-a5fa-294e1d70ad2d" providerId="ADAL" clId="{94E263C8-9755-4D60-AE20-37B435583186}" dt="2021-11-28T11:43:04.380" v="4706" actId="1076"/>
          <ac:picMkLst>
            <pc:docMk/>
            <pc:sldMk cId="1346830365" sldId="258"/>
            <ac:picMk id="4" creationId="{A1516D29-2566-4A6D-A8BD-DE79A50EE972}"/>
          </ac:picMkLst>
        </pc:picChg>
      </pc:sldChg>
      <pc:sldChg chg="addSp delSp modSp new mod">
        <pc:chgData name="Mauro" userId="137354bc-8369-486a-a5fa-294e1d70ad2d" providerId="ADAL" clId="{94E263C8-9755-4D60-AE20-37B435583186}" dt="2021-11-28T10:07:01.429" v="1080" actId="20577"/>
        <pc:sldMkLst>
          <pc:docMk/>
          <pc:sldMk cId="2765085889" sldId="259"/>
        </pc:sldMkLst>
        <pc:spChg chg="mod">
          <ac:chgData name="Mauro" userId="137354bc-8369-486a-a5fa-294e1d70ad2d" providerId="ADAL" clId="{94E263C8-9755-4D60-AE20-37B435583186}" dt="2021-11-28T10:05:43.957" v="1022" actId="113"/>
          <ac:spMkLst>
            <pc:docMk/>
            <pc:sldMk cId="2765085889" sldId="259"/>
            <ac:spMk id="2" creationId="{9D4ABB3E-F2F6-4DB7-AE16-2BA67841C9CA}"/>
          </ac:spMkLst>
        </pc:spChg>
        <pc:spChg chg="del">
          <ac:chgData name="Mauro" userId="137354bc-8369-486a-a5fa-294e1d70ad2d" providerId="ADAL" clId="{94E263C8-9755-4D60-AE20-37B435583186}" dt="2021-11-28T10:04:28.415" v="976"/>
          <ac:spMkLst>
            <pc:docMk/>
            <pc:sldMk cId="2765085889" sldId="259"/>
            <ac:spMk id="3" creationId="{22F04FDA-AD9B-44AA-9646-67E72A2CD9BF}"/>
          </ac:spMkLst>
        </pc:spChg>
        <pc:spChg chg="add mod">
          <ac:chgData name="Mauro" userId="137354bc-8369-486a-a5fa-294e1d70ad2d" providerId="ADAL" clId="{94E263C8-9755-4D60-AE20-37B435583186}" dt="2021-11-28T10:06:35.736" v="1047" actId="1076"/>
          <ac:spMkLst>
            <pc:docMk/>
            <pc:sldMk cId="2765085889" sldId="259"/>
            <ac:spMk id="10" creationId="{92CF3B3F-F8C1-469F-BC56-7E79DE0112DC}"/>
          </ac:spMkLst>
        </pc:spChg>
        <pc:spChg chg="add mod">
          <ac:chgData name="Mauro" userId="137354bc-8369-486a-a5fa-294e1d70ad2d" providerId="ADAL" clId="{94E263C8-9755-4D60-AE20-37B435583186}" dt="2021-11-28T10:07:01.429" v="1080" actId="20577"/>
          <ac:spMkLst>
            <pc:docMk/>
            <pc:sldMk cId="2765085889" sldId="259"/>
            <ac:spMk id="11" creationId="{1CA32577-D551-48A6-ACCA-40C35F8E9427}"/>
          </ac:spMkLst>
        </pc:spChg>
        <pc:picChg chg="add mod">
          <ac:chgData name="Mauro" userId="137354bc-8369-486a-a5fa-294e1d70ad2d" providerId="ADAL" clId="{94E263C8-9755-4D60-AE20-37B435583186}" dt="2021-11-28T10:04:32.921" v="979" actId="962"/>
          <ac:picMkLst>
            <pc:docMk/>
            <pc:sldMk cId="2765085889" sldId="259"/>
            <ac:picMk id="5" creationId="{BFDA2166-E69A-4726-8439-06FCFBDFE47E}"/>
          </ac:picMkLst>
        </pc:picChg>
        <pc:picChg chg="add mod">
          <ac:chgData name="Mauro" userId="137354bc-8369-486a-a5fa-294e1d70ad2d" providerId="ADAL" clId="{94E263C8-9755-4D60-AE20-37B435583186}" dt="2021-11-28T10:05:07.307" v="986" actId="1076"/>
          <ac:picMkLst>
            <pc:docMk/>
            <pc:sldMk cId="2765085889" sldId="259"/>
            <ac:picMk id="7" creationId="{8C8F220F-F4B9-452D-85AF-D0E40F51E8B9}"/>
          </ac:picMkLst>
        </pc:picChg>
        <pc:picChg chg="add mod">
          <ac:chgData name="Mauro" userId="137354bc-8369-486a-a5fa-294e1d70ad2d" providerId="ADAL" clId="{94E263C8-9755-4D60-AE20-37B435583186}" dt="2021-11-28T10:06:55.432" v="1078" actId="1076"/>
          <ac:picMkLst>
            <pc:docMk/>
            <pc:sldMk cId="2765085889" sldId="259"/>
            <ac:picMk id="9" creationId="{68ADF097-ABEA-4DD2-BDD7-6700A29CEAD5}"/>
          </ac:picMkLst>
        </pc:picChg>
      </pc:sldChg>
      <pc:sldChg chg="addSp modSp new mod">
        <pc:chgData name="Mauro" userId="137354bc-8369-486a-a5fa-294e1d70ad2d" providerId="ADAL" clId="{94E263C8-9755-4D60-AE20-37B435583186}" dt="2021-11-28T10:12:45.602" v="1188" actId="14100"/>
        <pc:sldMkLst>
          <pc:docMk/>
          <pc:sldMk cId="3526373277" sldId="260"/>
        </pc:sldMkLst>
        <pc:spChg chg="mod">
          <ac:chgData name="Mauro" userId="137354bc-8369-486a-a5fa-294e1d70ad2d" providerId="ADAL" clId="{94E263C8-9755-4D60-AE20-37B435583186}" dt="2021-11-28T10:10:52.935" v="1111" actId="20577"/>
          <ac:spMkLst>
            <pc:docMk/>
            <pc:sldMk cId="3526373277" sldId="260"/>
            <ac:spMk id="2" creationId="{C2DA3E7E-B342-42D4-BD91-8A06538B9DF8}"/>
          </ac:spMkLst>
        </pc:spChg>
        <pc:spChg chg="add mod">
          <ac:chgData name="Mauro" userId="137354bc-8369-486a-a5fa-294e1d70ad2d" providerId="ADAL" clId="{94E263C8-9755-4D60-AE20-37B435583186}" dt="2021-11-28T10:12:45.602" v="1188" actId="14100"/>
          <ac:spMkLst>
            <pc:docMk/>
            <pc:sldMk cId="3526373277" sldId="260"/>
            <ac:spMk id="6" creationId="{15FDE032-ADCE-4425-A6F6-9E966E5F51AE}"/>
          </ac:spMkLst>
        </pc:spChg>
        <pc:picChg chg="add mod">
          <ac:chgData name="Mauro" userId="137354bc-8369-486a-a5fa-294e1d70ad2d" providerId="ADAL" clId="{94E263C8-9755-4D60-AE20-37B435583186}" dt="2021-11-28T10:10:56.408" v="1112" actId="1076"/>
          <ac:picMkLst>
            <pc:docMk/>
            <pc:sldMk cId="3526373277" sldId="260"/>
            <ac:picMk id="5" creationId="{B96B9DAE-9A47-4633-AF71-17BBC4121EB6}"/>
          </ac:picMkLst>
        </pc:picChg>
      </pc:sldChg>
      <pc:sldChg chg="addSp modSp new mod">
        <pc:chgData name="Mauro" userId="137354bc-8369-486a-a5fa-294e1d70ad2d" providerId="ADAL" clId="{94E263C8-9755-4D60-AE20-37B435583186}" dt="2021-11-28T11:43:14.293" v="4708" actId="1076"/>
        <pc:sldMkLst>
          <pc:docMk/>
          <pc:sldMk cId="2759279104" sldId="261"/>
        </pc:sldMkLst>
        <pc:spChg chg="mod">
          <ac:chgData name="Mauro" userId="137354bc-8369-486a-a5fa-294e1d70ad2d" providerId="ADAL" clId="{94E263C8-9755-4D60-AE20-37B435583186}" dt="2021-11-28T10:25:15.889" v="2012" actId="20577"/>
          <ac:spMkLst>
            <pc:docMk/>
            <pc:sldMk cId="2759279104" sldId="261"/>
            <ac:spMk id="2" creationId="{FE0DF3B4-3184-4DE5-BF80-B4EAB482D2A2}"/>
          </ac:spMkLst>
        </pc:spChg>
        <pc:spChg chg="mod">
          <ac:chgData name="Mauro" userId="137354bc-8369-486a-a5fa-294e1d70ad2d" providerId="ADAL" clId="{94E263C8-9755-4D60-AE20-37B435583186}" dt="2021-11-28T11:07:26.773" v="4321" actId="20577"/>
          <ac:spMkLst>
            <pc:docMk/>
            <pc:sldMk cId="2759279104" sldId="261"/>
            <ac:spMk id="3" creationId="{0F4C8491-6A84-423E-B012-CC79B545A27E}"/>
          </ac:spMkLst>
        </pc:spChg>
        <pc:graphicFrameChg chg="add mod ord">
          <ac:chgData name="Mauro" userId="137354bc-8369-486a-a5fa-294e1d70ad2d" providerId="ADAL" clId="{94E263C8-9755-4D60-AE20-37B435583186}" dt="2021-11-28T11:07:39.461" v="4324" actId="167"/>
          <ac:graphicFrameMkLst>
            <pc:docMk/>
            <pc:sldMk cId="2759279104" sldId="261"/>
            <ac:graphicFrameMk id="4" creationId="{35AC881A-B952-426A-8C62-C00A9D526A10}"/>
          </ac:graphicFrameMkLst>
        </pc:graphicFrameChg>
        <pc:picChg chg="add mod">
          <ac:chgData name="Mauro" userId="137354bc-8369-486a-a5fa-294e1d70ad2d" providerId="ADAL" clId="{94E263C8-9755-4D60-AE20-37B435583186}" dt="2021-11-28T11:43:14.293" v="4708" actId="1076"/>
          <ac:picMkLst>
            <pc:docMk/>
            <pc:sldMk cId="2759279104" sldId="261"/>
            <ac:picMk id="5" creationId="{6B7BBD72-A5CB-4B89-AC8B-FF4870D90F77}"/>
          </ac:picMkLst>
        </pc:picChg>
      </pc:sldChg>
      <pc:sldChg chg="addSp modSp add mod">
        <pc:chgData name="Mauro" userId="137354bc-8369-486a-a5fa-294e1d70ad2d" providerId="ADAL" clId="{94E263C8-9755-4D60-AE20-37B435583186}" dt="2021-11-28T11:43:21.060" v="4710" actId="1076"/>
        <pc:sldMkLst>
          <pc:docMk/>
          <pc:sldMk cId="3770936850" sldId="262"/>
        </pc:sldMkLst>
        <pc:spChg chg="mod">
          <ac:chgData name="Mauro" userId="137354bc-8369-486a-a5fa-294e1d70ad2d" providerId="ADAL" clId="{94E263C8-9755-4D60-AE20-37B435583186}" dt="2021-11-28T10:25:23.181" v="2018" actId="20577"/>
          <ac:spMkLst>
            <pc:docMk/>
            <pc:sldMk cId="3770936850" sldId="262"/>
            <ac:spMk id="2" creationId="{FE0DF3B4-3184-4DE5-BF80-B4EAB482D2A2}"/>
          </ac:spMkLst>
        </pc:spChg>
        <pc:spChg chg="mod">
          <ac:chgData name="Mauro" userId="137354bc-8369-486a-a5fa-294e1d70ad2d" providerId="ADAL" clId="{94E263C8-9755-4D60-AE20-37B435583186}" dt="2021-11-28T11:00:52.165" v="4268" actId="27636"/>
          <ac:spMkLst>
            <pc:docMk/>
            <pc:sldMk cId="3770936850" sldId="262"/>
            <ac:spMk id="3" creationId="{0F4C8491-6A84-423E-B012-CC79B545A27E}"/>
          </ac:spMkLst>
        </pc:spChg>
        <pc:picChg chg="add mod">
          <ac:chgData name="Mauro" userId="137354bc-8369-486a-a5fa-294e1d70ad2d" providerId="ADAL" clId="{94E263C8-9755-4D60-AE20-37B435583186}" dt="2021-11-28T11:43:21.060" v="4710" actId="1076"/>
          <ac:picMkLst>
            <pc:docMk/>
            <pc:sldMk cId="3770936850" sldId="262"/>
            <ac:picMk id="4" creationId="{6CA43071-2982-4BA7-B18B-073FC31B04E2}"/>
          </ac:picMkLst>
        </pc:picChg>
      </pc:sldChg>
      <pc:sldChg chg="modSp new mod">
        <pc:chgData name="Mauro" userId="137354bc-8369-486a-a5fa-294e1d70ad2d" providerId="ADAL" clId="{94E263C8-9755-4D60-AE20-37B435583186}" dt="2021-11-28T11:24:06.578" v="4460" actId="14100"/>
        <pc:sldMkLst>
          <pc:docMk/>
          <pc:sldMk cId="581431488" sldId="263"/>
        </pc:sldMkLst>
        <pc:spChg chg="mod">
          <ac:chgData name="Mauro" userId="137354bc-8369-486a-a5fa-294e1d70ad2d" providerId="ADAL" clId="{94E263C8-9755-4D60-AE20-37B435583186}" dt="2021-11-28T11:03:57.037" v="4302" actId="20577"/>
          <ac:spMkLst>
            <pc:docMk/>
            <pc:sldMk cId="581431488" sldId="263"/>
            <ac:spMk id="2" creationId="{5F3AF4ED-38BE-4F61-80F2-65501DE0BC6E}"/>
          </ac:spMkLst>
        </pc:spChg>
        <pc:spChg chg="mod">
          <ac:chgData name="Mauro" userId="137354bc-8369-486a-a5fa-294e1d70ad2d" providerId="ADAL" clId="{94E263C8-9755-4D60-AE20-37B435583186}" dt="2021-11-28T11:24:06.578" v="4460" actId="14100"/>
          <ac:spMkLst>
            <pc:docMk/>
            <pc:sldMk cId="581431488" sldId="263"/>
            <ac:spMk id="3" creationId="{45A47F7E-2B5F-460E-B252-4AD8ED5DBC25}"/>
          </ac:spMkLst>
        </pc:spChg>
      </pc:sldChg>
      <pc:sldChg chg="addSp modSp add mod ord">
        <pc:chgData name="Mauro" userId="137354bc-8369-486a-a5fa-294e1d70ad2d" providerId="ADAL" clId="{94E263C8-9755-4D60-AE20-37B435583186}" dt="2021-11-28T11:43:47.043" v="4732" actId="1036"/>
        <pc:sldMkLst>
          <pc:docMk/>
          <pc:sldMk cId="29542363" sldId="264"/>
        </pc:sldMkLst>
        <pc:spChg chg="mod">
          <ac:chgData name="Mauro" userId="137354bc-8369-486a-a5fa-294e1d70ad2d" providerId="ADAL" clId="{94E263C8-9755-4D60-AE20-37B435583186}" dt="2021-11-28T10:29:36.464" v="2319" actId="20577"/>
          <ac:spMkLst>
            <pc:docMk/>
            <pc:sldMk cId="29542363" sldId="264"/>
            <ac:spMk id="2" creationId="{FE0DF3B4-3184-4DE5-BF80-B4EAB482D2A2}"/>
          </ac:spMkLst>
        </pc:spChg>
        <pc:spChg chg="mod ord">
          <ac:chgData name="Mauro" userId="137354bc-8369-486a-a5fa-294e1d70ad2d" providerId="ADAL" clId="{94E263C8-9755-4D60-AE20-37B435583186}" dt="2021-11-28T11:39:38.358" v="4565" actId="167"/>
          <ac:spMkLst>
            <pc:docMk/>
            <pc:sldMk cId="29542363" sldId="264"/>
            <ac:spMk id="3" creationId="{0F4C8491-6A84-423E-B012-CC79B545A27E}"/>
          </ac:spMkLst>
        </pc:spChg>
        <pc:picChg chg="add mod">
          <ac:chgData name="Mauro" userId="137354bc-8369-486a-a5fa-294e1d70ad2d" providerId="ADAL" clId="{94E263C8-9755-4D60-AE20-37B435583186}" dt="2021-11-28T11:41:07.645" v="4674" actId="1035"/>
          <ac:picMkLst>
            <pc:docMk/>
            <pc:sldMk cId="29542363" sldId="264"/>
            <ac:picMk id="4" creationId="{7401986A-E466-4DE9-B7C9-F3E1565D9780}"/>
          </ac:picMkLst>
        </pc:picChg>
        <pc:picChg chg="add mod">
          <ac:chgData name="Mauro" userId="137354bc-8369-486a-a5fa-294e1d70ad2d" providerId="ADAL" clId="{94E263C8-9755-4D60-AE20-37B435583186}" dt="2021-11-28T11:41:14.604" v="4682" actId="1035"/>
          <ac:picMkLst>
            <pc:docMk/>
            <pc:sldMk cId="29542363" sldId="264"/>
            <ac:picMk id="5" creationId="{4D084173-DB16-4722-9FE4-A392360A986A}"/>
          </ac:picMkLst>
        </pc:picChg>
        <pc:picChg chg="add mod ord">
          <ac:chgData name="Mauro" userId="137354bc-8369-486a-a5fa-294e1d70ad2d" providerId="ADAL" clId="{94E263C8-9755-4D60-AE20-37B435583186}" dt="2021-11-28T11:40:43.471" v="4661" actId="208"/>
          <ac:picMkLst>
            <pc:docMk/>
            <pc:sldMk cId="29542363" sldId="264"/>
            <ac:picMk id="6" creationId="{633F8534-0CF2-4809-AC68-33492C8E41F8}"/>
          </ac:picMkLst>
        </pc:picChg>
        <pc:picChg chg="add mod">
          <ac:chgData name="Mauro" userId="137354bc-8369-486a-a5fa-294e1d70ad2d" providerId="ADAL" clId="{94E263C8-9755-4D60-AE20-37B435583186}" dt="2021-11-28T11:43:47.043" v="4732" actId="1036"/>
          <ac:picMkLst>
            <pc:docMk/>
            <pc:sldMk cId="29542363" sldId="264"/>
            <ac:picMk id="8" creationId="{4522A498-ADAE-4C6A-AD16-C0C9B24E7E9C}"/>
          </ac:picMkLst>
        </pc:picChg>
        <pc:picChg chg="add mod ord">
          <ac:chgData name="Mauro" userId="137354bc-8369-486a-a5fa-294e1d70ad2d" providerId="ADAL" clId="{94E263C8-9755-4D60-AE20-37B435583186}" dt="2021-11-28T11:40:54.963" v="4665" actId="208"/>
          <ac:picMkLst>
            <pc:docMk/>
            <pc:sldMk cId="29542363" sldId="264"/>
            <ac:picMk id="10" creationId="{96EC9C93-8A0F-484E-9786-890D1B3C06CC}"/>
          </ac:picMkLst>
        </pc:picChg>
        <pc:picChg chg="add mod ord">
          <ac:chgData name="Mauro" userId="137354bc-8369-486a-a5fa-294e1d70ad2d" providerId="ADAL" clId="{94E263C8-9755-4D60-AE20-37B435583186}" dt="2021-11-28T11:41:21.619" v="4697" actId="1035"/>
          <ac:picMkLst>
            <pc:docMk/>
            <pc:sldMk cId="29542363" sldId="264"/>
            <ac:picMk id="12" creationId="{D8DE7585-0EC5-418E-81FF-D724C95DA996}"/>
          </ac:picMkLst>
        </pc:picChg>
        <pc:picChg chg="add mod ord">
          <ac:chgData name="Mauro" userId="137354bc-8369-486a-a5fa-294e1d70ad2d" providerId="ADAL" clId="{94E263C8-9755-4D60-AE20-37B435583186}" dt="2021-11-28T11:43:40.960" v="4715" actId="167"/>
          <ac:picMkLst>
            <pc:docMk/>
            <pc:sldMk cId="29542363" sldId="264"/>
            <ac:picMk id="13" creationId="{CEC4E2FA-E9DD-4690-88ED-D0277F994A38}"/>
          </ac:picMkLst>
        </pc:picChg>
      </pc:sldChg>
      <pc:sldChg chg="addSp delSp modSp add mod">
        <pc:chgData name="Mauro" userId="137354bc-8369-486a-a5fa-294e1d70ad2d" providerId="ADAL" clId="{94E263C8-9755-4D60-AE20-37B435583186}" dt="2021-11-28T11:43:28.253" v="4712" actId="1076"/>
        <pc:sldMkLst>
          <pc:docMk/>
          <pc:sldMk cId="1366570647" sldId="265"/>
        </pc:sldMkLst>
        <pc:spChg chg="mod">
          <ac:chgData name="Mauro" userId="137354bc-8369-486a-a5fa-294e1d70ad2d" providerId="ADAL" clId="{94E263C8-9755-4D60-AE20-37B435583186}" dt="2021-11-28T10:43:49.732" v="3146" actId="20577"/>
          <ac:spMkLst>
            <pc:docMk/>
            <pc:sldMk cId="1366570647" sldId="265"/>
            <ac:spMk id="2" creationId="{FE0DF3B4-3184-4DE5-BF80-B4EAB482D2A2}"/>
          </ac:spMkLst>
        </pc:spChg>
        <pc:spChg chg="mod">
          <ac:chgData name="Mauro" userId="137354bc-8369-486a-a5fa-294e1d70ad2d" providerId="ADAL" clId="{94E263C8-9755-4D60-AE20-37B435583186}" dt="2021-11-28T11:12:02.674" v="4349" actId="14100"/>
          <ac:spMkLst>
            <pc:docMk/>
            <pc:sldMk cId="1366570647" sldId="265"/>
            <ac:spMk id="3" creationId="{0F4C8491-6A84-423E-B012-CC79B545A27E}"/>
          </ac:spMkLst>
        </pc:spChg>
        <pc:spChg chg="add mod">
          <ac:chgData name="Mauro" userId="137354bc-8369-486a-a5fa-294e1d70ad2d" providerId="ADAL" clId="{94E263C8-9755-4D60-AE20-37B435583186}" dt="2021-11-28T11:11:50.930" v="4348" actId="27636"/>
          <ac:spMkLst>
            <pc:docMk/>
            <pc:sldMk cId="1366570647" sldId="265"/>
            <ac:spMk id="6" creationId="{FEDE1FC0-B1C8-4D7B-952A-27174CFBE568}"/>
          </ac:spMkLst>
        </pc:spChg>
        <pc:picChg chg="add mod ord">
          <ac:chgData name="Mauro" userId="137354bc-8369-486a-a5fa-294e1d70ad2d" providerId="ADAL" clId="{94E263C8-9755-4D60-AE20-37B435583186}" dt="2021-11-28T11:12:16.362" v="4351" actId="14100"/>
          <ac:picMkLst>
            <pc:docMk/>
            <pc:sldMk cId="1366570647" sldId="265"/>
            <ac:picMk id="4" creationId="{5CFD33C5-1E57-4F41-93E4-B1E38DB40F32}"/>
          </ac:picMkLst>
        </pc:picChg>
        <pc:picChg chg="add del mod">
          <ac:chgData name="Mauro" userId="137354bc-8369-486a-a5fa-294e1d70ad2d" providerId="ADAL" clId="{94E263C8-9755-4D60-AE20-37B435583186}" dt="2021-11-28T11:11:16.822" v="4333" actId="478"/>
          <ac:picMkLst>
            <pc:docMk/>
            <pc:sldMk cId="1366570647" sldId="265"/>
            <ac:picMk id="5" creationId="{4285B102-8322-4E6A-BFF3-4E597CE98208}"/>
          </ac:picMkLst>
        </pc:picChg>
        <pc:picChg chg="add mod">
          <ac:chgData name="Mauro" userId="137354bc-8369-486a-a5fa-294e1d70ad2d" providerId="ADAL" clId="{94E263C8-9755-4D60-AE20-37B435583186}" dt="2021-11-28T11:43:28.253" v="4712" actId="1076"/>
          <ac:picMkLst>
            <pc:docMk/>
            <pc:sldMk cId="1366570647" sldId="265"/>
            <ac:picMk id="7" creationId="{D43FB1F8-58AE-483A-998A-9DDCD6D5010B}"/>
          </ac:picMkLst>
        </pc:picChg>
      </pc:sldChg>
      <pc:sldChg chg="addSp delSp modSp new mod">
        <pc:chgData name="Mauro" userId="137354bc-8369-486a-a5fa-294e1d70ad2d" providerId="ADAL" clId="{94E263C8-9755-4D60-AE20-37B435583186}" dt="2021-11-28T11:27:31.546" v="4480" actId="21"/>
        <pc:sldMkLst>
          <pc:docMk/>
          <pc:sldMk cId="3121537278" sldId="266"/>
        </pc:sldMkLst>
        <pc:picChg chg="add del mod ord">
          <ac:chgData name="Mauro" userId="137354bc-8369-486a-a5fa-294e1d70ad2d" providerId="ADAL" clId="{94E263C8-9755-4D60-AE20-37B435583186}" dt="2021-11-28T11:27:31.546" v="4480" actId="21"/>
          <ac:picMkLst>
            <pc:docMk/>
            <pc:sldMk cId="3121537278" sldId="266"/>
            <ac:picMk id="5" creationId="{57B2560A-3510-4BCA-98F4-398B7EB2E7EF}"/>
          </ac:picMkLst>
        </pc:picChg>
        <pc:picChg chg="add del mod">
          <ac:chgData name="Mauro" userId="137354bc-8369-486a-a5fa-294e1d70ad2d" providerId="ADAL" clId="{94E263C8-9755-4D60-AE20-37B435583186}" dt="2021-11-28T11:27:31.546" v="4480" actId="21"/>
          <ac:picMkLst>
            <pc:docMk/>
            <pc:sldMk cId="3121537278" sldId="266"/>
            <ac:picMk id="7" creationId="{06F62425-55E0-4E78-8D80-BAFE1923FA09}"/>
          </ac:picMkLst>
        </pc:picChg>
        <pc:picChg chg="add del mod">
          <ac:chgData name="Mauro" userId="137354bc-8369-486a-a5fa-294e1d70ad2d" providerId="ADAL" clId="{94E263C8-9755-4D60-AE20-37B435583186}" dt="2021-11-28T11:27:31.546" v="4480" actId="21"/>
          <ac:picMkLst>
            <pc:docMk/>
            <pc:sldMk cId="3121537278" sldId="266"/>
            <ac:picMk id="9" creationId="{621B6993-5C42-4D74-AC14-191E31252229}"/>
          </ac:picMkLst>
        </pc:picChg>
      </pc:sldChg>
    </pc:docChg>
  </pc:docChgLst>
  <pc:docChgLst>
    <pc:chgData name="Mauro" userId="137354bc-8369-486a-a5fa-294e1d70ad2d" providerId="ADAL" clId="{2DFD2B80-E35F-4F2F-99FF-26F6C86FC39B}"/>
    <pc:docChg chg="undo custSel addSld delSld modSld">
      <pc:chgData name="Mauro" userId="137354bc-8369-486a-a5fa-294e1d70ad2d" providerId="ADAL" clId="{2DFD2B80-E35F-4F2F-99FF-26F6C86FC39B}" dt="2022-05-28T08:57:24.301" v="2279" actId="1037"/>
      <pc:docMkLst>
        <pc:docMk/>
      </pc:docMkLst>
      <pc:sldChg chg="addSp delSp modSp mod">
        <pc:chgData name="Mauro" userId="137354bc-8369-486a-a5fa-294e1d70ad2d" providerId="ADAL" clId="{2DFD2B80-E35F-4F2F-99FF-26F6C86FC39B}" dt="2022-05-28T08:05:43.822" v="119" actId="478"/>
        <pc:sldMkLst>
          <pc:docMk/>
          <pc:sldMk cId="2284747572" sldId="256"/>
        </pc:sldMkLst>
        <pc:spChg chg="del mod">
          <ac:chgData name="Mauro" userId="137354bc-8369-486a-a5fa-294e1d70ad2d" providerId="ADAL" clId="{2DFD2B80-E35F-4F2F-99FF-26F6C86FC39B}" dt="2022-05-28T08:02:00.747" v="94" actId="478"/>
          <ac:spMkLst>
            <pc:docMk/>
            <pc:sldMk cId="2284747572" sldId="256"/>
            <ac:spMk id="2" creationId="{FEEDE445-BDCE-433C-BB6F-1682715F594F}"/>
          </ac:spMkLst>
        </pc:spChg>
        <pc:spChg chg="del">
          <ac:chgData name="Mauro" userId="137354bc-8369-486a-a5fa-294e1d70ad2d" providerId="ADAL" clId="{2DFD2B80-E35F-4F2F-99FF-26F6C86FC39B}" dt="2022-05-28T08:05:43.822" v="119" actId="478"/>
          <ac:spMkLst>
            <pc:docMk/>
            <pc:sldMk cId="2284747572" sldId="256"/>
            <ac:spMk id="3" creationId="{16ED84BA-2826-49D7-9A45-48D6DA40BD18}"/>
          </ac:spMkLst>
        </pc:spChg>
        <pc:spChg chg="mod">
          <ac:chgData name="Mauro" userId="137354bc-8369-486a-a5fa-294e1d70ad2d" providerId="ADAL" clId="{2DFD2B80-E35F-4F2F-99FF-26F6C86FC39B}" dt="2022-05-28T08:04:20.109" v="114" actId="1076"/>
          <ac:spMkLst>
            <pc:docMk/>
            <pc:sldMk cId="2284747572" sldId="256"/>
            <ac:spMk id="8" creationId="{4C21D3D4-9372-4620-A79E-D2B7C6E27252}"/>
          </ac:spMkLst>
        </pc:spChg>
        <pc:spChg chg="mod">
          <ac:chgData name="Mauro" userId="137354bc-8369-486a-a5fa-294e1d70ad2d" providerId="ADAL" clId="{2DFD2B80-E35F-4F2F-99FF-26F6C86FC39B}" dt="2022-05-28T08:03:14.917" v="102" actId="1076"/>
          <ac:spMkLst>
            <pc:docMk/>
            <pc:sldMk cId="2284747572" sldId="256"/>
            <ac:spMk id="9" creationId="{DAA6CC53-F447-4F37-83BF-71EDEFC77031}"/>
          </ac:spMkLst>
        </pc:spChg>
        <pc:spChg chg="add mod">
          <ac:chgData name="Mauro" userId="137354bc-8369-486a-a5fa-294e1d70ad2d" providerId="ADAL" clId="{2DFD2B80-E35F-4F2F-99FF-26F6C86FC39B}" dt="2022-05-28T08:04:16.671" v="113" actId="113"/>
          <ac:spMkLst>
            <pc:docMk/>
            <pc:sldMk cId="2284747572" sldId="256"/>
            <ac:spMk id="10" creationId="{FA6BAB06-FFD6-9405-FA35-4171232019B5}"/>
          </ac:spMkLst>
        </pc:spChg>
        <pc:picChg chg="add del mod ord">
          <ac:chgData name="Mauro" userId="137354bc-8369-486a-a5fa-294e1d70ad2d" providerId="ADAL" clId="{2DFD2B80-E35F-4F2F-99FF-26F6C86FC39B}" dt="2022-05-28T08:04:35.179" v="117" actId="14100"/>
          <ac:picMkLst>
            <pc:docMk/>
            <pc:sldMk cId="2284747572" sldId="256"/>
            <ac:picMk id="5" creationId="{F1EB116B-835B-44EE-003C-3D9375969B66}"/>
          </ac:picMkLst>
        </pc:picChg>
        <pc:picChg chg="del">
          <ac:chgData name="Mauro" userId="137354bc-8369-486a-a5fa-294e1d70ad2d" providerId="ADAL" clId="{2DFD2B80-E35F-4F2F-99FF-26F6C86FC39B}" dt="2022-05-28T08:00:24.242" v="0" actId="478"/>
          <ac:picMkLst>
            <pc:docMk/>
            <pc:sldMk cId="2284747572" sldId="256"/>
            <ac:picMk id="7" creationId="{EB730DB3-DF37-45ED-AA5D-6771F85A3BA5}"/>
          </ac:picMkLst>
        </pc:picChg>
      </pc:sldChg>
      <pc:sldChg chg="del">
        <pc:chgData name="Mauro" userId="137354bc-8369-486a-a5fa-294e1d70ad2d" providerId="ADAL" clId="{2DFD2B80-E35F-4F2F-99FF-26F6C86FC39B}" dt="2022-05-28T08:05:21.697" v="118" actId="47"/>
        <pc:sldMkLst>
          <pc:docMk/>
          <pc:sldMk cId="1749134760" sldId="257"/>
        </pc:sldMkLst>
      </pc:sldChg>
      <pc:sldChg chg="del">
        <pc:chgData name="Mauro" userId="137354bc-8369-486a-a5fa-294e1d70ad2d" providerId="ADAL" clId="{2DFD2B80-E35F-4F2F-99FF-26F6C86FC39B}" dt="2022-05-28T08:05:21.697" v="118" actId="47"/>
        <pc:sldMkLst>
          <pc:docMk/>
          <pc:sldMk cId="1346830365" sldId="258"/>
        </pc:sldMkLst>
      </pc:sldChg>
      <pc:sldChg chg="del">
        <pc:chgData name="Mauro" userId="137354bc-8369-486a-a5fa-294e1d70ad2d" providerId="ADAL" clId="{2DFD2B80-E35F-4F2F-99FF-26F6C86FC39B}" dt="2022-05-28T08:05:21.697" v="118" actId="47"/>
        <pc:sldMkLst>
          <pc:docMk/>
          <pc:sldMk cId="2765085889" sldId="259"/>
        </pc:sldMkLst>
      </pc:sldChg>
      <pc:sldChg chg="del">
        <pc:chgData name="Mauro" userId="137354bc-8369-486a-a5fa-294e1d70ad2d" providerId="ADAL" clId="{2DFD2B80-E35F-4F2F-99FF-26F6C86FC39B}" dt="2022-05-28T08:05:21.697" v="118" actId="47"/>
        <pc:sldMkLst>
          <pc:docMk/>
          <pc:sldMk cId="3526373277" sldId="260"/>
        </pc:sldMkLst>
      </pc:sldChg>
      <pc:sldChg chg="addSp delSp modSp mod">
        <pc:chgData name="Mauro" userId="137354bc-8369-486a-a5fa-294e1d70ad2d" providerId="ADAL" clId="{2DFD2B80-E35F-4F2F-99FF-26F6C86FC39B}" dt="2022-05-28T08:37:07.873" v="1259" actId="1076"/>
        <pc:sldMkLst>
          <pc:docMk/>
          <pc:sldMk cId="2759279104" sldId="261"/>
        </pc:sldMkLst>
        <pc:spChg chg="mod">
          <ac:chgData name="Mauro" userId="137354bc-8369-486a-a5fa-294e1d70ad2d" providerId="ADAL" clId="{2DFD2B80-E35F-4F2F-99FF-26F6C86FC39B}" dt="2022-05-28T08:20:07.009" v="681" actId="20577"/>
          <ac:spMkLst>
            <pc:docMk/>
            <pc:sldMk cId="2759279104" sldId="261"/>
            <ac:spMk id="2" creationId="{FE0DF3B4-3184-4DE5-BF80-B4EAB482D2A2}"/>
          </ac:spMkLst>
        </pc:spChg>
        <pc:spChg chg="mod">
          <ac:chgData name="Mauro" userId="137354bc-8369-486a-a5fa-294e1d70ad2d" providerId="ADAL" clId="{2DFD2B80-E35F-4F2F-99FF-26F6C86FC39B}" dt="2022-05-28T08:19:55.242" v="670" actId="20577"/>
          <ac:spMkLst>
            <pc:docMk/>
            <pc:sldMk cId="2759279104" sldId="261"/>
            <ac:spMk id="3" creationId="{0F4C8491-6A84-423E-B012-CC79B545A27E}"/>
          </ac:spMkLst>
        </pc:spChg>
        <pc:spChg chg="add del">
          <ac:chgData name="Mauro" userId="137354bc-8369-486a-a5fa-294e1d70ad2d" providerId="ADAL" clId="{2DFD2B80-E35F-4F2F-99FF-26F6C86FC39B}" dt="2022-05-28T08:36:13.071" v="1250" actId="22"/>
          <ac:spMkLst>
            <pc:docMk/>
            <pc:sldMk cId="2759279104" sldId="261"/>
            <ac:spMk id="14" creationId="{481BA707-1BE8-FA14-DD7C-0FF2FF2219FC}"/>
          </ac:spMkLst>
        </pc:spChg>
        <pc:spChg chg="add del">
          <ac:chgData name="Mauro" userId="137354bc-8369-486a-a5fa-294e1d70ad2d" providerId="ADAL" clId="{2DFD2B80-E35F-4F2F-99FF-26F6C86FC39B}" dt="2022-05-28T08:36:18.057" v="1252" actId="22"/>
          <ac:spMkLst>
            <pc:docMk/>
            <pc:sldMk cId="2759279104" sldId="261"/>
            <ac:spMk id="16" creationId="{39D642B7-AFD0-5957-2F0A-E2500A73FADD}"/>
          </ac:spMkLst>
        </pc:spChg>
        <pc:graphicFrameChg chg="del mod">
          <ac:chgData name="Mauro" userId="137354bc-8369-486a-a5fa-294e1d70ad2d" providerId="ADAL" clId="{2DFD2B80-E35F-4F2F-99FF-26F6C86FC39B}" dt="2022-05-28T08:36:45.883" v="1256" actId="478"/>
          <ac:graphicFrameMkLst>
            <pc:docMk/>
            <pc:sldMk cId="2759279104" sldId="261"/>
            <ac:graphicFrameMk id="4" creationId="{35AC881A-B952-426A-8C62-C00A9D526A10}"/>
          </ac:graphicFrameMkLst>
        </pc:graphicFrameChg>
        <pc:picChg chg="add mod ord">
          <ac:chgData name="Mauro" userId="137354bc-8369-486a-a5fa-294e1d70ad2d" providerId="ADAL" clId="{2DFD2B80-E35F-4F2F-99FF-26F6C86FC39B}" dt="2022-05-28T08:37:07.873" v="1259" actId="1076"/>
          <ac:picMkLst>
            <pc:docMk/>
            <pc:sldMk cId="2759279104" sldId="261"/>
            <ac:picMk id="18" creationId="{F369128F-8CD4-95FB-B502-0600490EB21C}"/>
          </ac:picMkLst>
        </pc:picChg>
        <pc:cxnChg chg="add mod">
          <ac:chgData name="Mauro" userId="137354bc-8369-486a-a5fa-294e1d70ad2d" providerId="ADAL" clId="{2DFD2B80-E35F-4F2F-99FF-26F6C86FC39B}" dt="2022-05-28T08:19:33.323" v="658" actId="14100"/>
          <ac:cxnSpMkLst>
            <pc:docMk/>
            <pc:sldMk cId="2759279104" sldId="261"/>
            <ac:cxnSpMk id="7" creationId="{83FB063F-FA58-A038-C4FB-B793AD34E244}"/>
          </ac:cxnSpMkLst>
        </pc:cxnChg>
        <pc:cxnChg chg="add mod">
          <ac:chgData name="Mauro" userId="137354bc-8369-486a-a5fa-294e1d70ad2d" providerId="ADAL" clId="{2DFD2B80-E35F-4F2F-99FF-26F6C86FC39B}" dt="2022-05-28T08:19:26.940" v="656" actId="14100"/>
          <ac:cxnSpMkLst>
            <pc:docMk/>
            <pc:sldMk cId="2759279104" sldId="261"/>
            <ac:cxnSpMk id="8" creationId="{40912526-B03B-9D2E-349B-F529B96584A4}"/>
          </ac:cxnSpMkLst>
        </pc:cxnChg>
      </pc:sldChg>
      <pc:sldChg chg="modSp mod">
        <pc:chgData name="Mauro" userId="137354bc-8369-486a-a5fa-294e1d70ad2d" providerId="ADAL" clId="{2DFD2B80-E35F-4F2F-99FF-26F6C86FC39B}" dt="2022-05-28T08:41:33.108" v="1420" actId="20577"/>
        <pc:sldMkLst>
          <pc:docMk/>
          <pc:sldMk cId="3770936850" sldId="262"/>
        </pc:sldMkLst>
        <pc:spChg chg="mod">
          <ac:chgData name="Mauro" userId="137354bc-8369-486a-a5fa-294e1d70ad2d" providerId="ADAL" clId="{2DFD2B80-E35F-4F2F-99FF-26F6C86FC39B}" dt="2022-05-28T08:38:22.005" v="1304" actId="20577"/>
          <ac:spMkLst>
            <pc:docMk/>
            <pc:sldMk cId="3770936850" sldId="262"/>
            <ac:spMk id="2" creationId="{FE0DF3B4-3184-4DE5-BF80-B4EAB482D2A2}"/>
          </ac:spMkLst>
        </pc:spChg>
        <pc:spChg chg="mod">
          <ac:chgData name="Mauro" userId="137354bc-8369-486a-a5fa-294e1d70ad2d" providerId="ADAL" clId="{2DFD2B80-E35F-4F2F-99FF-26F6C86FC39B}" dt="2022-05-28T08:41:33.108" v="1420" actId="20577"/>
          <ac:spMkLst>
            <pc:docMk/>
            <pc:sldMk cId="3770936850" sldId="262"/>
            <ac:spMk id="3" creationId="{0F4C8491-6A84-423E-B012-CC79B545A27E}"/>
          </ac:spMkLst>
        </pc:spChg>
      </pc:sldChg>
      <pc:sldChg chg="delSp modSp mod">
        <pc:chgData name="Mauro" userId="137354bc-8369-486a-a5fa-294e1d70ad2d" providerId="ADAL" clId="{2DFD2B80-E35F-4F2F-99FF-26F6C86FC39B}" dt="2022-05-28T08:43:53.107" v="1524" actId="20577"/>
        <pc:sldMkLst>
          <pc:docMk/>
          <pc:sldMk cId="29542363" sldId="264"/>
        </pc:sldMkLst>
        <pc:spChg chg="mod">
          <ac:chgData name="Mauro" userId="137354bc-8369-486a-a5fa-294e1d70ad2d" providerId="ADAL" clId="{2DFD2B80-E35F-4F2F-99FF-26F6C86FC39B}" dt="2022-05-28T08:39:10.514" v="1341" actId="20577"/>
          <ac:spMkLst>
            <pc:docMk/>
            <pc:sldMk cId="29542363" sldId="264"/>
            <ac:spMk id="2" creationId="{FE0DF3B4-3184-4DE5-BF80-B4EAB482D2A2}"/>
          </ac:spMkLst>
        </pc:spChg>
        <pc:spChg chg="mod">
          <ac:chgData name="Mauro" userId="137354bc-8369-486a-a5fa-294e1d70ad2d" providerId="ADAL" clId="{2DFD2B80-E35F-4F2F-99FF-26F6C86FC39B}" dt="2022-05-28T08:43:53.107" v="1524" actId="20577"/>
          <ac:spMkLst>
            <pc:docMk/>
            <pc:sldMk cId="29542363" sldId="264"/>
            <ac:spMk id="3" creationId="{0F4C8491-6A84-423E-B012-CC79B545A27E}"/>
          </ac:spMkLst>
        </pc:spChg>
        <pc:picChg chg="del">
          <ac:chgData name="Mauro" userId="137354bc-8369-486a-a5fa-294e1d70ad2d" providerId="ADAL" clId="{2DFD2B80-E35F-4F2F-99FF-26F6C86FC39B}" dt="2022-05-28T08:35:06.511" v="1243" actId="478"/>
          <ac:picMkLst>
            <pc:docMk/>
            <pc:sldMk cId="29542363" sldId="264"/>
            <ac:picMk id="8" creationId="{4522A498-ADAE-4C6A-AD16-C0C9B24E7E9C}"/>
          </ac:picMkLst>
        </pc:picChg>
      </pc:sldChg>
      <pc:sldChg chg="modSp mod">
        <pc:chgData name="Mauro" userId="137354bc-8369-486a-a5fa-294e1d70ad2d" providerId="ADAL" clId="{2DFD2B80-E35F-4F2F-99FF-26F6C86FC39B}" dt="2022-05-28T08:53:28.688" v="2253" actId="27636"/>
        <pc:sldMkLst>
          <pc:docMk/>
          <pc:sldMk cId="1366570647" sldId="265"/>
        </pc:sldMkLst>
        <pc:spChg chg="mod">
          <ac:chgData name="Mauro" userId="137354bc-8369-486a-a5fa-294e1d70ad2d" providerId="ADAL" clId="{2DFD2B80-E35F-4F2F-99FF-26F6C86FC39B}" dt="2022-05-28T08:49:13.074" v="1908" actId="20577"/>
          <ac:spMkLst>
            <pc:docMk/>
            <pc:sldMk cId="1366570647" sldId="265"/>
            <ac:spMk id="3" creationId="{0F4C8491-6A84-423E-B012-CC79B545A27E}"/>
          </ac:spMkLst>
        </pc:spChg>
        <pc:spChg chg="mod">
          <ac:chgData name="Mauro" userId="137354bc-8369-486a-a5fa-294e1d70ad2d" providerId="ADAL" clId="{2DFD2B80-E35F-4F2F-99FF-26F6C86FC39B}" dt="2022-05-28T08:53:28.688" v="2253" actId="27636"/>
          <ac:spMkLst>
            <pc:docMk/>
            <pc:sldMk cId="1366570647" sldId="265"/>
            <ac:spMk id="6" creationId="{FEDE1FC0-B1C8-4D7B-952A-27174CFBE568}"/>
          </ac:spMkLst>
        </pc:spChg>
      </pc:sldChg>
      <pc:sldChg chg="del">
        <pc:chgData name="Mauro" userId="137354bc-8369-486a-a5fa-294e1d70ad2d" providerId="ADAL" clId="{2DFD2B80-E35F-4F2F-99FF-26F6C86FC39B}" dt="2022-05-28T08:37:52.364" v="1260" actId="47"/>
        <pc:sldMkLst>
          <pc:docMk/>
          <pc:sldMk cId="3121537278" sldId="266"/>
        </pc:sldMkLst>
      </pc:sldChg>
      <pc:sldChg chg="addSp modSp new mod">
        <pc:chgData name="Mauro" userId="137354bc-8369-486a-a5fa-294e1d70ad2d" providerId="ADAL" clId="{2DFD2B80-E35F-4F2F-99FF-26F6C86FC39B}" dt="2022-05-28T08:57:24.301" v="2279" actId="1037"/>
        <pc:sldMkLst>
          <pc:docMk/>
          <pc:sldMk cId="279591909" sldId="267"/>
        </pc:sldMkLst>
        <pc:spChg chg="mod">
          <ac:chgData name="Mauro" userId="137354bc-8369-486a-a5fa-294e1d70ad2d" providerId="ADAL" clId="{2DFD2B80-E35F-4F2F-99FF-26F6C86FC39B}" dt="2022-05-28T08:13:32.463" v="284" actId="207"/>
          <ac:spMkLst>
            <pc:docMk/>
            <pc:sldMk cId="279591909" sldId="267"/>
            <ac:spMk id="2" creationId="{0A69A272-9D10-224D-62E4-A31EE45EA52E}"/>
          </ac:spMkLst>
        </pc:spChg>
        <pc:spChg chg="mod">
          <ac:chgData name="Mauro" userId="137354bc-8369-486a-a5fa-294e1d70ad2d" providerId="ADAL" clId="{2DFD2B80-E35F-4F2F-99FF-26F6C86FC39B}" dt="2022-05-28T08:57:24.301" v="2279" actId="1037"/>
          <ac:spMkLst>
            <pc:docMk/>
            <pc:sldMk cId="279591909" sldId="267"/>
            <ac:spMk id="3" creationId="{97C5FA36-903E-4A32-D120-DFC5836FB61F}"/>
          </ac:spMkLst>
        </pc:spChg>
        <pc:spChg chg="add mod">
          <ac:chgData name="Mauro" userId="137354bc-8369-486a-a5fa-294e1d70ad2d" providerId="ADAL" clId="{2DFD2B80-E35F-4F2F-99FF-26F6C86FC39B}" dt="2022-05-28T08:15:14.483" v="499" actId="1076"/>
          <ac:spMkLst>
            <pc:docMk/>
            <pc:sldMk cId="279591909" sldId="267"/>
            <ac:spMk id="6" creationId="{D2394CB9-AFE5-C430-33B7-F67DD5759655}"/>
          </ac:spMkLst>
        </pc:spChg>
        <pc:picChg chg="add mod modCrop">
          <ac:chgData name="Mauro" userId="137354bc-8369-486a-a5fa-294e1d70ad2d" providerId="ADAL" clId="{2DFD2B80-E35F-4F2F-99FF-26F6C86FC39B}" dt="2022-05-28T08:56:34.881" v="2258" actId="1076"/>
          <ac:picMkLst>
            <pc:docMk/>
            <pc:sldMk cId="279591909" sldId="267"/>
            <ac:picMk id="5" creationId="{38B11187-7BC3-B5CC-0D62-1FD6C49FA9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A4CCF-E8D4-4CBF-BB85-9943B5BB2D59}" type="datetimeFigureOut">
              <a:rPr lang="it-IT" smtClean="0"/>
              <a:t>30/05/2022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B59F1-4072-4098-ABBC-C62490907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84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B59F1-4072-4098-ABBC-C6249090735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39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702DB4-AEF0-4987-A4FD-77C63AFD9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AFFB88-8234-441A-8C6C-1BB68C50D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F84939-F6CA-45B4-87CC-6399C371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066-AA25-4501-8711-E010A889496B}" type="datetime1">
              <a:rPr lang="it-IT" smtClean="0"/>
              <a:t>30/05/2022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84988B-A5B3-4442-8756-F6DABA05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F3CD1D-C170-4CFB-836B-D75BD346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20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F31B2-A83C-423B-8B22-2ADB43A6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921DE5-C910-4503-B025-A3F8DE182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70C520-07A7-459A-B754-F1F7CF32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D70-C785-44E2-822F-DF1A280297D1}" type="datetime1">
              <a:rPr lang="it-IT" smtClean="0"/>
              <a:t>30/05/2022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45ABE5-D086-4D21-83F7-7FD454A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C09027-7D6E-4E5A-90C9-5FA601F1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38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F62684-7376-42D8-82D6-1F3FDE722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57834C-1E67-4070-B39C-B5807811B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AB3A2C-79F4-4B5F-B1D4-05F45435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E13A-F4A0-464B-BC40-27672BA93F4A}" type="datetime1">
              <a:rPr lang="it-IT" smtClean="0"/>
              <a:t>30/05/2022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E3FDD8-668E-40B4-A0C5-0B42347D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81A5EF-26AC-4F0A-AABB-4FC5F275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27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6AC33-B28C-4C2A-8198-48D672DE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266990-2896-4562-8BCB-5989BC91E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A808B7-6240-464C-B89F-2E68AEA5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D270-4E86-4D14-BA26-21F8C388F3A7}" type="datetime1">
              <a:rPr lang="it-IT" smtClean="0"/>
              <a:t>30/05/2022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2C79EF-5F2D-47EC-9791-9A20A09C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2CE29B-75A0-47BF-9124-E0739862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57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F2F35-DF1E-4009-967E-5C805663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CD3051-5FFF-4458-83D1-B03ACD81C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98DB0C-2898-4808-97F4-DAC10908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5F3E-2ADA-40C2-B891-A64F95E8A2EC}" type="datetime1">
              <a:rPr lang="it-IT" smtClean="0"/>
              <a:t>30/05/2022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A7C60-6673-48AE-B221-04EA8FEC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6477CB-4B39-4109-9B21-6566107A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06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102140-9269-494A-8D0E-B4AA91EB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6C4256-25FA-4C85-B0B5-BC86D1357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3064AA4-BD19-42F1-8065-0163F7006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9BE88A-645B-4ADD-A671-3BBAED97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4468-1C8D-490B-A0BC-E62FB7F5474E}" type="datetime1">
              <a:rPr lang="it-IT" smtClean="0"/>
              <a:t>30/05/2022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5ECE71-5983-426F-B11C-A2E01B23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9A311A-AA32-4D3B-A8EA-19A93A00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93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8BDF3-DBB5-4CE5-A2D4-32AD95D8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62CE03-0547-4DD1-9376-A109AF13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37554F-2211-4D96-BC80-B90B00A79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569A5ED-3CFA-43E9-BBAB-5772F1DF2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ACFE8E-0EFD-4F69-8912-AD751D5AD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5F60647-47F3-4644-A434-A60B2CC0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D88-D13D-423C-9F1F-A214A65CDD4E}" type="datetime1">
              <a:rPr lang="it-IT" smtClean="0"/>
              <a:t>30/05/2022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32F96D6-1EF2-4757-82C9-6BD4762A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B15B966-474A-4367-9C67-98997AC3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2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B8FD86-A491-4AB0-BC3A-59D1866E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06AF97D-FFA6-4F9E-81CC-A80FB46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8E08-BA20-4F88-A530-3473FAC12CD0}" type="datetime1">
              <a:rPr lang="it-IT" smtClean="0"/>
              <a:t>30/05/2022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ACEA45-DC47-42A4-BF05-0145ABFB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B0482A-8D8D-4E73-A2B4-8B9CF787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2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C226DB-891F-4320-ADE8-499CF0DD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0767-6998-4F96-8D7B-717717416EB2}" type="datetime1">
              <a:rPr lang="it-IT" smtClean="0"/>
              <a:t>30/05/2022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5F67E6-912C-44DE-B550-A790B53F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B65659-97FB-4ACA-A172-4BE5F885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60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8358F9-4B7A-4B1A-964B-EE4697AB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8F6E68-3CD7-4093-99A8-BBAF29B2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1BF8DC-C50D-4CC6-A82A-667C833B8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C69494-510B-4048-9C9F-6A82CB26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95C7-3267-4E70-AD79-9339AD7F508A}" type="datetime1">
              <a:rPr lang="it-IT" smtClean="0"/>
              <a:t>30/05/2022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2D5367-D8AF-49A6-808F-C2CD91F5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2E096E-8307-490D-A86A-8F297768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18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166212-902D-4AA4-907E-29506943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E397BF7-D1DE-459D-BCCD-1BCB50B60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38E94A-C503-4C78-8DD3-58A18CCE8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533A8C-44E6-4E35-BB5F-396C2010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ACA2-AF29-494C-A148-8F72C6762FAD}" type="datetime1">
              <a:rPr lang="it-IT" smtClean="0"/>
              <a:t>30/05/2022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9AD575-5A5B-41DC-863E-AD4DF26B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7AC28F-762C-4BD4-8FB2-E9555777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7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7505478-51AA-4A31-8102-45D04F17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313F27-058C-42F9-AD34-CBFCF9FAD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72BEC5-81F1-4B8C-99D7-D92DF88E0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31EE-2DC1-4C59-82B1-E0018EC6157B}" type="datetime1">
              <a:rPr lang="it-IT" smtClean="0"/>
              <a:t>30/05/2022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C2C6DE-5EE2-4441-91F6-05D823859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00CFCE-9247-40A2-A046-9EE592742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4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sterni, acqua, cielo, fontana&#10;&#10;Descrizione generata automaticamente">
            <a:extLst>
              <a:ext uri="{FF2B5EF4-FFF2-40B4-BE49-F238E27FC236}">
                <a16:creationId xmlns:a16="http://schemas.microsoft.com/office/drawing/2014/main" id="{F1EB116B-835B-44EE-003C-3D9375969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49198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21D3D4-9372-4620-A79E-D2B7C6E27252}"/>
              </a:ext>
            </a:extLst>
          </p:cNvPr>
          <p:cNvSpPr txBox="1"/>
          <p:nvPr/>
        </p:nvSpPr>
        <p:spPr>
          <a:xfrm>
            <a:off x="144361" y="167525"/>
            <a:ext cx="6733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FF00"/>
                </a:solidFill>
              </a:rPr>
              <a:t>XII Foot General meeting</a:t>
            </a:r>
          </a:p>
          <a:p>
            <a:pPr algn="ctr"/>
            <a:r>
              <a:rPr lang="it-IT" sz="3600" b="1" dirty="0">
                <a:solidFill>
                  <a:srgbClr val="FFFF00"/>
                </a:solidFill>
              </a:rPr>
              <a:t>Strasbourg, 30</a:t>
            </a:r>
            <a:r>
              <a:rPr lang="it-IT" sz="3600" b="1" baseline="30000" dirty="0">
                <a:solidFill>
                  <a:srgbClr val="FFFF00"/>
                </a:solidFill>
              </a:rPr>
              <a:t>th</a:t>
            </a:r>
            <a:r>
              <a:rPr lang="it-IT" sz="3600" b="1" dirty="0">
                <a:solidFill>
                  <a:srgbClr val="FFFF00"/>
                </a:solidFill>
              </a:rPr>
              <a:t> may-1</a:t>
            </a:r>
            <a:r>
              <a:rPr lang="it-IT" sz="3600" b="1" baseline="30000" dirty="0">
                <a:solidFill>
                  <a:srgbClr val="FFFF00"/>
                </a:solidFill>
              </a:rPr>
              <a:t>st</a:t>
            </a:r>
            <a:r>
              <a:rPr lang="it-IT" sz="3600" b="1" dirty="0">
                <a:solidFill>
                  <a:srgbClr val="FFFF00"/>
                </a:solidFill>
              </a:rPr>
              <a:t> </a:t>
            </a:r>
            <a:r>
              <a:rPr lang="it-IT" sz="3600" b="1" dirty="0" err="1">
                <a:solidFill>
                  <a:srgbClr val="FFFF00"/>
                </a:solidFill>
              </a:rPr>
              <a:t>june</a:t>
            </a:r>
            <a:r>
              <a:rPr lang="it-IT" sz="3600" b="1" dirty="0">
                <a:solidFill>
                  <a:srgbClr val="FFFF00"/>
                </a:solidFill>
              </a:rPr>
              <a:t> 2022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A6CC53-F447-4F37-83BF-71EDEFC77031}"/>
              </a:ext>
            </a:extLst>
          </p:cNvPr>
          <p:cNvSpPr txBox="1"/>
          <p:nvPr/>
        </p:nvSpPr>
        <p:spPr>
          <a:xfrm>
            <a:off x="9822730" y="6113282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M. Villa</a:t>
            </a:r>
            <a:endParaRPr lang="it-IT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A6BAB06-FFD6-9405-FA35-4171232019B5}"/>
              </a:ext>
            </a:extLst>
          </p:cNvPr>
          <p:cNvSpPr txBox="1"/>
          <p:nvPr/>
        </p:nvSpPr>
        <p:spPr>
          <a:xfrm>
            <a:off x="7021910" y="-395156"/>
            <a:ext cx="47614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 sz="3600" dirty="0"/>
          </a:p>
          <a:p>
            <a:pPr algn="ctr"/>
            <a:r>
              <a:rPr lang="it-IT" sz="4800" b="1" dirty="0">
                <a:solidFill>
                  <a:srgbClr val="FF0000"/>
                </a:solidFill>
              </a:rPr>
              <a:t>Welcome </a:t>
            </a:r>
            <a:r>
              <a:rPr lang="it-IT" sz="4800" b="1" dirty="0" err="1">
                <a:solidFill>
                  <a:srgbClr val="FF0000"/>
                </a:solidFill>
              </a:rPr>
              <a:t>Address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FAFBCD-CCB4-0E23-0911-090FC3CB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74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69A272-9D10-224D-62E4-A31EE45E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79"/>
            <a:ext cx="10515600" cy="1048681"/>
          </a:xfrm>
        </p:spPr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Recent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meeting’s</a:t>
            </a:r>
            <a:r>
              <a:rPr lang="it-IT" b="1" dirty="0">
                <a:solidFill>
                  <a:srgbClr val="C00000"/>
                </a:solidFill>
              </a:rPr>
              <a:t> history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C5FA36-903E-4A32-D120-DFC5836FB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98" y="1447730"/>
            <a:ext cx="10515600" cy="3623168"/>
          </a:xfrm>
        </p:spPr>
        <p:txBody>
          <a:bodyPr/>
          <a:lstStyle/>
          <a:p>
            <a:r>
              <a:rPr lang="en-US" dirty="0"/>
              <a:t>VIII FOOT Collaboration Meeting, Strasbourg, </a:t>
            </a:r>
            <a:r>
              <a:rPr lang="en-US" i="1" dirty="0"/>
              <a:t>Virtual</a:t>
            </a:r>
          </a:p>
          <a:p>
            <a:pPr lvl="1"/>
            <a:r>
              <a:rPr lang="en-US" dirty="0"/>
              <a:t>10 Jun - 12 Jun 2020	</a:t>
            </a:r>
          </a:p>
          <a:p>
            <a:r>
              <a:rPr lang="it-IT" dirty="0"/>
              <a:t>IX FOOT Collaboration Meeting</a:t>
            </a:r>
            <a:r>
              <a:rPr lang="en-US" dirty="0"/>
              <a:t>, Strasbourg, </a:t>
            </a:r>
            <a:r>
              <a:rPr lang="en-US" i="1" dirty="0"/>
              <a:t>Virtual</a:t>
            </a:r>
          </a:p>
          <a:p>
            <a:pPr lvl="1"/>
            <a:r>
              <a:rPr lang="it-IT" dirty="0"/>
              <a:t>09 </a:t>
            </a:r>
            <a:r>
              <a:rPr lang="it-IT" dirty="0" err="1"/>
              <a:t>Dec</a:t>
            </a:r>
            <a:r>
              <a:rPr lang="it-IT" dirty="0"/>
              <a:t> - 11 </a:t>
            </a:r>
            <a:r>
              <a:rPr lang="it-IT" dirty="0" err="1"/>
              <a:t>Dec</a:t>
            </a:r>
            <a:r>
              <a:rPr lang="en-US" dirty="0"/>
              <a:t> 2020</a:t>
            </a:r>
          </a:p>
          <a:p>
            <a:r>
              <a:rPr lang="it-IT" dirty="0"/>
              <a:t>X FOOT Collaboration Meeting</a:t>
            </a:r>
            <a:r>
              <a:rPr lang="en-US" dirty="0"/>
              <a:t>, Strasbourg, </a:t>
            </a:r>
            <a:r>
              <a:rPr lang="en-US" i="1" dirty="0"/>
              <a:t>Virtual</a:t>
            </a:r>
          </a:p>
          <a:p>
            <a:pPr lvl="1"/>
            <a:r>
              <a:rPr lang="it-IT" dirty="0"/>
              <a:t>24 </a:t>
            </a:r>
            <a:r>
              <a:rPr lang="it-IT" dirty="0" err="1"/>
              <a:t>May</a:t>
            </a:r>
            <a:r>
              <a:rPr lang="it-IT" dirty="0"/>
              <a:t> - 26 Ma</a:t>
            </a:r>
            <a:r>
              <a:rPr lang="en-US" dirty="0"/>
              <a:t>y 2021</a:t>
            </a:r>
          </a:p>
          <a:p>
            <a:r>
              <a:rPr lang="it-IT" dirty="0"/>
              <a:t>XI FOOT Collaboration Meeting</a:t>
            </a:r>
            <a:r>
              <a:rPr lang="en-US" dirty="0"/>
              <a:t>, Pavia, in presence</a:t>
            </a:r>
          </a:p>
          <a:p>
            <a:pPr lvl="1"/>
            <a:r>
              <a:rPr lang="it-IT" dirty="0"/>
              <a:t>29 </a:t>
            </a:r>
            <a:r>
              <a:rPr lang="it-IT" dirty="0" err="1"/>
              <a:t>Nov</a:t>
            </a:r>
            <a:r>
              <a:rPr lang="it-IT" dirty="0"/>
              <a:t> - 30 </a:t>
            </a:r>
            <a:r>
              <a:rPr lang="it-IT" dirty="0" err="1"/>
              <a:t>Nov</a:t>
            </a:r>
            <a:r>
              <a:rPr lang="en-US" dirty="0"/>
              <a:t> 2021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 descr="Immagine che contiene scena, via&#10;&#10;Descrizione generata automaticamente">
            <a:extLst>
              <a:ext uri="{FF2B5EF4-FFF2-40B4-BE49-F238E27FC236}">
                <a16:creationId xmlns:a16="http://schemas.microsoft.com/office/drawing/2014/main" id="{38B11187-7BC3-B5CC-0D62-1FD6C49FA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2" r="18779"/>
          <a:stretch/>
        </p:blipFill>
        <p:spPr>
          <a:xfrm>
            <a:off x="8610600" y="2276290"/>
            <a:ext cx="3351328" cy="3749500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2394CB9-AFE5-C430-33B7-F67DD5759655}"/>
              </a:ext>
            </a:extLst>
          </p:cNvPr>
          <p:cNvSpPr txBox="1">
            <a:spLocks/>
          </p:cNvSpPr>
          <p:nvPr/>
        </p:nvSpPr>
        <p:spPr>
          <a:xfrm>
            <a:off x="838200" y="5410270"/>
            <a:ext cx="6503709" cy="8586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Thanks to Marie and Chris for organizing all our recent general meetings !!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D9A7D9-D660-F270-C9DE-63E8DED1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9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F369128F-8CD4-95FB-B502-0600490EB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40" y="3011557"/>
            <a:ext cx="6522239" cy="33956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E0DF3B4-3184-4DE5-BF80-B4EAB48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042"/>
          </a:xfrm>
        </p:spPr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Where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we</a:t>
            </a:r>
            <a:r>
              <a:rPr lang="it-IT" b="1" dirty="0">
                <a:solidFill>
                  <a:srgbClr val="C00000"/>
                </a:solidFill>
              </a:rPr>
              <a:t> are with </a:t>
            </a:r>
            <a:r>
              <a:rPr lang="it-IT" b="1" dirty="0" err="1">
                <a:solidFill>
                  <a:srgbClr val="C00000"/>
                </a:solidFill>
              </a:rPr>
              <a:t>our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electronic</a:t>
            </a:r>
            <a:r>
              <a:rPr lang="it-IT" b="1" dirty="0">
                <a:solidFill>
                  <a:srgbClr val="C00000"/>
                </a:solidFill>
              </a:rPr>
              <a:t> set-up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C8491-6A84-423E-B012-CC79B545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168"/>
            <a:ext cx="10515600" cy="5097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it-IT" dirty="0" err="1"/>
              <a:t>Magnet</a:t>
            </a:r>
            <a:r>
              <a:rPr lang="it-IT" dirty="0"/>
              <a:t> </a:t>
            </a:r>
            <a:r>
              <a:rPr lang="it-IT" dirty="0" err="1"/>
              <a:t>ordered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yet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(</a:t>
            </a:r>
            <a:r>
              <a:rPr lang="it-IT" dirty="0" err="1"/>
              <a:t>problems</a:t>
            </a:r>
            <a:r>
              <a:rPr lang="it-IT" dirty="0"/>
              <a:t>!)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Holding </a:t>
            </a:r>
            <a:r>
              <a:rPr lang="it-IT" dirty="0" err="1"/>
              <a:t>mechanics</a:t>
            </a:r>
            <a:r>
              <a:rPr lang="it-IT" dirty="0"/>
              <a:t> </a:t>
            </a:r>
            <a:r>
              <a:rPr lang="it-IT" dirty="0" err="1"/>
              <a:t>delayed</a:t>
            </a:r>
            <a:endParaRPr lang="it-IT" dirty="0"/>
          </a:p>
          <a:p>
            <a:r>
              <a:rPr lang="it-IT" dirty="0"/>
              <a:t>IT </a:t>
            </a:r>
            <a:r>
              <a:rPr lang="it-IT" dirty="0" err="1"/>
              <a:t>modules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assembled</a:t>
            </a:r>
            <a:endParaRPr lang="it-IT" dirty="0"/>
          </a:p>
          <a:p>
            <a:r>
              <a:rPr lang="it-IT" dirty="0"/>
              <a:t>CALO to be </a:t>
            </a:r>
            <a:r>
              <a:rPr lang="it-IT" dirty="0" err="1"/>
              <a:t>completed</a:t>
            </a:r>
            <a:r>
              <a:rPr lang="it-IT" dirty="0"/>
              <a:t> in 2022</a:t>
            </a:r>
          </a:p>
          <a:p>
            <a:pPr lvl="1"/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look </a:t>
            </a:r>
            <a:r>
              <a:rPr lang="it-IT" dirty="0" err="1"/>
              <a:t>forward</a:t>
            </a:r>
            <a:r>
              <a:rPr lang="it-IT" dirty="0"/>
              <a:t> to </a:t>
            </a:r>
            <a:r>
              <a:rPr lang="it-IT" dirty="0" err="1"/>
              <a:t>perform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   in 2022 2023 the first data </a:t>
            </a:r>
          </a:p>
          <a:p>
            <a:pPr marL="0" indent="0">
              <a:buNone/>
            </a:pPr>
            <a:r>
              <a:rPr lang="it-IT" dirty="0"/>
              <a:t>   </a:t>
            </a:r>
            <a:r>
              <a:rPr lang="it-IT" dirty="0" err="1"/>
              <a:t>taking</a:t>
            </a:r>
            <a:r>
              <a:rPr lang="it-IT" dirty="0"/>
              <a:t> with the full e set-up</a:t>
            </a:r>
          </a:p>
        </p:txBody>
      </p:sp>
      <p:pic>
        <p:nvPicPr>
          <p:cNvPr id="5" name="footlogo.jpg" descr="footlogo.jpg">
            <a:extLst>
              <a:ext uri="{FF2B5EF4-FFF2-40B4-BE49-F238E27FC236}">
                <a16:creationId xmlns:a16="http://schemas.microsoft.com/office/drawing/2014/main" id="{6B7BBD72-A5CB-4B89-AC8B-FF4870D90F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3FB063F-FA58-A038-C4FB-B793AD34E244}"/>
              </a:ext>
            </a:extLst>
          </p:cNvPr>
          <p:cNvCxnSpPr>
            <a:cxnSpLocks/>
          </p:cNvCxnSpPr>
          <p:nvPr/>
        </p:nvCxnSpPr>
        <p:spPr>
          <a:xfrm flipV="1">
            <a:off x="1489435" y="4911365"/>
            <a:ext cx="782425" cy="329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0912526-B03B-9D2E-349B-F529B96584A4}"/>
              </a:ext>
            </a:extLst>
          </p:cNvPr>
          <p:cNvCxnSpPr>
            <a:cxnSpLocks/>
          </p:cNvCxnSpPr>
          <p:nvPr/>
        </p:nvCxnSpPr>
        <p:spPr>
          <a:xfrm>
            <a:off x="1489435" y="4911365"/>
            <a:ext cx="782425" cy="329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BB166684-1672-7747-0DC7-0F62B8EB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27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DF3B4-3184-4DE5-BF80-B4EAB48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042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Data, tools and </a:t>
            </a:r>
            <a:r>
              <a:rPr lang="it-IT" b="1" dirty="0" err="1">
                <a:solidFill>
                  <a:srgbClr val="C00000"/>
                </a:solidFill>
              </a:rPr>
              <a:t>analyses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C8491-6A84-423E-B012-CC79B545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167"/>
            <a:ext cx="10515600" cy="537327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Data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takings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performed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calibration</a:t>
            </a:r>
            <a:r>
              <a:rPr lang="it-IT" dirty="0"/>
              <a:t> studies for single detectors</a:t>
            </a:r>
          </a:p>
          <a:p>
            <a:pPr lvl="1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complete data sets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await</a:t>
            </a:r>
            <a:r>
              <a:rPr lang="it-IT" dirty="0"/>
              <a:t> the </a:t>
            </a:r>
            <a:r>
              <a:rPr lang="it-IT" dirty="0" err="1"/>
              <a:t>completion</a:t>
            </a:r>
            <a:r>
              <a:rPr lang="it-IT" dirty="0"/>
              <a:t> of the </a:t>
            </a:r>
            <a:r>
              <a:rPr lang="it-IT" dirty="0" err="1"/>
              <a:t>analysis</a:t>
            </a:r>
            <a:endParaRPr lang="it-IT" dirty="0"/>
          </a:p>
          <a:p>
            <a:pPr lvl="1"/>
            <a:r>
              <a:rPr lang="it-IT" dirty="0"/>
              <a:t>More data sets are coming in the future (HIT, CNAO, LNS?, … to be </a:t>
            </a:r>
            <a:r>
              <a:rPr lang="it-IT" dirty="0" err="1"/>
              <a:t>defined</a:t>
            </a:r>
            <a:r>
              <a:rPr lang="it-IT" dirty="0"/>
              <a:t> …)</a:t>
            </a:r>
          </a:p>
          <a:p>
            <a:pPr lvl="1"/>
            <a:endParaRPr lang="it-IT" dirty="0"/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Software tools</a:t>
            </a:r>
          </a:p>
          <a:p>
            <a:pPr lvl="1"/>
            <a:r>
              <a:rPr lang="it-IT" dirty="0" err="1"/>
              <a:t>Continuously</a:t>
            </a:r>
            <a:r>
              <a:rPr lang="it-IT" dirty="0"/>
              <a:t> </a:t>
            </a:r>
            <a:r>
              <a:rPr lang="it-IT" dirty="0" err="1"/>
              <a:t>progressing</a:t>
            </a:r>
            <a:r>
              <a:rPr lang="it-IT" dirty="0"/>
              <a:t>, </a:t>
            </a:r>
            <a:r>
              <a:rPr lang="it-IT" dirty="0" err="1"/>
              <a:t>both</a:t>
            </a:r>
            <a:r>
              <a:rPr lang="it-IT" dirty="0"/>
              <a:t> for the </a:t>
            </a:r>
            <a:r>
              <a:rPr lang="it-IT" dirty="0" err="1"/>
              <a:t>electronic</a:t>
            </a:r>
            <a:r>
              <a:rPr lang="it-IT" dirty="0"/>
              <a:t> and </a:t>
            </a:r>
            <a:r>
              <a:rPr lang="it-IT" dirty="0" err="1"/>
              <a:t>emulsion</a:t>
            </a:r>
            <a:r>
              <a:rPr lang="it-IT" dirty="0"/>
              <a:t> set-ups, </a:t>
            </a:r>
            <a:r>
              <a:rPr lang="it-IT" dirty="0" err="1"/>
              <a:t>but</a:t>
            </a:r>
            <a:r>
              <a:rPr lang="it-IT" dirty="0"/>
              <a:t> the progress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keep</a:t>
            </a:r>
            <a:r>
              <a:rPr lang="it-IT" dirty="0"/>
              <a:t> up with the data </a:t>
            </a:r>
            <a:r>
              <a:rPr lang="it-IT" dirty="0" err="1"/>
              <a:t>takings</a:t>
            </a:r>
            <a:endParaRPr lang="it-IT" dirty="0"/>
          </a:p>
          <a:p>
            <a:pPr lvl="1"/>
            <a:endParaRPr lang="it-IT" dirty="0"/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Analyses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analyses</a:t>
            </a:r>
            <a:r>
              <a:rPr lang="it-IT" dirty="0"/>
              <a:t> are </a:t>
            </a:r>
            <a:r>
              <a:rPr lang="it-IT" dirty="0" err="1"/>
              <a:t>ongoing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the man-power in </a:t>
            </a:r>
            <a:r>
              <a:rPr lang="it-IT" dirty="0" err="1"/>
              <a:t>this</a:t>
            </a:r>
            <a:r>
              <a:rPr lang="it-IT" dirty="0"/>
              <a:t> field </a:t>
            </a:r>
            <a:r>
              <a:rPr lang="it-IT" dirty="0" err="1"/>
              <a:t>is</a:t>
            </a:r>
            <a:r>
              <a:rPr lang="it-IT" dirty="0"/>
              <a:t> scarse.</a:t>
            </a:r>
          </a:p>
          <a:p>
            <a:pPr lvl="1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to </a:t>
            </a:r>
            <a:r>
              <a:rPr lang="it-IT" dirty="0" err="1"/>
              <a:t>move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</a:t>
            </a:r>
            <a:r>
              <a:rPr lang="it-IT" b="1" dirty="0">
                <a:solidFill>
                  <a:srgbClr val="C00000"/>
                </a:solidFill>
              </a:rPr>
              <a:t>full tracking </a:t>
            </a:r>
            <a:r>
              <a:rPr lang="it-IT" dirty="0"/>
              <a:t>and </a:t>
            </a:r>
            <a:r>
              <a:rPr lang="it-IT" b="1" dirty="0">
                <a:solidFill>
                  <a:srgbClr val="C00000"/>
                </a:solidFill>
              </a:rPr>
              <a:t>cross </a:t>
            </a:r>
            <a:r>
              <a:rPr lang="it-IT" b="1" dirty="0" err="1">
                <a:solidFill>
                  <a:srgbClr val="C00000"/>
                </a:solidFill>
              </a:rPr>
              <a:t>section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measurements</a:t>
            </a:r>
            <a:r>
              <a:rPr lang="it-IT" dirty="0"/>
              <a:t>: 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everything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in place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6CA43071-2982-4BA7-B18B-073FC31B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393921" y="174636"/>
            <a:ext cx="1469041" cy="14110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FA6226-5661-CEE7-27DD-3065CC58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93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otlogo.jpg" descr="footlogo.jpg">
            <a:extLst>
              <a:ext uri="{FF2B5EF4-FFF2-40B4-BE49-F238E27FC236}">
                <a16:creationId xmlns:a16="http://schemas.microsoft.com/office/drawing/2014/main" id="{CEC4E2FA-E9DD-4690-88ED-D0277F994A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436"/>
          <a:stretch>
            <a:fillRect/>
          </a:stretch>
        </p:blipFill>
        <p:spPr>
          <a:xfrm>
            <a:off x="10530108" y="93878"/>
            <a:ext cx="1469041" cy="14110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C8491-6A84-423E-B012-CC79B545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472"/>
            <a:ext cx="10515600" cy="5333623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Next data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takings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it-IT" dirty="0"/>
              <a:t>Heidelberg, </a:t>
            </a:r>
            <a:r>
              <a:rPr lang="it-IT" baseline="30000" dirty="0"/>
              <a:t>4</a:t>
            </a:r>
            <a:r>
              <a:rPr lang="it-IT" dirty="0"/>
              <a:t>He, </a:t>
            </a:r>
            <a:r>
              <a:rPr lang="it-IT" dirty="0" err="1"/>
              <a:t>July</a:t>
            </a:r>
            <a:r>
              <a:rPr lang="it-IT" dirty="0"/>
              <a:t> 2022</a:t>
            </a:r>
          </a:p>
          <a:p>
            <a:pPr lvl="1"/>
            <a:r>
              <a:rPr lang="it-IT" dirty="0"/>
              <a:t>CNAO </a:t>
            </a:r>
            <a:r>
              <a:rPr lang="it-IT" dirty="0" err="1"/>
              <a:t>exp</a:t>
            </a:r>
            <a:r>
              <a:rPr lang="it-IT" dirty="0"/>
              <a:t> Hall:  </a:t>
            </a:r>
            <a:r>
              <a:rPr lang="it-IT" dirty="0" err="1"/>
              <a:t>measurement</a:t>
            </a:r>
            <a:r>
              <a:rPr lang="it-IT" dirty="0"/>
              <a:t> in </a:t>
            </a:r>
            <a:r>
              <a:rPr lang="it-IT" dirty="0" err="1"/>
              <a:t>autumn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magnet</a:t>
            </a:r>
            <a:endParaRPr lang="it-IT" dirty="0"/>
          </a:p>
          <a:p>
            <a:pPr lvl="1"/>
            <a:r>
              <a:rPr lang="it-IT" dirty="0"/>
              <a:t>CNAO </a:t>
            </a:r>
            <a:r>
              <a:rPr lang="it-IT" dirty="0" err="1"/>
              <a:t>exp</a:t>
            </a:r>
            <a:r>
              <a:rPr lang="it-IT" dirty="0"/>
              <a:t> Hall:  </a:t>
            </a:r>
            <a:r>
              <a:rPr lang="it-IT" dirty="0" err="1"/>
              <a:t>measurement</a:t>
            </a:r>
            <a:r>
              <a:rPr lang="it-IT" dirty="0"/>
              <a:t> with full set-up in 2023</a:t>
            </a:r>
          </a:p>
          <a:p>
            <a:pPr lvl="1"/>
            <a:r>
              <a:rPr lang="it-IT" i="1" dirty="0"/>
              <a:t>IBPER </a:t>
            </a:r>
            <a:r>
              <a:rPr lang="it-IT" i="1" dirty="0" err="1"/>
              <a:t>proposal</a:t>
            </a:r>
            <a:r>
              <a:rPr lang="it-IT" dirty="0"/>
              <a:t>: p, </a:t>
            </a:r>
            <a:r>
              <a:rPr lang="it-IT" baseline="30000" dirty="0"/>
              <a:t>4</a:t>
            </a:r>
            <a:r>
              <a:rPr lang="it-IT" dirty="0"/>
              <a:t>He, C, O @ 50 – 800 MeV/u  (2023-24)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Responsabilities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it-IT" dirty="0"/>
              <a:t>Some </a:t>
            </a:r>
            <a:r>
              <a:rPr lang="it-IT" dirty="0" err="1"/>
              <a:t>adjustments</a:t>
            </a:r>
            <a:r>
              <a:rPr lang="it-IT" dirty="0"/>
              <a:t> on </a:t>
            </a:r>
            <a:r>
              <a:rPr lang="it-IT" dirty="0" err="1"/>
              <a:t>responsabilities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: more info </a:t>
            </a:r>
            <a:r>
              <a:rPr lang="it-IT" dirty="0" err="1"/>
              <a:t>during</a:t>
            </a:r>
            <a:r>
              <a:rPr lang="it-IT" dirty="0"/>
              <a:t> the meeting</a:t>
            </a:r>
          </a:p>
          <a:p>
            <a:pPr lvl="1"/>
            <a:endParaRPr lang="it-IT" dirty="0"/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Publications</a:t>
            </a:r>
          </a:p>
          <a:p>
            <a:pPr marL="457200" lvl="1" indent="0">
              <a:buNone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time to be </a:t>
            </a:r>
            <a:r>
              <a:rPr lang="it-IT" dirty="0" err="1"/>
              <a:t>even</a:t>
            </a:r>
            <a:r>
              <a:rPr lang="it-IT" dirty="0"/>
              <a:t> more </a:t>
            </a:r>
            <a:r>
              <a:rPr lang="it-IT" dirty="0" err="1"/>
              <a:t>focused</a:t>
            </a:r>
            <a:r>
              <a:rPr lang="it-IT" dirty="0"/>
              <a:t> on </a:t>
            </a:r>
            <a:r>
              <a:rPr lang="it-IT" dirty="0" err="1"/>
              <a:t>publication</a:t>
            </a:r>
            <a:r>
              <a:rPr lang="it-IT" dirty="0"/>
              <a:t>.</a:t>
            </a:r>
          </a:p>
          <a:p>
            <a:pPr marL="457200" lvl="1" indent="0">
              <a:buNone/>
            </a:pP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now</a:t>
            </a:r>
            <a:r>
              <a:rPr lang="it-IT" dirty="0"/>
              <a:t> in the </a:t>
            </a:r>
            <a:r>
              <a:rPr lang="it-IT" dirty="0" err="1"/>
              <a:t>condition</a:t>
            </a:r>
            <a:r>
              <a:rPr lang="it-IT" dirty="0"/>
              <a:t> to </a:t>
            </a:r>
            <a:r>
              <a:rPr lang="it-IT" dirty="0" err="1"/>
              <a:t>increase</a:t>
            </a:r>
            <a:r>
              <a:rPr lang="it-IT" dirty="0"/>
              <a:t> </a:t>
            </a:r>
          </a:p>
          <a:p>
            <a:pPr marL="457200" lvl="1" indent="0">
              <a:buNone/>
            </a:pPr>
            <a:r>
              <a:rPr lang="it-IT" dirty="0"/>
              <a:t>the </a:t>
            </a:r>
            <a:r>
              <a:rPr lang="it-IT" dirty="0" err="1"/>
              <a:t>article</a:t>
            </a:r>
            <a:r>
              <a:rPr lang="it-IT" dirty="0"/>
              <a:t> </a:t>
            </a:r>
            <a:r>
              <a:rPr lang="it-IT" dirty="0" err="1"/>
              <a:t>writings</a:t>
            </a:r>
            <a:r>
              <a:rPr lang="it-IT" dirty="0"/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6EC9C93-8A0F-484E-9786-890D1B3C0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00000">
            <a:off x="10220874" y="4964235"/>
            <a:ext cx="1530315" cy="2266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E0DF3B4-3184-4DE5-BF80-B4EAB48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042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Future and </a:t>
            </a:r>
            <a:r>
              <a:rPr lang="it-IT" b="1" dirty="0" err="1">
                <a:solidFill>
                  <a:srgbClr val="C00000"/>
                </a:solidFill>
              </a:rPr>
              <a:t>organization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01986A-E466-4DE9-B7C9-F3E1565D9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0">
            <a:off x="9596117" y="4853991"/>
            <a:ext cx="1679949" cy="22261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D084173-DB16-4722-9FE4-A392360A9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347" y="4735288"/>
            <a:ext cx="1719951" cy="22261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8DE7585-0EC5-418E-81FF-D724C95DA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000">
            <a:off x="8274338" y="4783420"/>
            <a:ext cx="1742979" cy="2266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33F8534-0CF2-4809-AC68-33492C8E4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00000">
            <a:off x="7822466" y="5011626"/>
            <a:ext cx="1663207" cy="2226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3030E9-D5C1-E89D-0384-0CD88CAC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CFD33C5-1E57-4F41-93E4-B1E38DB40F3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020879" y="3885627"/>
            <a:ext cx="4119662" cy="2815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E0DF3B4-3184-4DE5-BF80-B4EAB48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042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Future </a:t>
            </a:r>
            <a:r>
              <a:rPr lang="it-IT" b="1" dirty="0" err="1">
                <a:solidFill>
                  <a:srgbClr val="C00000"/>
                </a:solidFill>
              </a:rPr>
              <a:t>developments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C8491-6A84-423E-B012-CC79B545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95"/>
            <a:ext cx="10363201" cy="509770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Wednesday</a:t>
            </a:r>
          </a:p>
          <a:p>
            <a:pPr lvl="1"/>
            <a:r>
              <a:rPr lang="it-IT" dirty="0"/>
              <a:t>(short </a:t>
            </a:r>
            <a:r>
              <a:rPr lang="it-IT" dirty="0" err="1"/>
              <a:t>term</a:t>
            </a:r>
            <a:r>
              <a:rPr lang="it-IT" dirty="0"/>
              <a:t> plans) 1 h </a:t>
            </a:r>
            <a:r>
              <a:rPr lang="it-IT" dirty="0" err="1"/>
              <a:t>discussion</a:t>
            </a:r>
            <a:r>
              <a:rPr lang="it-IT" dirty="0"/>
              <a:t> on </a:t>
            </a:r>
            <a:r>
              <a:rPr lang="it-IT" dirty="0" err="1"/>
              <a:t>preparation</a:t>
            </a:r>
            <a:r>
              <a:rPr lang="it-IT" dirty="0"/>
              <a:t> of the </a:t>
            </a:r>
            <a:r>
              <a:rPr lang="it-IT" dirty="0" err="1"/>
              <a:t>measures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Heidelberg.</a:t>
            </a:r>
          </a:p>
          <a:p>
            <a:pPr lvl="1"/>
            <a:r>
              <a:rPr lang="it-IT" dirty="0"/>
              <a:t>(long </a:t>
            </a:r>
            <a:r>
              <a:rPr lang="it-IT" dirty="0" err="1"/>
              <a:t>term</a:t>
            </a:r>
            <a:r>
              <a:rPr lang="it-IT" dirty="0"/>
              <a:t> plans) 1h </a:t>
            </a:r>
            <a:r>
              <a:rPr lang="it-IT" dirty="0" err="1"/>
              <a:t>discussion</a:t>
            </a:r>
            <a:r>
              <a:rPr lang="it-IT" dirty="0"/>
              <a:t> on the </a:t>
            </a:r>
            <a:r>
              <a:rPr lang="it-IT" dirty="0" err="1"/>
              <a:t>outlook</a:t>
            </a:r>
            <a:r>
              <a:rPr lang="it-IT" dirty="0"/>
              <a:t> of FOOT</a:t>
            </a:r>
          </a:p>
          <a:p>
            <a:pPr marL="914400" lvl="2" indent="0">
              <a:buNone/>
            </a:pPr>
            <a:r>
              <a:rPr lang="it-IT" sz="2400" dirty="0" err="1"/>
              <a:t>Approach</a:t>
            </a:r>
            <a:r>
              <a:rPr lang="it-IT" sz="2400" dirty="0"/>
              <a:t> (PT, SRP), </a:t>
            </a:r>
            <a:r>
              <a:rPr lang="it-IT" sz="2400" dirty="0" err="1"/>
              <a:t>physics</a:t>
            </a:r>
            <a:r>
              <a:rPr lang="it-IT" sz="2400" dirty="0"/>
              <a:t> (</a:t>
            </a:r>
            <a:r>
              <a:rPr lang="it-IT" sz="2400" dirty="0" err="1"/>
              <a:t>neutrons</a:t>
            </a:r>
            <a:r>
              <a:rPr lang="it-IT" sz="2400" dirty="0"/>
              <a:t>, </a:t>
            </a:r>
            <a:r>
              <a:rPr lang="it-IT" sz="2400" dirty="0" err="1"/>
              <a:t>heavier</a:t>
            </a:r>
            <a:r>
              <a:rPr lang="it-IT" sz="2400" dirty="0"/>
              <a:t> </a:t>
            </a:r>
            <a:r>
              <a:rPr lang="it-IT" sz="2400" dirty="0" err="1"/>
              <a:t>beams</a:t>
            </a:r>
            <a:r>
              <a:rPr lang="it-IT" sz="2400" dirty="0"/>
              <a:t>/target, </a:t>
            </a:r>
            <a:r>
              <a:rPr lang="it-IT" sz="2400" dirty="0" err="1"/>
              <a:t>others</a:t>
            </a:r>
            <a:r>
              <a:rPr lang="it-IT" sz="2400" dirty="0"/>
              <a:t>?), cross </a:t>
            </a:r>
            <a:r>
              <a:rPr lang="it-IT" sz="2400" dirty="0" err="1"/>
              <a:t>section</a:t>
            </a:r>
            <a:r>
              <a:rPr lang="it-IT" sz="2400" dirty="0"/>
              <a:t> </a:t>
            </a:r>
            <a:r>
              <a:rPr lang="it-IT" sz="2400" dirty="0" err="1"/>
              <a:t>measurements</a:t>
            </a:r>
            <a:r>
              <a:rPr lang="it-IT" sz="2400" dirty="0"/>
              <a:t>, </a:t>
            </a:r>
            <a:r>
              <a:rPr lang="it-IT" sz="2400" dirty="0" err="1"/>
              <a:t>their</a:t>
            </a:r>
            <a:r>
              <a:rPr lang="it-IT" sz="2400" dirty="0"/>
              <a:t> use,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interpretation</a:t>
            </a:r>
            <a:r>
              <a:rPr lang="it-IT" sz="2400" dirty="0"/>
              <a:t>!</a:t>
            </a:r>
          </a:p>
          <a:p>
            <a:pPr lvl="1"/>
            <a:r>
              <a:rPr lang="it-IT" dirty="0"/>
              <a:t>Man power </a:t>
            </a:r>
            <a:r>
              <a:rPr lang="it-IT" dirty="0" err="1"/>
              <a:t>issue</a:t>
            </a:r>
            <a:r>
              <a:rPr lang="it-IT" dirty="0"/>
              <a:t>!</a:t>
            </a:r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EDE1FC0-B1C8-4D7B-952A-27174CFBE568}"/>
              </a:ext>
            </a:extLst>
          </p:cNvPr>
          <p:cNvSpPr txBox="1">
            <a:spLocks/>
          </p:cNvSpPr>
          <p:nvPr/>
        </p:nvSpPr>
        <p:spPr>
          <a:xfrm>
            <a:off x="855539" y="3911754"/>
            <a:ext cx="7159488" cy="26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it-IT" dirty="0"/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PRINs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, ERC, FIS,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Early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researcher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grants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….</a:t>
            </a:r>
          </a:p>
          <a:p>
            <a:pPr lvl="1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always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to be ready for the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bunch</a:t>
            </a:r>
            <a:r>
              <a:rPr lang="it-IT" dirty="0"/>
              <a:t> of funding </a:t>
            </a:r>
            <a:r>
              <a:rPr lang="it-IT" dirty="0" err="1"/>
              <a:t>programs</a:t>
            </a:r>
            <a:r>
              <a:rPr lang="it-IT" dirty="0"/>
              <a:t> (</a:t>
            </a:r>
            <a:r>
              <a:rPr lang="it-IT" dirty="0" err="1"/>
              <a:t>including</a:t>
            </a:r>
            <a:r>
              <a:rPr lang="it-IT" dirty="0"/>
              <a:t>: «Dipartimenti eccellenti», PNRR…). The </a:t>
            </a:r>
            <a:r>
              <a:rPr lang="it-IT" dirty="0" err="1"/>
              <a:t>number</a:t>
            </a:r>
            <a:r>
              <a:rPr lang="it-IT" dirty="0"/>
              <a:t> of PhD </a:t>
            </a:r>
            <a:r>
              <a:rPr lang="it-IT" dirty="0" err="1"/>
              <a:t>bourses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increasing</a:t>
            </a:r>
            <a:r>
              <a:rPr lang="it-IT" dirty="0"/>
              <a:t>: </a:t>
            </a:r>
            <a:r>
              <a:rPr lang="it-IT" dirty="0" err="1"/>
              <a:t>let’s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miss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opportunity</a:t>
            </a:r>
            <a:r>
              <a:rPr lang="it-IT" dirty="0"/>
              <a:t>!</a:t>
            </a:r>
          </a:p>
        </p:txBody>
      </p:sp>
      <p:pic>
        <p:nvPicPr>
          <p:cNvPr id="7" name="footlogo.jpg" descr="footlogo.jpg">
            <a:extLst>
              <a:ext uri="{FF2B5EF4-FFF2-40B4-BE49-F238E27FC236}">
                <a16:creationId xmlns:a16="http://schemas.microsoft.com/office/drawing/2014/main" id="{D43FB1F8-58AE-483A-998A-9DDCD6D501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436"/>
          <a:stretch>
            <a:fillRect/>
          </a:stretch>
        </p:blipFill>
        <p:spPr>
          <a:xfrm>
            <a:off x="10393921" y="178870"/>
            <a:ext cx="1469041" cy="14110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188EACE-E0C3-BA0E-234F-DA470089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57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AF4ED-38BE-4F61-80F2-65501DE0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And </a:t>
            </a:r>
            <a:r>
              <a:rPr lang="it-IT" b="1" dirty="0" err="1">
                <a:solidFill>
                  <a:srgbClr val="C00000"/>
                </a:solidFill>
              </a:rPr>
              <a:t>now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let</a:t>
            </a:r>
            <a:r>
              <a:rPr lang="it-IT" b="1" dirty="0">
                <a:solidFill>
                  <a:srgbClr val="C00000"/>
                </a:solidFill>
              </a:rPr>
              <a:t> the meeting </a:t>
            </a:r>
            <a:r>
              <a:rPr lang="it-IT" b="1" dirty="0" err="1">
                <a:solidFill>
                  <a:srgbClr val="C00000"/>
                </a:solidFill>
              </a:rPr>
              <a:t>begin</a:t>
            </a:r>
            <a:r>
              <a:rPr lang="it-IT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A47F7E-2B5F-460E-B252-4AD8ED5DB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7719"/>
            <a:ext cx="10515600" cy="1809244"/>
          </a:xfrm>
        </p:spPr>
        <p:txBody>
          <a:bodyPr/>
          <a:lstStyle/>
          <a:p>
            <a:r>
              <a:rPr lang="it-IT" dirty="0"/>
              <a:t>Speakers: </a:t>
            </a:r>
            <a:r>
              <a:rPr lang="it-IT" dirty="0" err="1"/>
              <a:t>please</a:t>
            </a:r>
            <a:r>
              <a:rPr lang="it-IT" dirty="0"/>
              <a:t> upload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contribution</a:t>
            </a:r>
            <a:r>
              <a:rPr lang="it-IT" dirty="0"/>
              <a:t> to indico in </a:t>
            </a:r>
            <a:r>
              <a:rPr lang="it-IT" dirty="0" err="1"/>
              <a:t>advance</a:t>
            </a:r>
            <a:r>
              <a:rPr lang="it-IT" dirty="0"/>
              <a:t>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3CD905-65CA-C8E6-CD2D-C9A3B1FA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431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470</Words>
  <Application>Microsoft Office PowerPoint</Application>
  <PresentationFormat>Widescreen</PresentationFormat>
  <Paragraphs>70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Recent meeting’s history</vt:lpstr>
      <vt:lpstr>Where we are with our electronic set-up ?</vt:lpstr>
      <vt:lpstr>Data, tools and analyses</vt:lpstr>
      <vt:lpstr>Future and organization</vt:lpstr>
      <vt:lpstr>Future developments</vt:lpstr>
      <vt:lpstr>And now let the meeting begin!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Villa</dc:creator>
  <cp:lastModifiedBy>Mauro Villa</cp:lastModifiedBy>
  <cp:revision>4</cp:revision>
  <dcterms:created xsi:type="dcterms:W3CDTF">2021-11-28T08:27:24Z</dcterms:created>
  <dcterms:modified xsi:type="dcterms:W3CDTF">2022-05-30T09:27:39Z</dcterms:modified>
</cp:coreProperties>
</file>