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74" r:id="rId12"/>
    <p:sldId id="275" r:id="rId13"/>
    <p:sldId id="257" r:id="rId14"/>
    <p:sldId id="268" r:id="rId15"/>
    <p:sldId id="270" r:id="rId16"/>
    <p:sldId id="271" r:id="rId17"/>
    <p:sldId id="273" r:id="rId18"/>
    <p:sldId id="272" r:id="rId19"/>
    <p:sldId id="267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97"/>
    <p:restoredTop sz="96327"/>
  </p:normalViewPr>
  <p:slideViewPr>
    <p:cSldViewPr snapToGrid="0" snapToObjects="1">
      <p:cViewPr varScale="1">
        <p:scale>
          <a:sx n="216" d="100"/>
          <a:sy n="216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E8FAA-2186-4DE0-9057-34EFD68FB20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C4FEDA0-CECC-493A-A56F-16738EEF140F}">
      <dgm:prSet/>
      <dgm:spPr/>
      <dgm:t>
        <a:bodyPr/>
        <a:lstStyle/>
        <a:p>
          <a:r>
            <a:rPr lang="it-IT" dirty="0"/>
            <a:t>Identificazione anagrafica del campione</a:t>
          </a:r>
          <a:endParaRPr lang="en-US" dirty="0"/>
        </a:p>
      </dgm:t>
    </dgm:pt>
    <dgm:pt modelId="{E1C76866-81F0-4C4A-A06C-5CE26C93C454}" type="parTrans" cxnId="{1E6C60A0-6440-4FDB-87E6-4E01FBF6A267}">
      <dgm:prSet/>
      <dgm:spPr/>
      <dgm:t>
        <a:bodyPr/>
        <a:lstStyle/>
        <a:p>
          <a:endParaRPr lang="en-US"/>
        </a:p>
      </dgm:t>
    </dgm:pt>
    <dgm:pt modelId="{E99339E2-D6E2-43FD-AD4E-D6B0A66FD435}" type="sibTrans" cxnId="{1E6C60A0-6440-4FDB-87E6-4E01FBF6A267}">
      <dgm:prSet/>
      <dgm:spPr/>
      <dgm:t>
        <a:bodyPr/>
        <a:lstStyle/>
        <a:p>
          <a:endParaRPr lang="en-US"/>
        </a:p>
      </dgm:t>
    </dgm:pt>
    <dgm:pt modelId="{E405ECFD-485C-4C34-9355-62B4AAB39086}">
      <dgm:prSet/>
      <dgm:spPr/>
      <dgm:t>
        <a:bodyPr/>
        <a:lstStyle/>
        <a:p>
          <a:r>
            <a:rPr lang="it-IT" dirty="0"/>
            <a:t>Valutazione del raggiungimento degli obiettivi</a:t>
          </a:r>
          <a:endParaRPr lang="en-US" dirty="0"/>
        </a:p>
      </dgm:t>
    </dgm:pt>
    <dgm:pt modelId="{A1B672B1-2733-4797-8B4B-69BF9B112C38}" type="parTrans" cxnId="{DF44E01F-7D4C-4DAE-951F-2CFF9CBF81FE}">
      <dgm:prSet/>
      <dgm:spPr/>
      <dgm:t>
        <a:bodyPr/>
        <a:lstStyle/>
        <a:p>
          <a:endParaRPr lang="en-US"/>
        </a:p>
      </dgm:t>
    </dgm:pt>
    <dgm:pt modelId="{8987CE91-82ED-4595-A3FB-403B1E37E2CE}" type="sibTrans" cxnId="{DF44E01F-7D4C-4DAE-951F-2CFF9CBF81FE}">
      <dgm:prSet/>
      <dgm:spPr/>
      <dgm:t>
        <a:bodyPr/>
        <a:lstStyle/>
        <a:p>
          <a:endParaRPr lang="en-US"/>
        </a:p>
      </dgm:t>
    </dgm:pt>
    <dgm:pt modelId="{8A7AFBC8-67F5-4DDF-958C-779975B479E9}">
      <dgm:prSet/>
      <dgm:spPr/>
      <dgm:t>
        <a:bodyPr/>
        <a:lstStyle/>
        <a:p>
          <a:r>
            <a:rPr lang="it-IT" dirty="0"/>
            <a:t>Uso corretto dei dati dei </a:t>
          </a:r>
          <a:r>
            <a:rPr lang="it-IT" i="1" dirty="0"/>
            <a:t>Social</a:t>
          </a:r>
          <a:endParaRPr lang="en-US" i="1" dirty="0"/>
        </a:p>
      </dgm:t>
    </dgm:pt>
    <dgm:pt modelId="{F12A1318-C95F-420D-A721-C096E4275A52}" type="parTrans" cxnId="{2A05EFEB-38A8-4D70-A7DF-988DFEB98981}">
      <dgm:prSet/>
      <dgm:spPr/>
      <dgm:t>
        <a:bodyPr/>
        <a:lstStyle/>
        <a:p>
          <a:endParaRPr lang="en-US"/>
        </a:p>
      </dgm:t>
    </dgm:pt>
    <dgm:pt modelId="{CB2437E2-53C5-42B3-B1BC-4384FCA0D49B}" type="sibTrans" cxnId="{2A05EFEB-38A8-4D70-A7DF-988DFEB98981}">
      <dgm:prSet/>
      <dgm:spPr/>
      <dgm:t>
        <a:bodyPr/>
        <a:lstStyle/>
        <a:p>
          <a:endParaRPr lang="en-US"/>
        </a:p>
      </dgm:t>
    </dgm:pt>
    <dgm:pt modelId="{E011FC46-50CA-6344-A3D1-FEF6BCD99602}" type="pres">
      <dgm:prSet presAssocID="{74BE8FAA-2186-4DE0-9057-34EFD68FB207}" presName="linear" presStyleCnt="0">
        <dgm:presLayoutVars>
          <dgm:animLvl val="lvl"/>
          <dgm:resizeHandles val="exact"/>
        </dgm:presLayoutVars>
      </dgm:prSet>
      <dgm:spPr/>
    </dgm:pt>
    <dgm:pt modelId="{A1325435-D99F-4747-8AC4-9CC0AEFD3F46}" type="pres">
      <dgm:prSet presAssocID="{AC4FEDA0-CECC-493A-A56F-16738EEF140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3D79AD7-ECE1-0A45-9E53-F2186FF8DDFF}" type="pres">
      <dgm:prSet presAssocID="{E99339E2-D6E2-43FD-AD4E-D6B0A66FD435}" presName="spacer" presStyleCnt="0"/>
      <dgm:spPr/>
    </dgm:pt>
    <dgm:pt modelId="{90BB8DAF-9FE0-2441-8386-0593C192090C}" type="pres">
      <dgm:prSet presAssocID="{E405ECFD-485C-4C34-9355-62B4AAB390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4B8D1A-0EFD-7A48-9F90-4B848777BEC3}" type="pres">
      <dgm:prSet presAssocID="{8987CE91-82ED-4595-A3FB-403B1E37E2CE}" presName="spacer" presStyleCnt="0"/>
      <dgm:spPr/>
    </dgm:pt>
    <dgm:pt modelId="{8685B7F9-34C7-1341-928B-99D6369AE810}" type="pres">
      <dgm:prSet presAssocID="{8A7AFBC8-67F5-4DDF-958C-779975B479E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F44E01F-7D4C-4DAE-951F-2CFF9CBF81FE}" srcId="{74BE8FAA-2186-4DE0-9057-34EFD68FB207}" destId="{E405ECFD-485C-4C34-9355-62B4AAB39086}" srcOrd="1" destOrd="0" parTransId="{A1B672B1-2733-4797-8B4B-69BF9B112C38}" sibTransId="{8987CE91-82ED-4595-A3FB-403B1E37E2CE}"/>
    <dgm:cxn modelId="{53F1B221-FA88-A44A-B21D-E4A68A0F85B4}" type="presOf" srcId="{8A7AFBC8-67F5-4DDF-958C-779975B479E9}" destId="{8685B7F9-34C7-1341-928B-99D6369AE810}" srcOrd="0" destOrd="0" presId="urn:microsoft.com/office/officeart/2005/8/layout/vList2"/>
    <dgm:cxn modelId="{1E6C60A0-6440-4FDB-87E6-4E01FBF6A267}" srcId="{74BE8FAA-2186-4DE0-9057-34EFD68FB207}" destId="{AC4FEDA0-CECC-493A-A56F-16738EEF140F}" srcOrd="0" destOrd="0" parTransId="{E1C76866-81F0-4C4A-A06C-5CE26C93C454}" sibTransId="{E99339E2-D6E2-43FD-AD4E-D6B0A66FD435}"/>
    <dgm:cxn modelId="{C01841B6-E6A1-4747-BDF7-6082A3704678}" type="presOf" srcId="{E405ECFD-485C-4C34-9355-62B4AAB39086}" destId="{90BB8DAF-9FE0-2441-8386-0593C192090C}" srcOrd="0" destOrd="0" presId="urn:microsoft.com/office/officeart/2005/8/layout/vList2"/>
    <dgm:cxn modelId="{2658A8DD-2199-2E4C-8235-B0C53FFA3172}" type="presOf" srcId="{74BE8FAA-2186-4DE0-9057-34EFD68FB207}" destId="{E011FC46-50CA-6344-A3D1-FEF6BCD99602}" srcOrd="0" destOrd="0" presId="urn:microsoft.com/office/officeart/2005/8/layout/vList2"/>
    <dgm:cxn modelId="{2A05EFEB-38A8-4D70-A7DF-988DFEB98981}" srcId="{74BE8FAA-2186-4DE0-9057-34EFD68FB207}" destId="{8A7AFBC8-67F5-4DDF-958C-779975B479E9}" srcOrd="2" destOrd="0" parTransId="{F12A1318-C95F-420D-A721-C096E4275A52}" sibTransId="{CB2437E2-53C5-42B3-B1BC-4384FCA0D49B}"/>
    <dgm:cxn modelId="{A673DAF7-D10A-2A43-A1CF-92B108523537}" type="presOf" srcId="{AC4FEDA0-CECC-493A-A56F-16738EEF140F}" destId="{A1325435-D99F-4747-8AC4-9CC0AEFD3F46}" srcOrd="0" destOrd="0" presId="urn:microsoft.com/office/officeart/2005/8/layout/vList2"/>
    <dgm:cxn modelId="{8D642F99-8770-784C-A1B8-ECCFC7D7A2E5}" type="presParOf" srcId="{E011FC46-50CA-6344-A3D1-FEF6BCD99602}" destId="{A1325435-D99F-4747-8AC4-9CC0AEFD3F46}" srcOrd="0" destOrd="0" presId="urn:microsoft.com/office/officeart/2005/8/layout/vList2"/>
    <dgm:cxn modelId="{D2A363B8-775D-DC4C-97F9-4CBF4DA1B79B}" type="presParOf" srcId="{E011FC46-50CA-6344-A3D1-FEF6BCD99602}" destId="{73D79AD7-ECE1-0A45-9E53-F2186FF8DDFF}" srcOrd="1" destOrd="0" presId="urn:microsoft.com/office/officeart/2005/8/layout/vList2"/>
    <dgm:cxn modelId="{6EB54E23-B465-334B-AD4C-0E564CAC3E76}" type="presParOf" srcId="{E011FC46-50CA-6344-A3D1-FEF6BCD99602}" destId="{90BB8DAF-9FE0-2441-8386-0593C192090C}" srcOrd="2" destOrd="0" presId="urn:microsoft.com/office/officeart/2005/8/layout/vList2"/>
    <dgm:cxn modelId="{E817CBF9-9DC6-3040-BFCA-8E1E6A6D6B2A}" type="presParOf" srcId="{E011FC46-50CA-6344-A3D1-FEF6BCD99602}" destId="{714B8D1A-0EFD-7A48-9F90-4B848777BEC3}" srcOrd="3" destOrd="0" presId="urn:microsoft.com/office/officeart/2005/8/layout/vList2"/>
    <dgm:cxn modelId="{D7DDFF90-591E-4C4E-A0C1-D8828EEDCA97}" type="presParOf" srcId="{E011FC46-50CA-6344-A3D1-FEF6BCD99602}" destId="{8685B7F9-34C7-1341-928B-99D6369AE8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A8AA17-BA37-4C8B-895F-DDCCA7F5BFC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AA0AC6E7-A8FC-4727-A3BC-E90FB3CC07E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/>
            <a:t>Studenti</a:t>
          </a:r>
          <a:endParaRPr lang="en-US"/>
        </a:p>
      </dgm:t>
    </dgm:pt>
    <dgm:pt modelId="{FB3DCE7B-6D62-45B3-93C2-302555C80E36}" type="parTrans" cxnId="{0176FC7B-07EA-42B5-B705-FD4330DF061C}">
      <dgm:prSet/>
      <dgm:spPr/>
      <dgm:t>
        <a:bodyPr/>
        <a:lstStyle/>
        <a:p>
          <a:endParaRPr lang="en-US"/>
        </a:p>
      </dgm:t>
    </dgm:pt>
    <dgm:pt modelId="{E18703DD-C9F7-4946-9204-1F5313D84A4E}" type="sibTrans" cxnId="{0176FC7B-07EA-42B5-B705-FD4330DF061C}">
      <dgm:prSet/>
      <dgm:spPr/>
      <dgm:t>
        <a:bodyPr/>
        <a:lstStyle/>
        <a:p>
          <a:endParaRPr lang="en-US"/>
        </a:p>
      </dgm:t>
    </dgm:pt>
    <dgm:pt modelId="{854642DC-1797-448B-B65F-B39F8D68D0E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Progetti rivolti ai kids (6-13 anni)</a:t>
          </a:r>
          <a:endParaRPr lang="en-US"/>
        </a:p>
      </dgm:t>
    </dgm:pt>
    <dgm:pt modelId="{E5CC1117-BBFC-48D8-A231-2FC4A262186E}" type="parTrans" cxnId="{E3A8F6D2-C9DE-4CE9-BB68-0FEDD964B3B1}">
      <dgm:prSet/>
      <dgm:spPr/>
      <dgm:t>
        <a:bodyPr/>
        <a:lstStyle/>
        <a:p>
          <a:endParaRPr lang="en-US"/>
        </a:p>
      </dgm:t>
    </dgm:pt>
    <dgm:pt modelId="{A055FA26-CA53-489D-9B0D-DE5A3DB48964}" type="sibTrans" cxnId="{E3A8F6D2-C9DE-4CE9-BB68-0FEDD964B3B1}">
      <dgm:prSet/>
      <dgm:spPr/>
      <dgm:t>
        <a:bodyPr/>
        <a:lstStyle/>
        <a:p>
          <a:endParaRPr lang="en-US"/>
        </a:p>
      </dgm:t>
    </dgm:pt>
    <dgm:pt modelId="{348B22D6-6D79-4F4F-B2EE-3DD9D23C9AAC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Progetti rivolti ai ragazzi e ragazze (14-18)</a:t>
          </a:r>
          <a:endParaRPr lang="en-US"/>
        </a:p>
      </dgm:t>
    </dgm:pt>
    <dgm:pt modelId="{4794BEDC-9494-4A38-8F22-CB2E5800D4A3}" type="parTrans" cxnId="{0DF71CCB-4C1A-4F62-A045-63384388B65A}">
      <dgm:prSet/>
      <dgm:spPr/>
      <dgm:t>
        <a:bodyPr/>
        <a:lstStyle/>
        <a:p>
          <a:endParaRPr lang="en-US"/>
        </a:p>
      </dgm:t>
    </dgm:pt>
    <dgm:pt modelId="{DF85DE54-B5DB-4AED-80C7-84E0BBFF4DDD}" type="sibTrans" cxnId="{0DF71CCB-4C1A-4F62-A045-63384388B65A}">
      <dgm:prSet/>
      <dgm:spPr/>
      <dgm:t>
        <a:bodyPr/>
        <a:lstStyle/>
        <a:p>
          <a:endParaRPr lang="en-US"/>
        </a:p>
      </dgm:t>
    </dgm:pt>
    <dgm:pt modelId="{41F781DF-68CA-4DB6-A9A8-7D22C928885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/>
            <a:t>Insegnanti</a:t>
          </a:r>
          <a:endParaRPr lang="en-US"/>
        </a:p>
      </dgm:t>
    </dgm:pt>
    <dgm:pt modelId="{61944513-A2EA-4929-88ED-B3CBC9AA94A4}" type="parTrans" cxnId="{B3BA89A3-DD20-4299-B1B9-B77601535966}">
      <dgm:prSet/>
      <dgm:spPr/>
      <dgm:t>
        <a:bodyPr/>
        <a:lstStyle/>
        <a:p>
          <a:endParaRPr lang="en-US"/>
        </a:p>
      </dgm:t>
    </dgm:pt>
    <dgm:pt modelId="{6511BBA5-E25C-4DB7-B07F-AD04E71E42F3}" type="sibTrans" cxnId="{B3BA89A3-DD20-4299-B1B9-B77601535966}">
      <dgm:prSet/>
      <dgm:spPr/>
      <dgm:t>
        <a:bodyPr/>
        <a:lstStyle/>
        <a:p>
          <a:endParaRPr lang="en-US"/>
        </a:p>
      </dgm:t>
    </dgm:pt>
    <dgm:pt modelId="{5F7033D7-22D7-479E-B779-F1E397289E5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Scuola primaria e secondaria di primo grado</a:t>
          </a:r>
          <a:endParaRPr lang="en-US"/>
        </a:p>
      </dgm:t>
    </dgm:pt>
    <dgm:pt modelId="{E3C96F41-003D-4F8A-A26D-0E84BD462DC3}" type="parTrans" cxnId="{EA867308-A43F-4936-A5BF-5D720499F17A}">
      <dgm:prSet/>
      <dgm:spPr/>
      <dgm:t>
        <a:bodyPr/>
        <a:lstStyle/>
        <a:p>
          <a:endParaRPr lang="en-US"/>
        </a:p>
      </dgm:t>
    </dgm:pt>
    <dgm:pt modelId="{18300AFE-14E5-4630-AEB5-8A223DF6669B}" type="sibTrans" cxnId="{EA867308-A43F-4936-A5BF-5D720499F17A}">
      <dgm:prSet/>
      <dgm:spPr/>
      <dgm:t>
        <a:bodyPr/>
        <a:lstStyle/>
        <a:p>
          <a:endParaRPr lang="en-US"/>
        </a:p>
      </dgm:t>
    </dgm:pt>
    <dgm:pt modelId="{A3C127A5-08C4-4A60-9932-4433469BDE0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Scuola secondaria di secondo grado</a:t>
          </a:r>
          <a:endParaRPr lang="en-US"/>
        </a:p>
      </dgm:t>
    </dgm:pt>
    <dgm:pt modelId="{DBBAE04A-2BDE-4E4D-A2C5-4640ADF8047B}" type="parTrans" cxnId="{C6DF7E17-3255-4FAD-8AA4-82A6A0C2B2ED}">
      <dgm:prSet/>
      <dgm:spPr/>
      <dgm:t>
        <a:bodyPr/>
        <a:lstStyle/>
        <a:p>
          <a:endParaRPr lang="en-US"/>
        </a:p>
      </dgm:t>
    </dgm:pt>
    <dgm:pt modelId="{083E4D7F-3ACF-4AD2-8515-FE9BBAD20460}" type="sibTrans" cxnId="{C6DF7E17-3255-4FAD-8AA4-82A6A0C2B2ED}">
      <dgm:prSet/>
      <dgm:spPr/>
      <dgm:t>
        <a:bodyPr/>
        <a:lstStyle/>
        <a:p>
          <a:endParaRPr lang="en-US"/>
        </a:p>
      </dgm:t>
    </dgm:pt>
    <dgm:pt modelId="{AC12B4DA-7511-401F-B121-61FF2228AB0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/>
            <a:t>Pubblico generico</a:t>
          </a:r>
          <a:endParaRPr lang="en-US"/>
        </a:p>
      </dgm:t>
    </dgm:pt>
    <dgm:pt modelId="{E0B3DF24-DC53-47C5-ACF4-18C9E98E43AB}" type="parTrans" cxnId="{B629136A-362E-4217-B603-FB02FDA0D82A}">
      <dgm:prSet/>
      <dgm:spPr/>
      <dgm:t>
        <a:bodyPr/>
        <a:lstStyle/>
        <a:p>
          <a:endParaRPr lang="en-US"/>
        </a:p>
      </dgm:t>
    </dgm:pt>
    <dgm:pt modelId="{A298F0BD-8E58-4569-B289-653E885CBB3F}" type="sibTrans" cxnId="{B629136A-362E-4217-B603-FB02FDA0D82A}">
      <dgm:prSet/>
      <dgm:spPr/>
      <dgm:t>
        <a:bodyPr/>
        <a:lstStyle/>
        <a:p>
          <a:endParaRPr lang="en-US"/>
        </a:p>
      </dgm:t>
    </dgm:pt>
    <dgm:pt modelId="{8AE61375-9FBC-4230-9642-2CEE85D602D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/>
            <a:t>Eventi e spettacoli</a:t>
          </a:r>
          <a:endParaRPr lang="en-US"/>
        </a:p>
      </dgm:t>
    </dgm:pt>
    <dgm:pt modelId="{1FF933E5-5F6D-4B93-8956-9D40DECEF7C3}" type="parTrans" cxnId="{27ABE3EF-92B4-4439-86EE-8E51D0CB832E}">
      <dgm:prSet/>
      <dgm:spPr/>
      <dgm:t>
        <a:bodyPr/>
        <a:lstStyle/>
        <a:p>
          <a:endParaRPr lang="en-US"/>
        </a:p>
      </dgm:t>
    </dgm:pt>
    <dgm:pt modelId="{3B0EB390-CF92-44FB-8498-05DE166F5714}" type="sibTrans" cxnId="{27ABE3EF-92B4-4439-86EE-8E51D0CB832E}">
      <dgm:prSet/>
      <dgm:spPr/>
      <dgm:t>
        <a:bodyPr/>
        <a:lstStyle/>
        <a:p>
          <a:endParaRPr lang="en-US"/>
        </a:p>
      </dgm:t>
    </dgm:pt>
    <dgm:pt modelId="{7D951105-FD2E-411A-9FBE-A608EDD6EA9C}" type="pres">
      <dgm:prSet presAssocID="{10A8AA17-BA37-4C8B-895F-DDCCA7F5BFC1}" presName="root" presStyleCnt="0">
        <dgm:presLayoutVars>
          <dgm:dir/>
          <dgm:resizeHandles val="exact"/>
        </dgm:presLayoutVars>
      </dgm:prSet>
      <dgm:spPr/>
    </dgm:pt>
    <dgm:pt modelId="{3CDD4FA0-9741-47C8-9334-19405AC7331A}" type="pres">
      <dgm:prSet presAssocID="{AA0AC6E7-A8FC-4727-A3BC-E90FB3CC07EE}" presName="compNode" presStyleCnt="0"/>
      <dgm:spPr/>
    </dgm:pt>
    <dgm:pt modelId="{498AD0D3-2806-4195-B5A8-F33B5852911C}" type="pres">
      <dgm:prSet presAssocID="{AA0AC6E7-A8FC-4727-A3BC-E90FB3CC07E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BFA8B055-19F6-456F-BE95-33176D67D62A}" type="pres">
      <dgm:prSet presAssocID="{AA0AC6E7-A8FC-4727-A3BC-E90FB3CC07EE}" presName="iconSpace" presStyleCnt="0"/>
      <dgm:spPr/>
    </dgm:pt>
    <dgm:pt modelId="{AC7CB7FA-29D2-4D5C-8D0C-3EA28D9983D0}" type="pres">
      <dgm:prSet presAssocID="{AA0AC6E7-A8FC-4727-A3BC-E90FB3CC07EE}" presName="parTx" presStyleLbl="revTx" presStyleIdx="0" presStyleCnt="8">
        <dgm:presLayoutVars>
          <dgm:chMax val="0"/>
          <dgm:chPref val="0"/>
        </dgm:presLayoutVars>
      </dgm:prSet>
      <dgm:spPr/>
    </dgm:pt>
    <dgm:pt modelId="{DF16F8A8-835D-4007-BFD1-6A2F4841E7B6}" type="pres">
      <dgm:prSet presAssocID="{AA0AC6E7-A8FC-4727-A3BC-E90FB3CC07EE}" presName="txSpace" presStyleCnt="0"/>
      <dgm:spPr/>
    </dgm:pt>
    <dgm:pt modelId="{BC948F23-0774-4550-BBA4-44EA73F2FF96}" type="pres">
      <dgm:prSet presAssocID="{AA0AC6E7-A8FC-4727-A3BC-E90FB3CC07EE}" presName="desTx" presStyleLbl="revTx" presStyleIdx="1" presStyleCnt="8">
        <dgm:presLayoutVars/>
      </dgm:prSet>
      <dgm:spPr/>
    </dgm:pt>
    <dgm:pt modelId="{7672035F-E4CD-41F2-B2B4-641031D6741C}" type="pres">
      <dgm:prSet presAssocID="{E18703DD-C9F7-4946-9204-1F5313D84A4E}" presName="sibTrans" presStyleCnt="0"/>
      <dgm:spPr/>
    </dgm:pt>
    <dgm:pt modelId="{317EC325-D7F9-4CFE-B249-738543CD2748}" type="pres">
      <dgm:prSet presAssocID="{41F781DF-68CA-4DB6-A9A8-7D22C928885D}" presName="compNode" presStyleCnt="0"/>
      <dgm:spPr/>
    </dgm:pt>
    <dgm:pt modelId="{BB0F9C2F-FB98-4695-9CB2-73AA274B322C}" type="pres">
      <dgm:prSet presAssocID="{41F781DF-68CA-4DB6-A9A8-7D22C928885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uola"/>
        </a:ext>
      </dgm:extLst>
    </dgm:pt>
    <dgm:pt modelId="{ED2B71BD-2738-4B83-8779-05E80DBB7E12}" type="pres">
      <dgm:prSet presAssocID="{41F781DF-68CA-4DB6-A9A8-7D22C928885D}" presName="iconSpace" presStyleCnt="0"/>
      <dgm:spPr/>
    </dgm:pt>
    <dgm:pt modelId="{93BBFE5A-F4EE-4D5A-A2DF-61ABDAC374AB}" type="pres">
      <dgm:prSet presAssocID="{41F781DF-68CA-4DB6-A9A8-7D22C928885D}" presName="parTx" presStyleLbl="revTx" presStyleIdx="2" presStyleCnt="8">
        <dgm:presLayoutVars>
          <dgm:chMax val="0"/>
          <dgm:chPref val="0"/>
        </dgm:presLayoutVars>
      </dgm:prSet>
      <dgm:spPr/>
    </dgm:pt>
    <dgm:pt modelId="{F5C27E09-8F16-4A08-8CF6-3385899C7555}" type="pres">
      <dgm:prSet presAssocID="{41F781DF-68CA-4DB6-A9A8-7D22C928885D}" presName="txSpace" presStyleCnt="0"/>
      <dgm:spPr/>
    </dgm:pt>
    <dgm:pt modelId="{975C8C9B-D736-4C97-A347-2503D8F5854B}" type="pres">
      <dgm:prSet presAssocID="{41F781DF-68CA-4DB6-A9A8-7D22C928885D}" presName="desTx" presStyleLbl="revTx" presStyleIdx="3" presStyleCnt="8">
        <dgm:presLayoutVars/>
      </dgm:prSet>
      <dgm:spPr/>
    </dgm:pt>
    <dgm:pt modelId="{3CF49610-5B7D-4D80-BA40-A8779BDF2800}" type="pres">
      <dgm:prSet presAssocID="{6511BBA5-E25C-4DB7-B07F-AD04E71E42F3}" presName="sibTrans" presStyleCnt="0"/>
      <dgm:spPr/>
    </dgm:pt>
    <dgm:pt modelId="{CCD7DD29-A4B5-417B-9276-8A1C12BCF716}" type="pres">
      <dgm:prSet presAssocID="{AC12B4DA-7511-401F-B121-61FF2228AB0D}" presName="compNode" presStyleCnt="0"/>
      <dgm:spPr/>
    </dgm:pt>
    <dgm:pt modelId="{8E71CEA6-F30B-47F5-98B0-34638218DCF1}" type="pres">
      <dgm:prSet presAssocID="{AC12B4DA-7511-401F-B121-61FF2228AB0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o"/>
        </a:ext>
      </dgm:extLst>
    </dgm:pt>
    <dgm:pt modelId="{804A7920-11B6-417D-8F46-91350081E64B}" type="pres">
      <dgm:prSet presAssocID="{AC12B4DA-7511-401F-B121-61FF2228AB0D}" presName="iconSpace" presStyleCnt="0"/>
      <dgm:spPr/>
    </dgm:pt>
    <dgm:pt modelId="{900FBF51-C305-40A7-B17A-A4E5292FECFB}" type="pres">
      <dgm:prSet presAssocID="{AC12B4DA-7511-401F-B121-61FF2228AB0D}" presName="parTx" presStyleLbl="revTx" presStyleIdx="4" presStyleCnt="8">
        <dgm:presLayoutVars>
          <dgm:chMax val="0"/>
          <dgm:chPref val="0"/>
        </dgm:presLayoutVars>
      </dgm:prSet>
      <dgm:spPr/>
    </dgm:pt>
    <dgm:pt modelId="{955E7E42-08AE-432C-B807-20E44D2F70EC}" type="pres">
      <dgm:prSet presAssocID="{AC12B4DA-7511-401F-B121-61FF2228AB0D}" presName="txSpace" presStyleCnt="0"/>
      <dgm:spPr/>
    </dgm:pt>
    <dgm:pt modelId="{9DAB0070-BEB1-4862-9B08-891AD33EA381}" type="pres">
      <dgm:prSet presAssocID="{AC12B4DA-7511-401F-B121-61FF2228AB0D}" presName="desTx" presStyleLbl="revTx" presStyleIdx="5" presStyleCnt="8">
        <dgm:presLayoutVars/>
      </dgm:prSet>
      <dgm:spPr/>
    </dgm:pt>
    <dgm:pt modelId="{18599A23-5EA4-4DE2-AA9F-A1DB3FB3A3DB}" type="pres">
      <dgm:prSet presAssocID="{A298F0BD-8E58-4569-B289-653E885CBB3F}" presName="sibTrans" presStyleCnt="0"/>
      <dgm:spPr/>
    </dgm:pt>
    <dgm:pt modelId="{EA7C8424-D4F4-4429-96C4-F1505E370654}" type="pres">
      <dgm:prSet presAssocID="{8AE61375-9FBC-4230-9642-2CEE85D602D5}" presName="compNode" presStyleCnt="0"/>
      <dgm:spPr/>
    </dgm:pt>
    <dgm:pt modelId="{03767B9E-3B6A-4652-B68C-59DE55321C5F}" type="pres">
      <dgm:prSet presAssocID="{8AE61375-9FBC-4230-9642-2CEE85D602D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za"/>
        </a:ext>
      </dgm:extLst>
    </dgm:pt>
    <dgm:pt modelId="{515D0344-25A9-4963-9FBC-634873D61B44}" type="pres">
      <dgm:prSet presAssocID="{8AE61375-9FBC-4230-9642-2CEE85D602D5}" presName="iconSpace" presStyleCnt="0"/>
      <dgm:spPr/>
    </dgm:pt>
    <dgm:pt modelId="{82D73BE6-72FC-498E-8879-445F5378D302}" type="pres">
      <dgm:prSet presAssocID="{8AE61375-9FBC-4230-9642-2CEE85D602D5}" presName="parTx" presStyleLbl="revTx" presStyleIdx="6" presStyleCnt="8">
        <dgm:presLayoutVars>
          <dgm:chMax val="0"/>
          <dgm:chPref val="0"/>
        </dgm:presLayoutVars>
      </dgm:prSet>
      <dgm:spPr/>
    </dgm:pt>
    <dgm:pt modelId="{66B9D706-4C32-4C82-A34E-5CD5D83B5417}" type="pres">
      <dgm:prSet presAssocID="{8AE61375-9FBC-4230-9642-2CEE85D602D5}" presName="txSpace" presStyleCnt="0"/>
      <dgm:spPr/>
    </dgm:pt>
    <dgm:pt modelId="{6D09269E-EFD5-41C5-ACDF-78A92ED64142}" type="pres">
      <dgm:prSet presAssocID="{8AE61375-9FBC-4230-9642-2CEE85D602D5}" presName="desTx" presStyleLbl="revTx" presStyleIdx="7" presStyleCnt="8">
        <dgm:presLayoutVars/>
      </dgm:prSet>
      <dgm:spPr/>
    </dgm:pt>
  </dgm:ptLst>
  <dgm:cxnLst>
    <dgm:cxn modelId="{EA867308-A43F-4936-A5BF-5D720499F17A}" srcId="{41F781DF-68CA-4DB6-A9A8-7D22C928885D}" destId="{5F7033D7-22D7-479E-B779-F1E397289E58}" srcOrd="0" destOrd="0" parTransId="{E3C96F41-003D-4F8A-A26D-0E84BD462DC3}" sibTransId="{18300AFE-14E5-4630-AEB5-8A223DF6669B}"/>
    <dgm:cxn modelId="{C6DF7E17-3255-4FAD-8AA4-82A6A0C2B2ED}" srcId="{41F781DF-68CA-4DB6-A9A8-7D22C928885D}" destId="{A3C127A5-08C4-4A60-9932-4433469BDE06}" srcOrd="1" destOrd="0" parTransId="{DBBAE04A-2BDE-4E4D-A2C5-4640ADF8047B}" sibTransId="{083E4D7F-3ACF-4AD2-8515-FE9BBAD20460}"/>
    <dgm:cxn modelId="{4CF21A1B-0773-4BCC-8739-36714F019386}" type="presOf" srcId="{AC12B4DA-7511-401F-B121-61FF2228AB0D}" destId="{900FBF51-C305-40A7-B17A-A4E5292FECFB}" srcOrd="0" destOrd="0" presId="urn:microsoft.com/office/officeart/2018/5/layout/CenteredIconLabelDescriptionList"/>
    <dgm:cxn modelId="{AF54752A-06B4-4B21-8D9F-02CF5891F551}" type="presOf" srcId="{5F7033D7-22D7-479E-B779-F1E397289E58}" destId="{975C8C9B-D736-4C97-A347-2503D8F5854B}" srcOrd="0" destOrd="0" presId="urn:microsoft.com/office/officeart/2018/5/layout/CenteredIconLabelDescriptionList"/>
    <dgm:cxn modelId="{C7A7CA2A-9D17-48F6-B81E-95BED013D375}" type="presOf" srcId="{8AE61375-9FBC-4230-9642-2CEE85D602D5}" destId="{82D73BE6-72FC-498E-8879-445F5378D302}" srcOrd="0" destOrd="0" presId="urn:microsoft.com/office/officeart/2018/5/layout/CenteredIconLabelDescriptionList"/>
    <dgm:cxn modelId="{B629136A-362E-4217-B603-FB02FDA0D82A}" srcId="{10A8AA17-BA37-4C8B-895F-DDCCA7F5BFC1}" destId="{AC12B4DA-7511-401F-B121-61FF2228AB0D}" srcOrd="2" destOrd="0" parTransId="{E0B3DF24-DC53-47C5-ACF4-18C9E98E43AB}" sibTransId="{A298F0BD-8E58-4569-B289-653E885CBB3F}"/>
    <dgm:cxn modelId="{72CB8371-8751-46B5-8619-A85AF96B12C7}" type="presOf" srcId="{41F781DF-68CA-4DB6-A9A8-7D22C928885D}" destId="{93BBFE5A-F4EE-4D5A-A2DF-61ABDAC374AB}" srcOrd="0" destOrd="0" presId="urn:microsoft.com/office/officeart/2018/5/layout/CenteredIconLabelDescriptionList"/>
    <dgm:cxn modelId="{0176FC7B-07EA-42B5-B705-FD4330DF061C}" srcId="{10A8AA17-BA37-4C8B-895F-DDCCA7F5BFC1}" destId="{AA0AC6E7-A8FC-4727-A3BC-E90FB3CC07EE}" srcOrd="0" destOrd="0" parTransId="{FB3DCE7B-6D62-45B3-93C2-302555C80E36}" sibTransId="{E18703DD-C9F7-4946-9204-1F5313D84A4E}"/>
    <dgm:cxn modelId="{1AC9707C-CDBE-4353-83AA-1C5556EE08D0}" type="presOf" srcId="{348B22D6-6D79-4F4F-B2EE-3DD9D23C9AAC}" destId="{BC948F23-0774-4550-BBA4-44EA73F2FF96}" srcOrd="0" destOrd="1" presId="urn:microsoft.com/office/officeart/2018/5/layout/CenteredIconLabelDescriptionList"/>
    <dgm:cxn modelId="{AC29B59C-FD9C-438A-8A72-E6CFA4B5D2B3}" type="presOf" srcId="{10A8AA17-BA37-4C8B-895F-DDCCA7F5BFC1}" destId="{7D951105-FD2E-411A-9FBE-A608EDD6EA9C}" srcOrd="0" destOrd="0" presId="urn:microsoft.com/office/officeart/2018/5/layout/CenteredIconLabelDescriptionList"/>
    <dgm:cxn modelId="{B3BA89A3-DD20-4299-B1B9-B77601535966}" srcId="{10A8AA17-BA37-4C8B-895F-DDCCA7F5BFC1}" destId="{41F781DF-68CA-4DB6-A9A8-7D22C928885D}" srcOrd="1" destOrd="0" parTransId="{61944513-A2EA-4929-88ED-B3CBC9AA94A4}" sibTransId="{6511BBA5-E25C-4DB7-B07F-AD04E71E42F3}"/>
    <dgm:cxn modelId="{C3A4F2C6-33B4-4DAE-8062-84DB5DB73329}" type="presOf" srcId="{854642DC-1797-448B-B65F-B39F8D68D0E6}" destId="{BC948F23-0774-4550-BBA4-44EA73F2FF96}" srcOrd="0" destOrd="0" presId="urn:microsoft.com/office/officeart/2018/5/layout/CenteredIconLabelDescriptionList"/>
    <dgm:cxn modelId="{0DF71CCB-4C1A-4F62-A045-63384388B65A}" srcId="{AA0AC6E7-A8FC-4727-A3BC-E90FB3CC07EE}" destId="{348B22D6-6D79-4F4F-B2EE-3DD9D23C9AAC}" srcOrd="1" destOrd="0" parTransId="{4794BEDC-9494-4A38-8F22-CB2E5800D4A3}" sibTransId="{DF85DE54-B5DB-4AED-80C7-84E0BBFF4DDD}"/>
    <dgm:cxn modelId="{E3A8F6D2-C9DE-4CE9-BB68-0FEDD964B3B1}" srcId="{AA0AC6E7-A8FC-4727-A3BC-E90FB3CC07EE}" destId="{854642DC-1797-448B-B65F-B39F8D68D0E6}" srcOrd="0" destOrd="0" parTransId="{E5CC1117-BBFC-48D8-A231-2FC4A262186E}" sibTransId="{A055FA26-CA53-489D-9B0D-DE5A3DB48964}"/>
    <dgm:cxn modelId="{0430E5D4-D9FC-4A4F-B21F-D9FFF2D8DA76}" type="presOf" srcId="{A3C127A5-08C4-4A60-9932-4433469BDE06}" destId="{975C8C9B-D736-4C97-A347-2503D8F5854B}" srcOrd="0" destOrd="1" presId="urn:microsoft.com/office/officeart/2018/5/layout/CenteredIconLabelDescriptionList"/>
    <dgm:cxn modelId="{E84905D5-06D4-4827-AE97-4CFB106A7C5C}" type="presOf" srcId="{AA0AC6E7-A8FC-4727-A3BC-E90FB3CC07EE}" destId="{AC7CB7FA-29D2-4D5C-8D0C-3EA28D9983D0}" srcOrd="0" destOrd="0" presId="urn:microsoft.com/office/officeart/2018/5/layout/CenteredIconLabelDescriptionList"/>
    <dgm:cxn modelId="{27ABE3EF-92B4-4439-86EE-8E51D0CB832E}" srcId="{10A8AA17-BA37-4C8B-895F-DDCCA7F5BFC1}" destId="{8AE61375-9FBC-4230-9642-2CEE85D602D5}" srcOrd="3" destOrd="0" parTransId="{1FF933E5-5F6D-4B93-8956-9D40DECEF7C3}" sibTransId="{3B0EB390-CF92-44FB-8498-05DE166F5714}"/>
    <dgm:cxn modelId="{AA9421C3-1DD4-43D1-A8BF-1DC7F3DB05B2}" type="presParOf" srcId="{7D951105-FD2E-411A-9FBE-A608EDD6EA9C}" destId="{3CDD4FA0-9741-47C8-9334-19405AC7331A}" srcOrd="0" destOrd="0" presId="urn:microsoft.com/office/officeart/2018/5/layout/CenteredIconLabelDescriptionList"/>
    <dgm:cxn modelId="{E654F9B4-A3FF-4BF4-A9DE-08C3AB38B7C5}" type="presParOf" srcId="{3CDD4FA0-9741-47C8-9334-19405AC7331A}" destId="{498AD0D3-2806-4195-B5A8-F33B5852911C}" srcOrd="0" destOrd="0" presId="urn:microsoft.com/office/officeart/2018/5/layout/CenteredIconLabelDescriptionList"/>
    <dgm:cxn modelId="{08472B53-2DF9-493D-A411-42508F89960D}" type="presParOf" srcId="{3CDD4FA0-9741-47C8-9334-19405AC7331A}" destId="{BFA8B055-19F6-456F-BE95-33176D67D62A}" srcOrd="1" destOrd="0" presId="urn:microsoft.com/office/officeart/2018/5/layout/CenteredIconLabelDescriptionList"/>
    <dgm:cxn modelId="{63A54BFC-0442-4605-AE99-60112C505EA5}" type="presParOf" srcId="{3CDD4FA0-9741-47C8-9334-19405AC7331A}" destId="{AC7CB7FA-29D2-4D5C-8D0C-3EA28D9983D0}" srcOrd="2" destOrd="0" presId="urn:microsoft.com/office/officeart/2018/5/layout/CenteredIconLabelDescriptionList"/>
    <dgm:cxn modelId="{A190EC8A-DFEE-47ED-BAB9-4008A0BE85D7}" type="presParOf" srcId="{3CDD4FA0-9741-47C8-9334-19405AC7331A}" destId="{DF16F8A8-835D-4007-BFD1-6A2F4841E7B6}" srcOrd="3" destOrd="0" presId="urn:microsoft.com/office/officeart/2018/5/layout/CenteredIconLabelDescriptionList"/>
    <dgm:cxn modelId="{443DDE03-5BFA-470F-828C-545AC4478E67}" type="presParOf" srcId="{3CDD4FA0-9741-47C8-9334-19405AC7331A}" destId="{BC948F23-0774-4550-BBA4-44EA73F2FF96}" srcOrd="4" destOrd="0" presId="urn:microsoft.com/office/officeart/2018/5/layout/CenteredIconLabelDescriptionList"/>
    <dgm:cxn modelId="{D13D20D0-4C7B-49F6-BFE3-146880CFD2E8}" type="presParOf" srcId="{7D951105-FD2E-411A-9FBE-A608EDD6EA9C}" destId="{7672035F-E4CD-41F2-B2B4-641031D6741C}" srcOrd="1" destOrd="0" presId="urn:microsoft.com/office/officeart/2018/5/layout/CenteredIconLabelDescriptionList"/>
    <dgm:cxn modelId="{DB2EC3F2-B712-4842-9F54-BCEA84B84170}" type="presParOf" srcId="{7D951105-FD2E-411A-9FBE-A608EDD6EA9C}" destId="{317EC325-D7F9-4CFE-B249-738543CD2748}" srcOrd="2" destOrd="0" presId="urn:microsoft.com/office/officeart/2018/5/layout/CenteredIconLabelDescriptionList"/>
    <dgm:cxn modelId="{4C8962FF-EAB4-495E-8DD6-062EE5013031}" type="presParOf" srcId="{317EC325-D7F9-4CFE-B249-738543CD2748}" destId="{BB0F9C2F-FB98-4695-9CB2-73AA274B322C}" srcOrd="0" destOrd="0" presId="urn:microsoft.com/office/officeart/2018/5/layout/CenteredIconLabelDescriptionList"/>
    <dgm:cxn modelId="{A94EFC6A-0ABE-4E3D-8D6E-10439D05F24F}" type="presParOf" srcId="{317EC325-D7F9-4CFE-B249-738543CD2748}" destId="{ED2B71BD-2738-4B83-8779-05E80DBB7E12}" srcOrd="1" destOrd="0" presId="urn:microsoft.com/office/officeart/2018/5/layout/CenteredIconLabelDescriptionList"/>
    <dgm:cxn modelId="{CB25F06E-DD94-4EBE-941C-4057D6A1A74C}" type="presParOf" srcId="{317EC325-D7F9-4CFE-B249-738543CD2748}" destId="{93BBFE5A-F4EE-4D5A-A2DF-61ABDAC374AB}" srcOrd="2" destOrd="0" presId="urn:microsoft.com/office/officeart/2018/5/layout/CenteredIconLabelDescriptionList"/>
    <dgm:cxn modelId="{9796C986-7A9F-4F5D-8285-62DC6912E0AD}" type="presParOf" srcId="{317EC325-D7F9-4CFE-B249-738543CD2748}" destId="{F5C27E09-8F16-4A08-8CF6-3385899C7555}" srcOrd="3" destOrd="0" presId="urn:microsoft.com/office/officeart/2018/5/layout/CenteredIconLabelDescriptionList"/>
    <dgm:cxn modelId="{FD724318-E188-4E6D-A5A0-601CADD7296D}" type="presParOf" srcId="{317EC325-D7F9-4CFE-B249-738543CD2748}" destId="{975C8C9B-D736-4C97-A347-2503D8F5854B}" srcOrd="4" destOrd="0" presId="urn:microsoft.com/office/officeart/2018/5/layout/CenteredIconLabelDescriptionList"/>
    <dgm:cxn modelId="{8CDD8CCF-133B-484A-B11C-766AEF568CD2}" type="presParOf" srcId="{7D951105-FD2E-411A-9FBE-A608EDD6EA9C}" destId="{3CF49610-5B7D-4D80-BA40-A8779BDF2800}" srcOrd="3" destOrd="0" presId="urn:microsoft.com/office/officeart/2018/5/layout/CenteredIconLabelDescriptionList"/>
    <dgm:cxn modelId="{AEE5658C-46E8-4445-BE74-A91CCDE35417}" type="presParOf" srcId="{7D951105-FD2E-411A-9FBE-A608EDD6EA9C}" destId="{CCD7DD29-A4B5-417B-9276-8A1C12BCF716}" srcOrd="4" destOrd="0" presId="urn:microsoft.com/office/officeart/2018/5/layout/CenteredIconLabelDescriptionList"/>
    <dgm:cxn modelId="{F90F7DD0-B6EB-475E-8A81-BFB5B5775135}" type="presParOf" srcId="{CCD7DD29-A4B5-417B-9276-8A1C12BCF716}" destId="{8E71CEA6-F30B-47F5-98B0-34638218DCF1}" srcOrd="0" destOrd="0" presId="urn:microsoft.com/office/officeart/2018/5/layout/CenteredIconLabelDescriptionList"/>
    <dgm:cxn modelId="{3A8E5370-8F6B-4F1D-8231-05DC65E6EF0C}" type="presParOf" srcId="{CCD7DD29-A4B5-417B-9276-8A1C12BCF716}" destId="{804A7920-11B6-417D-8F46-91350081E64B}" srcOrd="1" destOrd="0" presId="urn:microsoft.com/office/officeart/2018/5/layout/CenteredIconLabelDescriptionList"/>
    <dgm:cxn modelId="{7E04008C-19ED-4779-A663-614C195DD026}" type="presParOf" srcId="{CCD7DD29-A4B5-417B-9276-8A1C12BCF716}" destId="{900FBF51-C305-40A7-B17A-A4E5292FECFB}" srcOrd="2" destOrd="0" presId="urn:microsoft.com/office/officeart/2018/5/layout/CenteredIconLabelDescriptionList"/>
    <dgm:cxn modelId="{79DDE8B1-61DB-4D0D-BE16-D43B65D629AA}" type="presParOf" srcId="{CCD7DD29-A4B5-417B-9276-8A1C12BCF716}" destId="{955E7E42-08AE-432C-B807-20E44D2F70EC}" srcOrd="3" destOrd="0" presId="urn:microsoft.com/office/officeart/2018/5/layout/CenteredIconLabelDescriptionList"/>
    <dgm:cxn modelId="{3732026F-DFDD-4E9D-B58F-8D8197DC7EE4}" type="presParOf" srcId="{CCD7DD29-A4B5-417B-9276-8A1C12BCF716}" destId="{9DAB0070-BEB1-4862-9B08-891AD33EA381}" srcOrd="4" destOrd="0" presId="urn:microsoft.com/office/officeart/2018/5/layout/CenteredIconLabelDescriptionList"/>
    <dgm:cxn modelId="{A4EBC6F6-6DD6-406C-A454-007348747352}" type="presParOf" srcId="{7D951105-FD2E-411A-9FBE-A608EDD6EA9C}" destId="{18599A23-5EA4-4DE2-AA9F-A1DB3FB3A3DB}" srcOrd="5" destOrd="0" presId="urn:microsoft.com/office/officeart/2018/5/layout/CenteredIconLabelDescriptionList"/>
    <dgm:cxn modelId="{994393B6-AFE1-4059-AC40-987671D9FD22}" type="presParOf" srcId="{7D951105-FD2E-411A-9FBE-A608EDD6EA9C}" destId="{EA7C8424-D4F4-4429-96C4-F1505E370654}" srcOrd="6" destOrd="0" presId="urn:microsoft.com/office/officeart/2018/5/layout/CenteredIconLabelDescriptionList"/>
    <dgm:cxn modelId="{5F124083-B487-488A-A767-9E7B3BBED827}" type="presParOf" srcId="{EA7C8424-D4F4-4429-96C4-F1505E370654}" destId="{03767B9E-3B6A-4652-B68C-59DE55321C5F}" srcOrd="0" destOrd="0" presId="urn:microsoft.com/office/officeart/2018/5/layout/CenteredIconLabelDescriptionList"/>
    <dgm:cxn modelId="{CF70BD89-D708-4FAC-8BAC-D3ABA64C36D8}" type="presParOf" srcId="{EA7C8424-D4F4-4429-96C4-F1505E370654}" destId="{515D0344-25A9-4963-9FBC-634873D61B44}" srcOrd="1" destOrd="0" presId="urn:microsoft.com/office/officeart/2018/5/layout/CenteredIconLabelDescriptionList"/>
    <dgm:cxn modelId="{5A7C5B0D-4801-477A-9407-DD18ED8188A4}" type="presParOf" srcId="{EA7C8424-D4F4-4429-96C4-F1505E370654}" destId="{82D73BE6-72FC-498E-8879-445F5378D302}" srcOrd="2" destOrd="0" presId="urn:microsoft.com/office/officeart/2018/5/layout/CenteredIconLabelDescriptionList"/>
    <dgm:cxn modelId="{4B3F7951-A9EE-4C4D-8742-41BAD2743119}" type="presParOf" srcId="{EA7C8424-D4F4-4429-96C4-F1505E370654}" destId="{66B9D706-4C32-4C82-A34E-5CD5D83B5417}" srcOrd="3" destOrd="0" presId="urn:microsoft.com/office/officeart/2018/5/layout/CenteredIconLabelDescriptionList"/>
    <dgm:cxn modelId="{ED15D198-4090-45D5-B8A9-763C2BE938A2}" type="presParOf" srcId="{EA7C8424-D4F4-4429-96C4-F1505E370654}" destId="{6D09269E-EFD5-41C5-ACDF-78A92ED6414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7B1026-B851-4DB9-B470-5088DCD8ADE5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5A3099A-DC99-4654-B754-D51692FD32E5}">
      <dgm:prSet/>
      <dgm:spPr/>
      <dgm:t>
        <a:bodyPr/>
        <a:lstStyle/>
        <a:p>
          <a:r>
            <a:rPr lang="it-IT"/>
            <a:t>Definire gli obiettivi del progetto</a:t>
          </a:r>
          <a:endParaRPr lang="en-US"/>
        </a:p>
      </dgm:t>
    </dgm:pt>
    <dgm:pt modelId="{7C5D730B-BA28-4482-B71D-12E49733AC5E}" type="parTrans" cxnId="{DC306E3E-F7E1-4A25-A46A-65F47DD4C908}">
      <dgm:prSet/>
      <dgm:spPr/>
      <dgm:t>
        <a:bodyPr/>
        <a:lstStyle/>
        <a:p>
          <a:endParaRPr lang="en-US"/>
        </a:p>
      </dgm:t>
    </dgm:pt>
    <dgm:pt modelId="{54078C2A-4DA3-4F6C-B4C1-EDB4823E367F}" type="sibTrans" cxnId="{DC306E3E-F7E1-4A25-A46A-65F47DD4C908}">
      <dgm:prSet/>
      <dgm:spPr/>
      <dgm:t>
        <a:bodyPr/>
        <a:lstStyle/>
        <a:p>
          <a:endParaRPr lang="en-US"/>
        </a:p>
      </dgm:t>
    </dgm:pt>
    <dgm:pt modelId="{0129C5D8-9489-4DF3-BDDF-219B8019D2FB}">
      <dgm:prSet/>
      <dgm:spPr/>
      <dgm:t>
        <a:bodyPr/>
        <a:lstStyle/>
        <a:p>
          <a:r>
            <a:rPr lang="it-IT" dirty="0"/>
            <a:t>Possibilmente basandosi su un modello di input-processi-output-</a:t>
          </a:r>
          <a:r>
            <a:rPr lang="it-IT" dirty="0" err="1"/>
            <a:t>outcome</a:t>
          </a:r>
          <a:r>
            <a:rPr lang="it-IT" dirty="0"/>
            <a:t> </a:t>
          </a:r>
          <a:endParaRPr lang="en-US" dirty="0"/>
        </a:p>
      </dgm:t>
    </dgm:pt>
    <dgm:pt modelId="{23D0102D-01E7-4FE6-8E7E-24884F59CA79}" type="parTrans" cxnId="{806B5898-5D5E-4393-AF17-AB3795FA7321}">
      <dgm:prSet/>
      <dgm:spPr/>
      <dgm:t>
        <a:bodyPr/>
        <a:lstStyle/>
        <a:p>
          <a:endParaRPr lang="en-US"/>
        </a:p>
      </dgm:t>
    </dgm:pt>
    <dgm:pt modelId="{3A9AB1FA-6D5B-4D80-88B2-CB4784279E36}" type="sibTrans" cxnId="{806B5898-5D5E-4393-AF17-AB3795FA7321}">
      <dgm:prSet/>
      <dgm:spPr/>
      <dgm:t>
        <a:bodyPr/>
        <a:lstStyle/>
        <a:p>
          <a:endParaRPr lang="en-US"/>
        </a:p>
      </dgm:t>
    </dgm:pt>
    <dgm:pt modelId="{DF63B1E3-3FE8-4233-8F1F-56E991D5BF37}">
      <dgm:prSet/>
      <dgm:spPr/>
      <dgm:t>
        <a:bodyPr/>
        <a:lstStyle/>
        <a:p>
          <a:r>
            <a:rPr lang="it-IT"/>
            <a:t>Definire il campione a cui si rivolge il progetto</a:t>
          </a:r>
          <a:endParaRPr lang="en-US"/>
        </a:p>
      </dgm:t>
    </dgm:pt>
    <dgm:pt modelId="{5EAA6E82-1654-4815-A8AE-0BA32035E07B}" type="parTrans" cxnId="{E08F2B1F-D2A9-4F7B-A237-F9E5510708B9}">
      <dgm:prSet/>
      <dgm:spPr/>
      <dgm:t>
        <a:bodyPr/>
        <a:lstStyle/>
        <a:p>
          <a:endParaRPr lang="en-US"/>
        </a:p>
      </dgm:t>
    </dgm:pt>
    <dgm:pt modelId="{2F510D67-D51A-46D9-BF26-958211340BC2}" type="sibTrans" cxnId="{E08F2B1F-D2A9-4F7B-A237-F9E5510708B9}">
      <dgm:prSet/>
      <dgm:spPr/>
      <dgm:t>
        <a:bodyPr/>
        <a:lstStyle/>
        <a:p>
          <a:endParaRPr lang="en-US"/>
        </a:p>
      </dgm:t>
    </dgm:pt>
    <dgm:pt modelId="{6D79B4CD-AE0F-4406-816D-B116927B04EE}">
      <dgm:prSet/>
      <dgm:spPr/>
      <dgm:t>
        <a:bodyPr/>
        <a:lstStyle/>
        <a:p>
          <a:r>
            <a:rPr lang="it-IT" dirty="0"/>
            <a:t>Sito WEB</a:t>
          </a:r>
          <a:endParaRPr lang="en-US" dirty="0"/>
        </a:p>
      </dgm:t>
    </dgm:pt>
    <dgm:pt modelId="{A8FC2144-6C66-488F-9B3A-AEE3DA92724F}" type="parTrans" cxnId="{A35F1E06-B1F7-4DAE-9304-CD5B6689EB55}">
      <dgm:prSet/>
      <dgm:spPr/>
      <dgm:t>
        <a:bodyPr/>
        <a:lstStyle/>
        <a:p>
          <a:endParaRPr lang="en-US"/>
        </a:p>
      </dgm:t>
    </dgm:pt>
    <dgm:pt modelId="{BF7FC2C6-F3D9-4409-BD6B-CC4BDA172E7D}" type="sibTrans" cxnId="{A35F1E06-B1F7-4DAE-9304-CD5B6689EB55}">
      <dgm:prSet/>
      <dgm:spPr/>
      <dgm:t>
        <a:bodyPr/>
        <a:lstStyle/>
        <a:p>
          <a:endParaRPr lang="en-US"/>
        </a:p>
      </dgm:t>
    </dgm:pt>
    <dgm:pt modelId="{6D2B5799-F1C2-463E-8117-EB3AEDFB3B23}">
      <dgm:prSet/>
      <dgm:spPr/>
      <dgm:t>
        <a:bodyPr/>
        <a:lstStyle/>
        <a:p>
          <a:r>
            <a:rPr lang="it-IT" dirty="0"/>
            <a:t>Social</a:t>
          </a:r>
          <a:endParaRPr lang="en-US" dirty="0"/>
        </a:p>
      </dgm:t>
    </dgm:pt>
    <dgm:pt modelId="{1719C327-3D03-432C-9E7D-B6AB8B514090}" type="parTrans" cxnId="{C51C7940-B091-4FE8-9659-6BADF47555C7}">
      <dgm:prSet/>
      <dgm:spPr/>
      <dgm:t>
        <a:bodyPr/>
        <a:lstStyle/>
        <a:p>
          <a:endParaRPr lang="en-US"/>
        </a:p>
      </dgm:t>
    </dgm:pt>
    <dgm:pt modelId="{365B2B37-509A-4A40-9EBA-B1B5BCCD1A64}" type="sibTrans" cxnId="{C51C7940-B091-4FE8-9659-6BADF47555C7}">
      <dgm:prSet/>
      <dgm:spPr/>
      <dgm:t>
        <a:bodyPr/>
        <a:lstStyle/>
        <a:p>
          <a:endParaRPr lang="en-US"/>
        </a:p>
      </dgm:t>
    </dgm:pt>
    <dgm:pt modelId="{06833ABB-AF20-7B42-A4FF-CBBD1B57BB3B}">
      <dgm:prSet/>
      <dgm:spPr/>
      <dgm:t>
        <a:bodyPr/>
        <a:lstStyle/>
        <a:p>
          <a:r>
            <a:rPr lang="it-IT" dirty="0"/>
            <a:t>Scuola, pubblico generico, visitatori mostre ed </a:t>
          </a:r>
          <a:r>
            <a:rPr lang="it-IT" dirty="0" err="1"/>
            <a:t>exhibit</a:t>
          </a:r>
          <a:endParaRPr lang="it-IT" dirty="0"/>
        </a:p>
      </dgm:t>
    </dgm:pt>
    <dgm:pt modelId="{23AF6B9C-72DE-9347-A5C3-B4D422767540}" type="parTrans" cxnId="{A509F733-4B53-2B43-B03C-AB1AC049E4E0}">
      <dgm:prSet/>
      <dgm:spPr/>
      <dgm:t>
        <a:bodyPr/>
        <a:lstStyle/>
        <a:p>
          <a:endParaRPr lang="it-IT"/>
        </a:p>
      </dgm:t>
    </dgm:pt>
    <dgm:pt modelId="{F2BC46B9-8FD7-144D-9221-2BDA2ABB35E7}" type="sibTrans" cxnId="{A509F733-4B53-2B43-B03C-AB1AC049E4E0}">
      <dgm:prSet/>
      <dgm:spPr/>
      <dgm:t>
        <a:bodyPr/>
        <a:lstStyle/>
        <a:p>
          <a:endParaRPr lang="it-IT"/>
        </a:p>
      </dgm:t>
    </dgm:pt>
    <dgm:pt modelId="{63F904BC-1BFE-AB46-B54F-C6A4102B00FF}">
      <dgm:prSet/>
      <dgm:spPr/>
      <dgm:t>
        <a:bodyPr/>
        <a:lstStyle/>
        <a:p>
          <a:r>
            <a:rPr lang="it-IT" dirty="0"/>
            <a:t>come valutare i dati raccolti</a:t>
          </a:r>
        </a:p>
      </dgm:t>
    </dgm:pt>
    <dgm:pt modelId="{93C9160A-2B1A-F440-A816-DE0E2C8356A9}" type="parTrans" cxnId="{AAEF49C4-83AC-3A4E-AAB0-D3BFF0C957EB}">
      <dgm:prSet/>
      <dgm:spPr/>
      <dgm:t>
        <a:bodyPr/>
        <a:lstStyle/>
        <a:p>
          <a:endParaRPr lang="it-IT"/>
        </a:p>
      </dgm:t>
    </dgm:pt>
    <dgm:pt modelId="{7E948142-FFC7-6043-ADBF-EEF9B4F50095}" type="sibTrans" cxnId="{AAEF49C4-83AC-3A4E-AAB0-D3BFF0C957EB}">
      <dgm:prSet/>
      <dgm:spPr/>
      <dgm:t>
        <a:bodyPr/>
        <a:lstStyle/>
        <a:p>
          <a:endParaRPr lang="it-IT"/>
        </a:p>
      </dgm:t>
    </dgm:pt>
    <dgm:pt modelId="{0E53C7B3-037F-6D44-BB9E-2B338F15E74A}">
      <dgm:prSet/>
      <dgm:spPr/>
      <dgm:t>
        <a:bodyPr/>
        <a:lstStyle/>
        <a:p>
          <a:r>
            <a:rPr lang="it-IT" dirty="0"/>
            <a:t>come usare i dati e come confrontali con altri progetti</a:t>
          </a:r>
        </a:p>
      </dgm:t>
    </dgm:pt>
    <dgm:pt modelId="{D365F76A-598C-FA41-BE2D-6FB2239E4BA9}" type="parTrans" cxnId="{3C0C05ED-1E08-C94A-8021-DC273568E69B}">
      <dgm:prSet/>
      <dgm:spPr/>
      <dgm:t>
        <a:bodyPr/>
        <a:lstStyle/>
        <a:p>
          <a:endParaRPr lang="it-IT"/>
        </a:p>
      </dgm:t>
    </dgm:pt>
    <dgm:pt modelId="{5B605A91-B481-D842-B1F8-F45EF2257357}" type="sibTrans" cxnId="{3C0C05ED-1E08-C94A-8021-DC273568E69B}">
      <dgm:prSet/>
      <dgm:spPr/>
      <dgm:t>
        <a:bodyPr/>
        <a:lstStyle/>
        <a:p>
          <a:endParaRPr lang="it-IT"/>
        </a:p>
      </dgm:t>
    </dgm:pt>
    <dgm:pt modelId="{C901D647-DBF6-1B4B-B87B-77F81FBE9822}" type="pres">
      <dgm:prSet presAssocID="{B27B1026-B851-4DB9-B470-5088DCD8ADE5}" presName="linear" presStyleCnt="0">
        <dgm:presLayoutVars>
          <dgm:dir/>
          <dgm:animLvl val="lvl"/>
          <dgm:resizeHandles val="exact"/>
        </dgm:presLayoutVars>
      </dgm:prSet>
      <dgm:spPr/>
    </dgm:pt>
    <dgm:pt modelId="{FD5D6E32-E0AC-8748-8ADC-A8543536840A}" type="pres">
      <dgm:prSet presAssocID="{95A3099A-DC99-4654-B754-D51692FD32E5}" presName="parentLin" presStyleCnt="0"/>
      <dgm:spPr/>
    </dgm:pt>
    <dgm:pt modelId="{9E23A45B-C979-B340-9CC3-70B71795FD94}" type="pres">
      <dgm:prSet presAssocID="{95A3099A-DC99-4654-B754-D51692FD32E5}" presName="parentLeftMargin" presStyleLbl="node1" presStyleIdx="0" presStyleCnt="4"/>
      <dgm:spPr/>
    </dgm:pt>
    <dgm:pt modelId="{7D7F7C83-5320-7D4A-8C3F-FFAF6B540B42}" type="pres">
      <dgm:prSet presAssocID="{95A3099A-DC99-4654-B754-D51692FD32E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C14D8C8-8212-724D-8F80-3742BB31B55A}" type="pres">
      <dgm:prSet presAssocID="{95A3099A-DC99-4654-B754-D51692FD32E5}" presName="negativeSpace" presStyleCnt="0"/>
      <dgm:spPr/>
    </dgm:pt>
    <dgm:pt modelId="{B7559590-64A4-B742-AF9D-9156095E9EAF}" type="pres">
      <dgm:prSet presAssocID="{95A3099A-DC99-4654-B754-D51692FD32E5}" presName="childText" presStyleLbl="conFgAcc1" presStyleIdx="0" presStyleCnt="4">
        <dgm:presLayoutVars>
          <dgm:bulletEnabled val="1"/>
        </dgm:presLayoutVars>
      </dgm:prSet>
      <dgm:spPr/>
    </dgm:pt>
    <dgm:pt modelId="{9017E0B2-62F1-024D-A068-21E398B5317A}" type="pres">
      <dgm:prSet presAssocID="{54078C2A-4DA3-4F6C-B4C1-EDB4823E367F}" presName="spaceBetweenRectangles" presStyleCnt="0"/>
      <dgm:spPr/>
    </dgm:pt>
    <dgm:pt modelId="{4F171BBA-AAB5-3547-B560-6C8B52733AC4}" type="pres">
      <dgm:prSet presAssocID="{DF63B1E3-3FE8-4233-8F1F-56E991D5BF37}" presName="parentLin" presStyleCnt="0"/>
      <dgm:spPr/>
    </dgm:pt>
    <dgm:pt modelId="{5E1512C2-2AA2-F14F-9C84-101880881E56}" type="pres">
      <dgm:prSet presAssocID="{DF63B1E3-3FE8-4233-8F1F-56E991D5BF37}" presName="parentLeftMargin" presStyleLbl="node1" presStyleIdx="0" presStyleCnt="4"/>
      <dgm:spPr/>
    </dgm:pt>
    <dgm:pt modelId="{44EFA3AE-95BA-D043-A780-A113322B58BA}" type="pres">
      <dgm:prSet presAssocID="{DF63B1E3-3FE8-4233-8F1F-56E991D5BF3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83B21D-857F-6E43-B9F9-9A1E4BDE4585}" type="pres">
      <dgm:prSet presAssocID="{DF63B1E3-3FE8-4233-8F1F-56E991D5BF37}" presName="negativeSpace" presStyleCnt="0"/>
      <dgm:spPr/>
    </dgm:pt>
    <dgm:pt modelId="{5598633B-BBCD-314D-9EC1-CB7250BFA826}" type="pres">
      <dgm:prSet presAssocID="{DF63B1E3-3FE8-4233-8F1F-56E991D5BF37}" presName="childText" presStyleLbl="conFgAcc1" presStyleIdx="1" presStyleCnt="4">
        <dgm:presLayoutVars>
          <dgm:bulletEnabled val="1"/>
        </dgm:presLayoutVars>
      </dgm:prSet>
      <dgm:spPr/>
    </dgm:pt>
    <dgm:pt modelId="{642E0733-749C-B241-8ABD-37327CFAF87A}" type="pres">
      <dgm:prSet presAssocID="{2F510D67-D51A-46D9-BF26-958211340BC2}" presName="spaceBetweenRectangles" presStyleCnt="0"/>
      <dgm:spPr/>
    </dgm:pt>
    <dgm:pt modelId="{B341F23F-773D-1E41-90A7-21E04D8EA26E}" type="pres">
      <dgm:prSet presAssocID="{6D79B4CD-AE0F-4406-816D-B116927B04EE}" presName="parentLin" presStyleCnt="0"/>
      <dgm:spPr/>
    </dgm:pt>
    <dgm:pt modelId="{9CB74B8E-25AB-C349-AD4A-E0C16FE8FB85}" type="pres">
      <dgm:prSet presAssocID="{6D79B4CD-AE0F-4406-816D-B116927B04EE}" presName="parentLeftMargin" presStyleLbl="node1" presStyleIdx="1" presStyleCnt="4"/>
      <dgm:spPr/>
    </dgm:pt>
    <dgm:pt modelId="{469FAE81-A737-0F45-A400-904F0060604B}" type="pres">
      <dgm:prSet presAssocID="{6D79B4CD-AE0F-4406-816D-B116927B04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19B5F91-FFC4-114E-AC4D-F8E8FA556570}" type="pres">
      <dgm:prSet presAssocID="{6D79B4CD-AE0F-4406-816D-B116927B04EE}" presName="negativeSpace" presStyleCnt="0"/>
      <dgm:spPr/>
    </dgm:pt>
    <dgm:pt modelId="{589EA060-E2C1-2E48-8916-D4B0797CB3C0}" type="pres">
      <dgm:prSet presAssocID="{6D79B4CD-AE0F-4406-816D-B116927B04EE}" presName="childText" presStyleLbl="conFgAcc1" presStyleIdx="2" presStyleCnt="4">
        <dgm:presLayoutVars>
          <dgm:bulletEnabled val="1"/>
        </dgm:presLayoutVars>
      </dgm:prSet>
      <dgm:spPr/>
    </dgm:pt>
    <dgm:pt modelId="{BCC1C582-5699-C049-959F-82993DFEBF84}" type="pres">
      <dgm:prSet presAssocID="{BF7FC2C6-F3D9-4409-BD6B-CC4BDA172E7D}" presName="spaceBetweenRectangles" presStyleCnt="0"/>
      <dgm:spPr/>
    </dgm:pt>
    <dgm:pt modelId="{97DA785B-3BB9-6844-873D-BBB6610FB358}" type="pres">
      <dgm:prSet presAssocID="{6D2B5799-F1C2-463E-8117-EB3AEDFB3B23}" presName="parentLin" presStyleCnt="0"/>
      <dgm:spPr/>
    </dgm:pt>
    <dgm:pt modelId="{8933BCE7-7047-164C-B70C-4CBAE289E599}" type="pres">
      <dgm:prSet presAssocID="{6D2B5799-F1C2-463E-8117-EB3AEDFB3B23}" presName="parentLeftMargin" presStyleLbl="node1" presStyleIdx="2" presStyleCnt="4"/>
      <dgm:spPr/>
    </dgm:pt>
    <dgm:pt modelId="{926A6C9A-686A-A443-BB7A-51177D4F9371}" type="pres">
      <dgm:prSet presAssocID="{6D2B5799-F1C2-463E-8117-EB3AEDFB3B2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83DEBEE-8223-634F-AC72-02CE21DD3CD9}" type="pres">
      <dgm:prSet presAssocID="{6D2B5799-F1C2-463E-8117-EB3AEDFB3B23}" presName="negativeSpace" presStyleCnt="0"/>
      <dgm:spPr/>
    </dgm:pt>
    <dgm:pt modelId="{2A595974-8EAA-D749-BD86-21FC3DFA2AFA}" type="pres">
      <dgm:prSet presAssocID="{6D2B5799-F1C2-463E-8117-EB3AEDFB3B2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35F1E06-B1F7-4DAE-9304-CD5B6689EB55}" srcId="{B27B1026-B851-4DB9-B470-5088DCD8ADE5}" destId="{6D79B4CD-AE0F-4406-816D-B116927B04EE}" srcOrd="2" destOrd="0" parTransId="{A8FC2144-6C66-488F-9B3A-AEE3DA92724F}" sibTransId="{BF7FC2C6-F3D9-4409-BD6B-CC4BDA172E7D}"/>
    <dgm:cxn modelId="{1C6F8906-B27B-0642-9008-AB71DCBA71A6}" type="presOf" srcId="{0E53C7B3-037F-6D44-BB9E-2B338F15E74A}" destId="{2A595974-8EAA-D749-BD86-21FC3DFA2AFA}" srcOrd="0" destOrd="0" presId="urn:microsoft.com/office/officeart/2005/8/layout/list1"/>
    <dgm:cxn modelId="{E08F2B1F-D2A9-4F7B-A237-F9E5510708B9}" srcId="{B27B1026-B851-4DB9-B470-5088DCD8ADE5}" destId="{DF63B1E3-3FE8-4233-8F1F-56E991D5BF37}" srcOrd="1" destOrd="0" parTransId="{5EAA6E82-1654-4815-A8AE-0BA32035E07B}" sibTransId="{2F510D67-D51A-46D9-BF26-958211340BC2}"/>
    <dgm:cxn modelId="{46DAB31F-0D5B-4743-AD17-0D5773E35FE7}" type="presOf" srcId="{6D79B4CD-AE0F-4406-816D-B116927B04EE}" destId="{469FAE81-A737-0F45-A400-904F0060604B}" srcOrd="1" destOrd="0" presId="urn:microsoft.com/office/officeart/2005/8/layout/list1"/>
    <dgm:cxn modelId="{8E8BDE20-E916-8646-ADA0-28F388654664}" type="presOf" srcId="{B27B1026-B851-4DB9-B470-5088DCD8ADE5}" destId="{C901D647-DBF6-1B4B-B87B-77F81FBE9822}" srcOrd="0" destOrd="0" presId="urn:microsoft.com/office/officeart/2005/8/layout/list1"/>
    <dgm:cxn modelId="{CCFE122E-FE31-E24E-A7A1-F528D5AE07E0}" type="presOf" srcId="{DF63B1E3-3FE8-4233-8F1F-56E991D5BF37}" destId="{44EFA3AE-95BA-D043-A780-A113322B58BA}" srcOrd="1" destOrd="0" presId="urn:microsoft.com/office/officeart/2005/8/layout/list1"/>
    <dgm:cxn modelId="{A509F733-4B53-2B43-B03C-AB1AC049E4E0}" srcId="{DF63B1E3-3FE8-4233-8F1F-56E991D5BF37}" destId="{06833ABB-AF20-7B42-A4FF-CBBD1B57BB3B}" srcOrd="0" destOrd="0" parTransId="{23AF6B9C-72DE-9347-A5C3-B4D422767540}" sibTransId="{F2BC46B9-8FD7-144D-9221-2BDA2ABB35E7}"/>
    <dgm:cxn modelId="{6DD35235-F02C-4848-B0DD-FAAD819D239F}" type="presOf" srcId="{06833ABB-AF20-7B42-A4FF-CBBD1B57BB3B}" destId="{5598633B-BBCD-314D-9EC1-CB7250BFA826}" srcOrd="0" destOrd="0" presId="urn:microsoft.com/office/officeart/2005/8/layout/list1"/>
    <dgm:cxn modelId="{DC306E3E-F7E1-4A25-A46A-65F47DD4C908}" srcId="{B27B1026-B851-4DB9-B470-5088DCD8ADE5}" destId="{95A3099A-DC99-4654-B754-D51692FD32E5}" srcOrd="0" destOrd="0" parTransId="{7C5D730B-BA28-4482-B71D-12E49733AC5E}" sibTransId="{54078C2A-4DA3-4F6C-B4C1-EDB4823E367F}"/>
    <dgm:cxn modelId="{C51C7940-B091-4FE8-9659-6BADF47555C7}" srcId="{B27B1026-B851-4DB9-B470-5088DCD8ADE5}" destId="{6D2B5799-F1C2-463E-8117-EB3AEDFB3B23}" srcOrd="3" destOrd="0" parTransId="{1719C327-3D03-432C-9E7D-B6AB8B514090}" sibTransId="{365B2B37-509A-4A40-9EBA-B1B5BCCD1A64}"/>
    <dgm:cxn modelId="{0E2A5E60-437F-0E41-BAB9-0692771559D8}" type="presOf" srcId="{95A3099A-DC99-4654-B754-D51692FD32E5}" destId="{7D7F7C83-5320-7D4A-8C3F-FFAF6B540B42}" srcOrd="1" destOrd="0" presId="urn:microsoft.com/office/officeart/2005/8/layout/list1"/>
    <dgm:cxn modelId="{46646E66-00D1-EB47-8DEB-FF9B1F15D743}" type="presOf" srcId="{6D79B4CD-AE0F-4406-816D-B116927B04EE}" destId="{9CB74B8E-25AB-C349-AD4A-E0C16FE8FB85}" srcOrd="0" destOrd="0" presId="urn:microsoft.com/office/officeart/2005/8/layout/list1"/>
    <dgm:cxn modelId="{21716F7A-E540-914B-B85F-C855668D141C}" type="presOf" srcId="{0129C5D8-9489-4DF3-BDDF-219B8019D2FB}" destId="{B7559590-64A4-B742-AF9D-9156095E9EAF}" srcOrd="0" destOrd="0" presId="urn:microsoft.com/office/officeart/2005/8/layout/list1"/>
    <dgm:cxn modelId="{146CDF95-02FC-1240-A70C-3E44F2FF8D24}" type="presOf" srcId="{DF63B1E3-3FE8-4233-8F1F-56E991D5BF37}" destId="{5E1512C2-2AA2-F14F-9C84-101880881E56}" srcOrd="0" destOrd="0" presId="urn:microsoft.com/office/officeart/2005/8/layout/list1"/>
    <dgm:cxn modelId="{806B5898-5D5E-4393-AF17-AB3795FA7321}" srcId="{95A3099A-DC99-4654-B754-D51692FD32E5}" destId="{0129C5D8-9489-4DF3-BDDF-219B8019D2FB}" srcOrd="0" destOrd="0" parTransId="{23D0102D-01E7-4FE6-8E7E-24884F59CA79}" sibTransId="{3A9AB1FA-6D5B-4D80-88B2-CB4784279E36}"/>
    <dgm:cxn modelId="{BE72B0AB-607E-6447-9929-6C50C73DBFE2}" type="presOf" srcId="{6D2B5799-F1C2-463E-8117-EB3AEDFB3B23}" destId="{8933BCE7-7047-164C-B70C-4CBAE289E599}" srcOrd="0" destOrd="0" presId="urn:microsoft.com/office/officeart/2005/8/layout/list1"/>
    <dgm:cxn modelId="{AAEF49C4-83AC-3A4E-AAB0-D3BFF0C957EB}" srcId="{6D79B4CD-AE0F-4406-816D-B116927B04EE}" destId="{63F904BC-1BFE-AB46-B54F-C6A4102B00FF}" srcOrd="0" destOrd="0" parTransId="{93C9160A-2B1A-F440-A816-DE0E2C8356A9}" sibTransId="{7E948142-FFC7-6043-ADBF-EEF9B4F50095}"/>
    <dgm:cxn modelId="{61D161CE-6821-8B4E-930B-A2A1FCE867AF}" type="presOf" srcId="{6D2B5799-F1C2-463E-8117-EB3AEDFB3B23}" destId="{926A6C9A-686A-A443-BB7A-51177D4F9371}" srcOrd="1" destOrd="0" presId="urn:microsoft.com/office/officeart/2005/8/layout/list1"/>
    <dgm:cxn modelId="{5C9531E5-6201-344E-B400-203C7BA8CC25}" type="presOf" srcId="{63F904BC-1BFE-AB46-B54F-C6A4102B00FF}" destId="{589EA060-E2C1-2E48-8916-D4B0797CB3C0}" srcOrd="0" destOrd="0" presId="urn:microsoft.com/office/officeart/2005/8/layout/list1"/>
    <dgm:cxn modelId="{3C0C05ED-1E08-C94A-8021-DC273568E69B}" srcId="{6D2B5799-F1C2-463E-8117-EB3AEDFB3B23}" destId="{0E53C7B3-037F-6D44-BB9E-2B338F15E74A}" srcOrd="0" destOrd="0" parTransId="{D365F76A-598C-FA41-BE2D-6FB2239E4BA9}" sibTransId="{5B605A91-B481-D842-B1F8-F45EF2257357}"/>
    <dgm:cxn modelId="{9EB423F4-2AC8-1A46-B784-65E776396827}" type="presOf" srcId="{95A3099A-DC99-4654-B754-D51692FD32E5}" destId="{9E23A45B-C979-B340-9CC3-70B71795FD94}" srcOrd="0" destOrd="0" presId="urn:microsoft.com/office/officeart/2005/8/layout/list1"/>
    <dgm:cxn modelId="{CABABFF8-93F1-5C4C-BF38-4A254C69C3FA}" type="presParOf" srcId="{C901D647-DBF6-1B4B-B87B-77F81FBE9822}" destId="{FD5D6E32-E0AC-8748-8ADC-A8543536840A}" srcOrd="0" destOrd="0" presId="urn:microsoft.com/office/officeart/2005/8/layout/list1"/>
    <dgm:cxn modelId="{A2E008D2-369F-C247-9C61-149D186975C5}" type="presParOf" srcId="{FD5D6E32-E0AC-8748-8ADC-A8543536840A}" destId="{9E23A45B-C979-B340-9CC3-70B71795FD94}" srcOrd="0" destOrd="0" presId="urn:microsoft.com/office/officeart/2005/8/layout/list1"/>
    <dgm:cxn modelId="{D15A7001-59E0-F047-A5A2-94FF4255F666}" type="presParOf" srcId="{FD5D6E32-E0AC-8748-8ADC-A8543536840A}" destId="{7D7F7C83-5320-7D4A-8C3F-FFAF6B540B42}" srcOrd="1" destOrd="0" presId="urn:microsoft.com/office/officeart/2005/8/layout/list1"/>
    <dgm:cxn modelId="{36101FAD-9B23-D04E-BE3E-E50652CDE84A}" type="presParOf" srcId="{C901D647-DBF6-1B4B-B87B-77F81FBE9822}" destId="{1C14D8C8-8212-724D-8F80-3742BB31B55A}" srcOrd="1" destOrd="0" presId="urn:microsoft.com/office/officeart/2005/8/layout/list1"/>
    <dgm:cxn modelId="{4C707764-94BC-8042-98C2-565DC58638D2}" type="presParOf" srcId="{C901D647-DBF6-1B4B-B87B-77F81FBE9822}" destId="{B7559590-64A4-B742-AF9D-9156095E9EAF}" srcOrd="2" destOrd="0" presId="urn:microsoft.com/office/officeart/2005/8/layout/list1"/>
    <dgm:cxn modelId="{9F7931D4-6AB2-6641-800D-1B112613B9D7}" type="presParOf" srcId="{C901D647-DBF6-1B4B-B87B-77F81FBE9822}" destId="{9017E0B2-62F1-024D-A068-21E398B5317A}" srcOrd="3" destOrd="0" presId="urn:microsoft.com/office/officeart/2005/8/layout/list1"/>
    <dgm:cxn modelId="{477B1B49-91C5-504B-B882-AF8B7F781F8B}" type="presParOf" srcId="{C901D647-DBF6-1B4B-B87B-77F81FBE9822}" destId="{4F171BBA-AAB5-3547-B560-6C8B52733AC4}" srcOrd="4" destOrd="0" presId="urn:microsoft.com/office/officeart/2005/8/layout/list1"/>
    <dgm:cxn modelId="{BF7DAA07-1BA3-974B-B8C0-BF49D66AA52E}" type="presParOf" srcId="{4F171BBA-AAB5-3547-B560-6C8B52733AC4}" destId="{5E1512C2-2AA2-F14F-9C84-101880881E56}" srcOrd="0" destOrd="0" presId="urn:microsoft.com/office/officeart/2005/8/layout/list1"/>
    <dgm:cxn modelId="{3BB1715F-AAEA-B344-B495-7BFCBEA6FE9A}" type="presParOf" srcId="{4F171BBA-AAB5-3547-B560-6C8B52733AC4}" destId="{44EFA3AE-95BA-D043-A780-A113322B58BA}" srcOrd="1" destOrd="0" presId="urn:microsoft.com/office/officeart/2005/8/layout/list1"/>
    <dgm:cxn modelId="{52CE3907-E1DC-7C4D-8461-10ADA575A3EB}" type="presParOf" srcId="{C901D647-DBF6-1B4B-B87B-77F81FBE9822}" destId="{2183B21D-857F-6E43-B9F9-9A1E4BDE4585}" srcOrd="5" destOrd="0" presId="urn:microsoft.com/office/officeart/2005/8/layout/list1"/>
    <dgm:cxn modelId="{93FAC9C1-B90D-4F45-B763-F75D4764DF7C}" type="presParOf" srcId="{C901D647-DBF6-1B4B-B87B-77F81FBE9822}" destId="{5598633B-BBCD-314D-9EC1-CB7250BFA826}" srcOrd="6" destOrd="0" presId="urn:microsoft.com/office/officeart/2005/8/layout/list1"/>
    <dgm:cxn modelId="{831B92EA-4181-D84C-8F3E-AC0C1DCD09CC}" type="presParOf" srcId="{C901D647-DBF6-1B4B-B87B-77F81FBE9822}" destId="{642E0733-749C-B241-8ABD-37327CFAF87A}" srcOrd="7" destOrd="0" presId="urn:microsoft.com/office/officeart/2005/8/layout/list1"/>
    <dgm:cxn modelId="{6AE5C5CE-0E4F-6841-90C4-1B5D8D28B818}" type="presParOf" srcId="{C901D647-DBF6-1B4B-B87B-77F81FBE9822}" destId="{B341F23F-773D-1E41-90A7-21E04D8EA26E}" srcOrd="8" destOrd="0" presId="urn:microsoft.com/office/officeart/2005/8/layout/list1"/>
    <dgm:cxn modelId="{6310250E-A2D0-A649-B982-E6964C7C628A}" type="presParOf" srcId="{B341F23F-773D-1E41-90A7-21E04D8EA26E}" destId="{9CB74B8E-25AB-C349-AD4A-E0C16FE8FB85}" srcOrd="0" destOrd="0" presId="urn:microsoft.com/office/officeart/2005/8/layout/list1"/>
    <dgm:cxn modelId="{12E91FC8-2A07-B743-AFF1-49925A88C0A3}" type="presParOf" srcId="{B341F23F-773D-1E41-90A7-21E04D8EA26E}" destId="{469FAE81-A737-0F45-A400-904F0060604B}" srcOrd="1" destOrd="0" presId="urn:microsoft.com/office/officeart/2005/8/layout/list1"/>
    <dgm:cxn modelId="{486BF826-670C-1A46-8520-2FCFE57FC515}" type="presParOf" srcId="{C901D647-DBF6-1B4B-B87B-77F81FBE9822}" destId="{D19B5F91-FFC4-114E-AC4D-F8E8FA556570}" srcOrd="9" destOrd="0" presId="urn:microsoft.com/office/officeart/2005/8/layout/list1"/>
    <dgm:cxn modelId="{10029787-6E3B-474D-973F-765617A8E73E}" type="presParOf" srcId="{C901D647-DBF6-1B4B-B87B-77F81FBE9822}" destId="{589EA060-E2C1-2E48-8916-D4B0797CB3C0}" srcOrd="10" destOrd="0" presId="urn:microsoft.com/office/officeart/2005/8/layout/list1"/>
    <dgm:cxn modelId="{A3CDC4B7-29E5-BA48-B51C-CEBE0AA529CF}" type="presParOf" srcId="{C901D647-DBF6-1B4B-B87B-77F81FBE9822}" destId="{BCC1C582-5699-C049-959F-82993DFEBF84}" srcOrd="11" destOrd="0" presId="urn:microsoft.com/office/officeart/2005/8/layout/list1"/>
    <dgm:cxn modelId="{487EE7B6-F7D4-9C40-AB2B-ECADE747E634}" type="presParOf" srcId="{C901D647-DBF6-1B4B-B87B-77F81FBE9822}" destId="{97DA785B-3BB9-6844-873D-BBB6610FB358}" srcOrd="12" destOrd="0" presId="urn:microsoft.com/office/officeart/2005/8/layout/list1"/>
    <dgm:cxn modelId="{22C52335-D39D-F344-92E3-7C9B8A7819BD}" type="presParOf" srcId="{97DA785B-3BB9-6844-873D-BBB6610FB358}" destId="{8933BCE7-7047-164C-B70C-4CBAE289E599}" srcOrd="0" destOrd="0" presId="urn:microsoft.com/office/officeart/2005/8/layout/list1"/>
    <dgm:cxn modelId="{8A78277E-00F3-5D4A-B930-DECD2C92C9B8}" type="presParOf" srcId="{97DA785B-3BB9-6844-873D-BBB6610FB358}" destId="{926A6C9A-686A-A443-BB7A-51177D4F9371}" srcOrd="1" destOrd="0" presId="urn:microsoft.com/office/officeart/2005/8/layout/list1"/>
    <dgm:cxn modelId="{414DB090-8EFE-934D-A0D9-6506C17659C9}" type="presParOf" srcId="{C901D647-DBF6-1B4B-B87B-77F81FBE9822}" destId="{083DEBEE-8223-634F-AC72-02CE21DD3CD9}" srcOrd="13" destOrd="0" presId="urn:microsoft.com/office/officeart/2005/8/layout/list1"/>
    <dgm:cxn modelId="{EA7A9B59-5697-A14F-BD4D-87F8C75F90AE}" type="presParOf" srcId="{C901D647-DBF6-1B4B-B87B-77F81FBE9822}" destId="{2A595974-8EAA-D749-BD86-21FC3DFA2AF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036784-372B-4B00-8981-6B923610FE25}" type="doc">
      <dgm:prSet loTypeId="urn:microsoft.com/office/officeart/2005/8/layout/lProcess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0C87397-3FDA-4614-ADB6-B083965C0133}">
      <dgm:prSet/>
      <dgm:spPr/>
      <dgm:t>
        <a:bodyPr/>
        <a:lstStyle/>
        <a:p>
          <a:r>
            <a:rPr lang="it-IT" dirty="0"/>
            <a:t>Usare una società di consulenza esterna per valutare i nostri progetti</a:t>
          </a:r>
          <a:endParaRPr lang="en-US" dirty="0"/>
        </a:p>
      </dgm:t>
    </dgm:pt>
    <dgm:pt modelId="{D1D00F9B-D027-4A8A-B789-FBFE28C7C7B5}" type="parTrans" cxnId="{D7F238F1-56E7-4A2C-8488-93DD0A2A4DB2}">
      <dgm:prSet/>
      <dgm:spPr/>
      <dgm:t>
        <a:bodyPr/>
        <a:lstStyle/>
        <a:p>
          <a:endParaRPr lang="en-US"/>
        </a:p>
      </dgm:t>
    </dgm:pt>
    <dgm:pt modelId="{45661DE8-7D53-4665-8B99-408456474875}" type="sibTrans" cxnId="{D7F238F1-56E7-4A2C-8488-93DD0A2A4DB2}">
      <dgm:prSet/>
      <dgm:spPr/>
      <dgm:t>
        <a:bodyPr/>
        <a:lstStyle/>
        <a:p>
          <a:endParaRPr lang="en-US"/>
        </a:p>
      </dgm:t>
    </dgm:pt>
    <dgm:pt modelId="{2D1D6B53-7E73-444D-927F-C661D4327538}">
      <dgm:prSet/>
      <dgm:spPr/>
      <dgm:t>
        <a:bodyPr/>
        <a:lstStyle/>
        <a:p>
          <a:r>
            <a:rPr lang="it-IT" dirty="0"/>
            <a:t>Acquisire, attraverso un lavoro triennale con una società di consulenza, le capacità culturali per poi valutare i nostri progetti</a:t>
          </a:r>
          <a:endParaRPr lang="en-US" dirty="0"/>
        </a:p>
      </dgm:t>
    </dgm:pt>
    <dgm:pt modelId="{C4D1061C-A9E1-41C7-B78B-83A1CB402DC6}" type="parTrans" cxnId="{00FB3FA0-9B7B-44C8-8632-D6F04873CCBD}">
      <dgm:prSet/>
      <dgm:spPr/>
      <dgm:t>
        <a:bodyPr/>
        <a:lstStyle/>
        <a:p>
          <a:endParaRPr lang="en-US"/>
        </a:p>
      </dgm:t>
    </dgm:pt>
    <dgm:pt modelId="{7863C2DE-BECD-4E0A-82B2-5081790FC03B}" type="sibTrans" cxnId="{00FB3FA0-9B7B-44C8-8632-D6F04873CCBD}">
      <dgm:prSet/>
      <dgm:spPr/>
      <dgm:t>
        <a:bodyPr/>
        <a:lstStyle/>
        <a:p>
          <a:endParaRPr lang="en-US"/>
        </a:p>
      </dgm:t>
    </dgm:pt>
    <dgm:pt modelId="{B1DC80B7-D38F-4247-A58F-545EB72EB990}">
      <dgm:prSet custT="1"/>
      <dgm:spPr/>
      <dgm:t>
        <a:bodyPr/>
        <a:lstStyle/>
        <a:p>
          <a:r>
            <a:rPr lang="it-IT" sz="2400" dirty="0"/>
            <a:t>Lavoro da svolgere una tantum che demanda il 70% del lavoro alla società esterna</a:t>
          </a:r>
        </a:p>
      </dgm:t>
    </dgm:pt>
    <dgm:pt modelId="{C8619510-7A20-7545-B30D-68EACB49F973}" type="parTrans" cxnId="{9C19A3DF-0C32-974C-880E-E4298B6F3532}">
      <dgm:prSet/>
      <dgm:spPr/>
      <dgm:t>
        <a:bodyPr/>
        <a:lstStyle/>
        <a:p>
          <a:endParaRPr lang="it-IT"/>
        </a:p>
      </dgm:t>
    </dgm:pt>
    <dgm:pt modelId="{ECFD0D2A-0CFA-0746-A8D8-608BC3E0B3FC}" type="sibTrans" cxnId="{9C19A3DF-0C32-974C-880E-E4298B6F3532}">
      <dgm:prSet/>
      <dgm:spPr/>
      <dgm:t>
        <a:bodyPr/>
        <a:lstStyle/>
        <a:p>
          <a:endParaRPr lang="it-IT"/>
        </a:p>
      </dgm:t>
    </dgm:pt>
    <dgm:pt modelId="{CFAC179F-C9DB-2246-BCC6-9EB54FA529D6}">
      <dgm:prSet/>
      <dgm:spPr/>
      <dgm:t>
        <a:bodyPr/>
        <a:lstStyle/>
        <a:p>
          <a:r>
            <a:rPr lang="it-IT" dirty="0"/>
            <a:t>Personale a tempo determinato in vista dello sviluppo di un ufficio centrale come quello per i fondi esterni</a:t>
          </a:r>
        </a:p>
      </dgm:t>
    </dgm:pt>
    <dgm:pt modelId="{BB766A30-B7B0-AA42-B225-CB1F8C4F8893}" type="parTrans" cxnId="{C7F8A767-2EA3-6C4A-A312-326D138319D4}">
      <dgm:prSet/>
      <dgm:spPr/>
      <dgm:t>
        <a:bodyPr/>
        <a:lstStyle/>
        <a:p>
          <a:endParaRPr lang="it-IT"/>
        </a:p>
      </dgm:t>
    </dgm:pt>
    <dgm:pt modelId="{70564B22-B60D-2142-9BF9-DD3E15AC839C}" type="sibTrans" cxnId="{C7F8A767-2EA3-6C4A-A312-326D138319D4}">
      <dgm:prSet/>
      <dgm:spPr/>
      <dgm:t>
        <a:bodyPr/>
        <a:lstStyle/>
        <a:p>
          <a:endParaRPr lang="it-IT"/>
        </a:p>
      </dgm:t>
    </dgm:pt>
    <dgm:pt modelId="{55B8AC94-0835-3D4B-8465-52C1AA9DD076}" type="pres">
      <dgm:prSet presAssocID="{13036784-372B-4B00-8981-6B923610FE2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87F2E7F-29C5-2843-BB7F-0B79306C86FC}" type="pres">
      <dgm:prSet presAssocID="{60C87397-3FDA-4614-ADB6-B083965C0133}" presName="horFlow" presStyleCnt="0"/>
      <dgm:spPr/>
    </dgm:pt>
    <dgm:pt modelId="{A8D62065-E47A-CA4D-B51F-E381E27BC870}" type="pres">
      <dgm:prSet presAssocID="{60C87397-3FDA-4614-ADB6-B083965C0133}" presName="bigChev" presStyleLbl="node1" presStyleIdx="0" presStyleCnt="2"/>
      <dgm:spPr/>
    </dgm:pt>
    <dgm:pt modelId="{75D4160A-A0DA-174C-BD91-EA1E82BA1CDE}" type="pres">
      <dgm:prSet presAssocID="{C8619510-7A20-7545-B30D-68EACB49F973}" presName="parTrans" presStyleCnt="0"/>
      <dgm:spPr/>
    </dgm:pt>
    <dgm:pt modelId="{5941C93D-6096-F742-B809-811419B6229B}" type="pres">
      <dgm:prSet presAssocID="{B1DC80B7-D38F-4247-A58F-545EB72EB990}" presName="node" presStyleLbl="alignAccFollowNode1" presStyleIdx="0" presStyleCnt="2">
        <dgm:presLayoutVars>
          <dgm:bulletEnabled val="1"/>
        </dgm:presLayoutVars>
      </dgm:prSet>
      <dgm:spPr/>
    </dgm:pt>
    <dgm:pt modelId="{311DB48E-049C-B64D-8D37-047FAB486B78}" type="pres">
      <dgm:prSet presAssocID="{60C87397-3FDA-4614-ADB6-B083965C0133}" presName="vSp" presStyleCnt="0"/>
      <dgm:spPr/>
    </dgm:pt>
    <dgm:pt modelId="{15D029AF-8194-AE44-9B4A-7DB88B523B31}" type="pres">
      <dgm:prSet presAssocID="{2D1D6B53-7E73-444D-927F-C661D4327538}" presName="horFlow" presStyleCnt="0"/>
      <dgm:spPr/>
    </dgm:pt>
    <dgm:pt modelId="{5FCC3983-8F91-4B48-8C31-98C5DDC8C124}" type="pres">
      <dgm:prSet presAssocID="{2D1D6B53-7E73-444D-927F-C661D4327538}" presName="bigChev" presStyleLbl="node1" presStyleIdx="1" presStyleCnt="2"/>
      <dgm:spPr/>
    </dgm:pt>
    <dgm:pt modelId="{ED925933-AC7C-C445-9797-C285464E7D8D}" type="pres">
      <dgm:prSet presAssocID="{BB766A30-B7B0-AA42-B225-CB1F8C4F8893}" presName="parTrans" presStyleCnt="0"/>
      <dgm:spPr/>
    </dgm:pt>
    <dgm:pt modelId="{B6C91A4B-F386-B64E-B618-6E1BC1A43334}" type="pres">
      <dgm:prSet presAssocID="{CFAC179F-C9DB-2246-BCC6-9EB54FA529D6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FBD8B40A-981F-2545-8CC7-D93000C026E9}" type="presOf" srcId="{60C87397-3FDA-4614-ADB6-B083965C0133}" destId="{A8D62065-E47A-CA4D-B51F-E381E27BC870}" srcOrd="0" destOrd="0" presId="urn:microsoft.com/office/officeart/2005/8/layout/lProcess3"/>
    <dgm:cxn modelId="{C7F8A767-2EA3-6C4A-A312-326D138319D4}" srcId="{2D1D6B53-7E73-444D-927F-C661D4327538}" destId="{CFAC179F-C9DB-2246-BCC6-9EB54FA529D6}" srcOrd="0" destOrd="0" parTransId="{BB766A30-B7B0-AA42-B225-CB1F8C4F8893}" sibTransId="{70564B22-B60D-2142-9BF9-DD3E15AC839C}"/>
    <dgm:cxn modelId="{F9842892-A548-AE4E-9FF2-BFBB57D6FA15}" type="presOf" srcId="{CFAC179F-C9DB-2246-BCC6-9EB54FA529D6}" destId="{B6C91A4B-F386-B64E-B618-6E1BC1A43334}" srcOrd="0" destOrd="0" presId="urn:microsoft.com/office/officeart/2005/8/layout/lProcess3"/>
    <dgm:cxn modelId="{00FB3FA0-9B7B-44C8-8632-D6F04873CCBD}" srcId="{13036784-372B-4B00-8981-6B923610FE25}" destId="{2D1D6B53-7E73-444D-927F-C661D4327538}" srcOrd="1" destOrd="0" parTransId="{C4D1061C-A9E1-41C7-B78B-83A1CB402DC6}" sibTransId="{7863C2DE-BECD-4E0A-82B2-5081790FC03B}"/>
    <dgm:cxn modelId="{931B62A0-003B-D742-9AEB-3F4B8572CB07}" type="presOf" srcId="{B1DC80B7-D38F-4247-A58F-545EB72EB990}" destId="{5941C93D-6096-F742-B809-811419B6229B}" srcOrd="0" destOrd="0" presId="urn:microsoft.com/office/officeart/2005/8/layout/lProcess3"/>
    <dgm:cxn modelId="{C54B53AC-4C28-E741-954E-4900373B391A}" type="presOf" srcId="{2D1D6B53-7E73-444D-927F-C661D4327538}" destId="{5FCC3983-8F91-4B48-8C31-98C5DDC8C124}" srcOrd="0" destOrd="0" presId="urn:microsoft.com/office/officeart/2005/8/layout/lProcess3"/>
    <dgm:cxn modelId="{BB3AC6AF-028F-3B47-9C2E-FA9EB8AC9BCA}" type="presOf" srcId="{13036784-372B-4B00-8981-6B923610FE25}" destId="{55B8AC94-0835-3D4B-8465-52C1AA9DD076}" srcOrd="0" destOrd="0" presId="urn:microsoft.com/office/officeart/2005/8/layout/lProcess3"/>
    <dgm:cxn modelId="{9C19A3DF-0C32-974C-880E-E4298B6F3532}" srcId="{60C87397-3FDA-4614-ADB6-B083965C0133}" destId="{B1DC80B7-D38F-4247-A58F-545EB72EB990}" srcOrd="0" destOrd="0" parTransId="{C8619510-7A20-7545-B30D-68EACB49F973}" sibTransId="{ECFD0D2A-0CFA-0746-A8D8-608BC3E0B3FC}"/>
    <dgm:cxn modelId="{D7F238F1-56E7-4A2C-8488-93DD0A2A4DB2}" srcId="{13036784-372B-4B00-8981-6B923610FE25}" destId="{60C87397-3FDA-4614-ADB6-B083965C0133}" srcOrd="0" destOrd="0" parTransId="{D1D00F9B-D027-4A8A-B789-FBFE28C7C7B5}" sibTransId="{45661DE8-7D53-4665-8B99-408456474875}"/>
    <dgm:cxn modelId="{20523686-BCEA-2D46-A58B-4C3EA81E0FF8}" type="presParOf" srcId="{55B8AC94-0835-3D4B-8465-52C1AA9DD076}" destId="{687F2E7F-29C5-2843-BB7F-0B79306C86FC}" srcOrd="0" destOrd="0" presId="urn:microsoft.com/office/officeart/2005/8/layout/lProcess3"/>
    <dgm:cxn modelId="{88B2B0C2-ED69-F046-B382-521101015274}" type="presParOf" srcId="{687F2E7F-29C5-2843-BB7F-0B79306C86FC}" destId="{A8D62065-E47A-CA4D-B51F-E381E27BC870}" srcOrd="0" destOrd="0" presId="urn:microsoft.com/office/officeart/2005/8/layout/lProcess3"/>
    <dgm:cxn modelId="{F200B4A5-E0DB-9B47-A3B4-801769156EA8}" type="presParOf" srcId="{687F2E7F-29C5-2843-BB7F-0B79306C86FC}" destId="{75D4160A-A0DA-174C-BD91-EA1E82BA1CDE}" srcOrd="1" destOrd="0" presId="urn:microsoft.com/office/officeart/2005/8/layout/lProcess3"/>
    <dgm:cxn modelId="{94F5E4E8-1409-2A47-A09B-A3C4F1850D7A}" type="presParOf" srcId="{687F2E7F-29C5-2843-BB7F-0B79306C86FC}" destId="{5941C93D-6096-F742-B809-811419B6229B}" srcOrd="2" destOrd="0" presId="urn:microsoft.com/office/officeart/2005/8/layout/lProcess3"/>
    <dgm:cxn modelId="{86EC81EB-5720-7C46-88D6-38602E464C74}" type="presParOf" srcId="{55B8AC94-0835-3D4B-8465-52C1AA9DD076}" destId="{311DB48E-049C-B64D-8D37-047FAB486B78}" srcOrd="1" destOrd="0" presId="urn:microsoft.com/office/officeart/2005/8/layout/lProcess3"/>
    <dgm:cxn modelId="{F4B5D6B6-79E0-724B-A85D-727A3AFE541C}" type="presParOf" srcId="{55B8AC94-0835-3D4B-8465-52C1AA9DD076}" destId="{15D029AF-8194-AE44-9B4A-7DB88B523B31}" srcOrd="2" destOrd="0" presId="urn:microsoft.com/office/officeart/2005/8/layout/lProcess3"/>
    <dgm:cxn modelId="{9DF1DDF8-FF3E-C546-8F6E-A4BEE97E8611}" type="presParOf" srcId="{15D029AF-8194-AE44-9B4A-7DB88B523B31}" destId="{5FCC3983-8F91-4B48-8C31-98C5DDC8C124}" srcOrd="0" destOrd="0" presId="urn:microsoft.com/office/officeart/2005/8/layout/lProcess3"/>
    <dgm:cxn modelId="{A9162EA2-D1B2-AC4F-96D0-759DFB216357}" type="presParOf" srcId="{15D029AF-8194-AE44-9B4A-7DB88B523B31}" destId="{ED925933-AC7C-C445-9797-C285464E7D8D}" srcOrd="1" destOrd="0" presId="urn:microsoft.com/office/officeart/2005/8/layout/lProcess3"/>
    <dgm:cxn modelId="{2F5ED687-9749-2646-82D5-3970E6529785}" type="presParOf" srcId="{15D029AF-8194-AE44-9B4A-7DB88B523B31}" destId="{B6C91A4B-F386-B64E-B618-6E1BC1A4333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25435-D99F-4747-8AC4-9CC0AEFD3F46}">
      <dsp:nvSpPr>
        <dsp:cNvPr id="0" name=""/>
        <dsp:cNvSpPr/>
      </dsp:nvSpPr>
      <dsp:spPr>
        <a:xfrm>
          <a:off x="0" y="40215"/>
          <a:ext cx="7012370" cy="14718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dirty="0"/>
            <a:t>Identificazione anagrafica del campione</a:t>
          </a:r>
          <a:endParaRPr lang="en-US" sz="3700" kern="1200" dirty="0"/>
        </a:p>
      </dsp:txBody>
      <dsp:txXfrm>
        <a:off x="71850" y="112065"/>
        <a:ext cx="6868670" cy="1328160"/>
      </dsp:txXfrm>
    </dsp:sp>
    <dsp:sp modelId="{90BB8DAF-9FE0-2441-8386-0593C192090C}">
      <dsp:nvSpPr>
        <dsp:cNvPr id="0" name=""/>
        <dsp:cNvSpPr/>
      </dsp:nvSpPr>
      <dsp:spPr>
        <a:xfrm>
          <a:off x="0" y="1618635"/>
          <a:ext cx="7012370" cy="1471860"/>
        </a:xfrm>
        <a:prstGeom prst="roundRect">
          <a:avLst/>
        </a:prstGeom>
        <a:solidFill>
          <a:schemeClr val="accent4">
            <a:hueOff val="-746912"/>
            <a:satOff val="1806"/>
            <a:lumOff val="235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dirty="0"/>
            <a:t>Valutazione del raggiungimento degli obiettivi</a:t>
          </a:r>
          <a:endParaRPr lang="en-US" sz="3700" kern="1200" dirty="0"/>
        </a:p>
      </dsp:txBody>
      <dsp:txXfrm>
        <a:off x="71850" y="1690485"/>
        <a:ext cx="6868670" cy="1328160"/>
      </dsp:txXfrm>
    </dsp:sp>
    <dsp:sp modelId="{8685B7F9-34C7-1341-928B-99D6369AE810}">
      <dsp:nvSpPr>
        <dsp:cNvPr id="0" name=""/>
        <dsp:cNvSpPr/>
      </dsp:nvSpPr>
      <dsp:spPr>
        <a:xfrm>
          <a:off x="0" y="3197055"/>
          <a:ext cx="7012370" cy="1471860"/>
        </a:xfrm>
        <a:prstGeom prst="roundRect">
          <a:avLst/>
        </a:prstGeom>
        <a:solidFill>
          <a:schemeClr val="accent4">
            <a:hueOff val="-1493824"/>
            <a:satOff val="3613"/>
            <a:lumOff val="470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dirty="0"/>
            <a:t>Uso corretto dei dati dei </a:t>
          </a:r>
          <a:r>
            <a:rPr lang="it-IT" sz="3700" i="1" kern="1200" dirty="0"/>
            <a:t>Social</a:t>
          </a:r>
          <a:endParaRPr lang="en-US" sz="3700" i="1" kern="1200" dirty="0"/>
        </a:p>
      </dsp:txBody>
      <dsp:txXfrm>
        <a:off x="71850" y="3268905"/>
        <a:ext cx="6868670" cy="132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AD0D3-2806-4195-B5A8-F33B5852911C}">
      <dsp:nvSpPr>
        <dsp:cNvPr id="0" name=""/>
        <dsp:cNvSpPr/>
      </dsp:nvSpPr>
      <dsp:spPr>
        <a:xfrm>
          <a:off x="798676" y="644125"/>
          <a:ext cx="851976" cy="8519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CB7FA-29D2-4D5C-8D0C-3EA28D9983D0}">
      <dsp:nvSpPr>
        <dsp:cNvPr id="0" name=""/>
        <dsp:cNvSpPr/>
      </dsp:nvSpPr>
      <dsp:spPr>
        <a:xfrm>
          <a:off x="7555" y="1604721"/>
          <a:ext cx="2434218" cy="365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300" kern="1200"/>
            <a:t>Studenti</a:t>
          </a:r>
          <a:endParaRPr lang="en-US" sz="2300" kern="1200"/>
        </a:p>
      </dsp:txBody>
      <dsp:txXfrm>
        <a:off x="7555" y="1604721"/>
        <a:ext cx="2434218" cy="365132"/>
      </dsp:txXfrm>
    </dsp:sp>
    <dsp:sp modelId="{BC948F23-0774-4550-BBA4-44EA73F2FF96}">
      <dsp:nvSpPr>
        <dsp:cNvPr id="0" name=""/>
        <dsp:cNvSpPr/>
      </dsp:nvSpPr>
      <dsp:spPr>
        <a:xfrm>
          <a:off x="7555" y="2020374"/>
          <a:ext cx="2434218" cy="114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Progetti rivolti ai kids (6-13 anni)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Progetti rivolti ai ragazzi e ragazze (14-18)</a:t>
          </a:r>
          <a:endParaRPr lang="en-US" sz="1700" kern="1200"/>
        </a:p>
      </dsp:txBody>
      <dsp:txXfrm>
        <a:off x="7555" y="2020374"/>
        <a:ext cx="2434218" cy="1149780"/>
      </dsp:txXfrm>
    </dsp:sp>
    <dsp:sp modelId="{BB0F9C2F-FB98-4695-9CB2-73AA274B322C}">
      <dsp:nvSpPr>
        <dsp:cNvPr id="0" name=""/>
        <dsp:cNvSpPr/>
      </dsp:nvSpPr>
      <dsp:spPr>
        <a:xfrm>
          <a:off x="3658883" y="644125"/>
          <a:ext cx="851976" cy="8519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BFE5A-F4EE-4D5A-A2DF-61ABDAC374AB}">
      <dsp:nvSpPr>
        <dsp:cNvPr id="0" name=""/>
        <dsp:cNvSpPr/>
      </dsp:nvSpPr>
      <dsp:spPr>
        <a:xfrm>
          <a:off x="2867762" y="1604721"/>
          <a:ext cx="2434218" cy="365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300" kern="1200"/>
            <a:t>Insegnanti</a:t>
          </a:r>
          <a:endParaRPr lang="en-US" sz="2300" kern="1200"/>
        </a:p>
      </dsp:txBody>
      <dsp:txXfrm>
        <a:off x="2867762" y="1604721"/>
        <a:ext cx="2434218" cy="365132"/>
      </dsp:txXfrm>
    </dsp:sp>
    <dsp:sp modelId="{975C8C9B-D736-4C97-A347-2503D8F5854B}">
      <dsp:nvSpPr>
        <dsp:cNvPr id="0" name=""/>
        <dsp:cNvSpPr/>
      </dsp:nvSpPr>
      <dsp:spPr>
        <a:xfrm>
          <a:off x="2867762" y="2020374"/>
          <a:ext cx="2434218" cy="114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Scuola primaria e secondaria di primo grado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Scuola secondaria di secondo grado</a:t>
          </a:r>
          <a:endParaRPr lang="en-US" sz="1700" kern="1200"/>
        </a:p>
      </dsp:txBody>
      <dsp:txXfrm>
        <a:off x="2867762" y="2020374"/>
        <a:ext cx="2434218" cy="1149780"/>
      </dsp:txXfrm>
    </dsp:sp>
    <dsp:sp modelId="{8E71CEA6-F30B-47F5-98B0-34638218DCF1}">
      <dsp:nvSpPr>
        <dsp:cNvPr id="0" name=""/>
        <dsp:cNvSpPr/>
      </dsp:nvSpPr>
      <dsp:spPr>
        <a:xfrm>
          <a:off x="6519090" y="644125"/>
          <a:ext cx="851976" cy="8519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FBF51-C305-40A7-B17A-A4E5292FECFB}">
      <dsp:nvSpPr>
        <dsp:cNvPr id="0" name=""/>
        <dsp:cNvSpPr/>
      </dsp:nvSpPr>
      <dsp:spPr>
        <a:xfrm>
          <a:off x="5727969" y="1604721"/>
          <a:ext cx="2434218" cy="365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300" kern="1200"/>
            <a:t>Pubblico generico</a:t>
          </a:r>
          <a:endParaRPr lang="en-US" sz="2300" kern="1200"/>
        </a:p>
      </dsp:txBody>
      <dsp:txXfrm>
        <a:off x="5727969" y="1604721"/>
        <a:ext cx="2434218" cy="365132"/>
      </dsp:txXfrm>
    </dsp:sp>
    <dsp:sp modelId="{9DAB0070-BEB1-4862-9B08-891AD33EA381}">
      <dsp:nvSpPr>
        <dsp:cNvPr id="0" name=""/>
        <dsp:cNvSpPr/>
      </dsp:nvSpPr>
      <dsp:spPr>
        <a:xfrm>
          <a:off x="5727969" y="2020374"/>
          <a:ext cx="2434218" cy="114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67B9E-3B6A-4652-B68C-59DE55321C5F}">
      <dsp:nvSpPr>
        <dsp:cNvPr id="0" name=""/>
        <dsp:cNvSpPr/>
      </dsp:nvSpPr>
      <dsp:spPr>
        <a:xfrm>
          <a:off x="9379297" y="644125"/>
          <a:ext cx="851976" cy="8519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73BE6-72FC-498E-8879-445F5378D302}">
      <dsp:nvSpPr>
        <dsp:cNvPr id="0" name=""/>
        <dsp:cNvSpPr/>
      </dsp:nvSpPr>
      <dsp:spPr>
        <a:xfrm>
          <a:off x="8588176" y="1604721"/>
          <a:ext cx="2434218" cy="365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300" kern="1200"/>
            <a:t>Eventi e spettacoli</a:t>
          </a:r>
          <a:endParaRPr lang="en-US" sz="2300" kern="1200"/>
        </a:p>
      </dsp:txBody>
      <dsp:txXfrm>
        <a:off x="8588176" y="1604721"/>
        <a:ext cx="2434218" cy="365132"/>
      </dsp:txXfrm>
    </dsp:sp>
    <dsp:sp modelId="{6D09269E-EFD5-41C5-ACDF-78A92ED64142}">
      <dsp:nvSpPr>
        <dsp:cNvPr id="0" name=""/>
        <dsp:cNvSpPr/>
      </dsp:nvSpPr>
      <dsp:spPr>
        <a:xfrm>
          <a:off x="8588176" y="2020374"/>
          <a:ext cx="2434218" cy="114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59590-64A4-B742-AF9D-9156095E9EAF}">
      <dsp:nvSpPr>
        <dsp:cNvPr id="0" name=""/>
        <dsp:cNvSpPr/>
      </dsp:nvSpPr>
      <dsp:spPr>
        <a:xfrm>
          <a:off x="0" y="338888"/>
          <a:ext cx="771483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757" tIns="416560" rIns="59875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Possibilmente basandosi su un modello di input-processi-output-</a:t>
          </a:r>
          <a:r>
            <a:rPr lang="it-IT" sz="2000" kern="1200" dirty="0" err="1"/>
            <a:t>outcome</a:t>
          </a:r>
          <a:r>
            <a:rPr lang="it-IT" sz="2000" kern="1200" dirty="0"/>
            <a:t> </a:t>
          </a:r>
          <a:endParaRPr lang="en-US" sz="2000" kern="1200" dirty="0"/>
        </a:p>
      </dsp:txBody>
      <dsp:txXfrm>
        <a:off x="0" y="338888"/>
        <a:ext cx="7714837" cy="1134000"/>
      </dsp:txXfrm>
    </dsp:sp>
    <dsp:sp modelId="{7D7F7C83-5320-7D4A-8C3F-FFAF6B540B42}">
      <dsp:nvSpPr>
        <dsp:cNvPr id="0" name=""/>
        <dsp:cNvSpPr/>
      </dsp:nvSpPr>
      <dsp:spPr>
        <a:xfrm>
          <a:off x="385741" y="43688"/>
          <a:ext cx="5400385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22" tIns="0" rIns="2041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Definire gli obiettivi del progetto</a:t>
          </a:r>
          <a:endParaRPr lang="en-US" sz="2000" kern="1200"/>
        </a:p>
      </dsp:txBody>
      <dsp:txXfrm>
        <a:off x="414562" y="72509"/>
        <a:ext cx="5342743" cy="532758"/>
      </dsp:txXfrm>
    </dsp:sp>
    <dsp:sp modelId="{5598633B-BBCD-314D-9EC1-CB7250BFA826}">
      <dsp:nvSpPr>
        <dsp:cNvPr id="0" name=""/>
        <dsp:cNvSpPr/>
      </dsp:nvSpPr>
      <dsp:spPr>
        <a:xfrm>
          <a:off x="0" y="1876088"/>
          <a:ext cx="7714837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497941"/>
              <a:satOff val="1204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757" tIns="416560" rIns="59875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Scuola, pubblico generico, visitatori mostre ed </a:t>
          </a:r>
          <a:r>
            <a:rPr lang="it-IT" sz="2000" kern="1200" dirty="0" err="1"/>
            <a:t>exhibit</a:t>
          </a:r>
          <a:endParaRPr lang="it-IT" sz="2000" kern="1200" dirty="0"/>
        </a:p>
      </dsp:txBody>
      <dsp:txXfrm>
        <a:off x="0" y="1876088"/>
        <a:ext cx="7714837" cy="850500"/>
      </dsp:txXfrm>
    </dsp:sp>
    <dsp:sp modelId="{44EFA3AE-95BA-D043-A780-A113322B58BA}">
      <dsp:nvSpPr>
        <dsp:cNvPr id="0" name=""/>
        <dsp:cNvSpPr/>
      </dsp:nvSpPr>
      <dsp:spPr>
        <a:xfrm>
          <a:off x="385741" y="1580888"/>
          <a:ext cx="5400385" cy="590400"/>
        </a:xfrm>
        <a:prstGeom prst="roundRect">
          <a:avLst/>
        </a:prstGeom>
        <a:solidFill>
          <a:schemeClr val="accent4">
            <a:hueOff val="-497941"/>
            <a:satOff val="1204"/>
            <a:lumOff val="156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22" tIns="0" rIns="2041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Definire il campione a cui si rivolge il progetto</a:t>
          </a:r>
          <a:endParaRPr lang="en-US" sz="2000" kern="1200"/>
        </a:p>
      </dsp:txBody>
      <dsp:txXfrm>
        <a:off x="414562" y="1609709"/>
        <a:ext cx="5342743" cy="532758"/>
      </dsp:txXfrm>
    </dsp:sp>
    <dsp:sp modelId="{589EA060-E2C1-2E48-8916-D4B0797CB3C0}">
      <dsp:nvSpPr>
        <dsp:cNvPr id="0" name=""/>
        <dsp:cNvSpPr/>
      </dsp:nvSpPr>
      <dsp:spPr>
        <a:xfrm>
          <a:off x="0" y="3129788"/>
          <a:ext cx="7714837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995883"/>
              <a:satOff val="2409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757" tIns="416560" rIns="59875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come valutare i dati raccolti</a:t>
          </a:r>
        </a:p>
      </dsp:txBody>
      <dsp:txXfrm>
        <a:off x="0" y="3129788"/>
        <a:ext cx="7714837" cy="850500"/>
      </dsp:txXfrm>
    </dsp:sp>
    <dsp:sp modelId="{469FAE81-A737-0F45-A400-904F0060604B}">
      <dsp:nvSpPr>
        <dsp:cNvPr id="0" name=""/>
        <dsp:cNvSpPr/>
      </dsp:nvSpPr>
      <dsp:spPr>
        <a:xfrm>
          <a:off x="385741" y="2834588"/>
          <a:ext cx="5400385" cy="590400"/>
        </a:xfrm>
        <a:prstGeom prst="roundRect">
          <a:avLst/>
        </a:prstGeom>
        <a:solidFill>
          <a:schemeClr val="accent4">
            <a:hueOff val="-995883"/>
            <a:satOff val="2409"/>
            <a:lumOff val="313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22" tIns="0" rIns="2041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Sito WEB</a:t>
          </a:r>
          <a:endParaRPr lang="en-US" sz="2000" kern="1200" dirty="0"/>
        </a:p>
      </dsp:txBody>
      <dsp:txXfrm>
        <a:off x="414562" y="2863409"/>
        <a:ext cx="5342743" cy="532758"/>
      </dsp:txXfrm>
    </dsp:sp>
    <dsp:sp modelId="{2A595974-8EAA-D749-BD86-21FC3DFA2AFA}">
      <dsp:nvSpPr>
        <dsp:cNvPr id="0" name=""/>
        <dsp:cNvSpPr/>
      </dsp:nvSpPr>
      <dsp:spPr>
        <a:xfrm>
          <a:off x="0" y="4383488"/>
          <a:ext cx="7714837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1493824"/>
              <a:satOff val="3613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757" tIns="416560" rIns="59875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come usare i dati e come confrontali con altri progetti</a:t>
          </a:r>
        </a:p>
      </dsp:txBody>
      <dsp:txXfrm>
        <a:off x="0" y="4383488"/>
        <a:ext cx="7714837" cy="850500"/>
      </dsp:txXfrm>
    </dsp:sp>
    <dsp:sp modelId="{926A6C9A-686A-A443-BB7A-51177D4F9371}">
      <dsp:nvSpPr>
        <dsp:cNvPr id="0" name=""/>
        <dsp:cNvSpPr/>
      </dsp:nvSpPr>
      <dsp:spPr>
        <a:xfrm>
          <a:off x="385741" y="4088288"/>
          <a:ext cx="5400385" cy="590400"/>
        </a:xfrm>
        <a:prstGeom prst="roundRect">
          <a:avLst/>
        </a:prstGeom>
        <a:solidFill>
          <a:schemeClr val="accent4">
            <a:hueOff val="-1493824"/>
            <a:satOff val="3613"/>
            <a:lumOff val="470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22" tIns="0" rIns="2041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Social</a:t>
          </a:r>
          <a:endParaRPr lang="en-US" sz="2000" kern="1200" dirty="0"/>
        </a:p>
      </dsp:txBody>
      <dsp:txXfrm>
        <a:off x="414562" y="4117109"/>
        <a:ext cx="5342743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62065-E47A-CA4D-B51F-E381E27BC870}">
      <dsp:nvSpPr>
        <dsp:cNvPr id="0" name=""/>
        <dsp:cNvSpPr/>
      </dsp:nvSpPr>
      <dsp:spPr>
        <a:xfrm>
          <a:off x="2762" y="119045"/>
          <a:ext cx="5543661" cy="221746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Usare una società di consulenza esterna per valutare i nostri progetti</a:t>
          </a:r>
          <a:endParaRPr lang="en-US" sz="2500" kern="1200" dirty="0"/>
        </a:p>
      </dsp:txBody>
      <dsp:txXfrm>
        <a:off x="1111494" y="119045"/>
        <a:ext cx="3326197" cy="2217464"/>
      </dsp:txXfrm>
    </dsp:sp>
    <dsp:sp modelId="{5941C93D-6096-F742-B809-811419B6229B}">
      <dsp:nvSpPr>
        <dsp:cNvPr id="0" name=""/>
        <dsp:cNvSpPr/>
      </dsp:nvSpPr>
      <dsp:spPr>
        <a:xfrm>
          <a:off x="4825747" y="307529"/>
          <a:ext cx="4601238" cy="1840495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Lavoro da svolgere una tantum che demanda il 70% del lavoro alla società esterna</a:t>
          </a:r>
        </a:p>
      </dsp:txBody>
      <dsp:txXfrm>
        <a:off x="5745995" y="307529"/>
        <a:ext cx="2760743" cy="1840495"/>
      </dsp:txXfrm>
    </dsp:sp>
    <dsp:sp modelId="{5FCC3983-8F91-4B48-8C31-98C5DDC8C124}">
      <dsp:nvSpPr>
        <dsp:cNvPr id="0" name=""/>
        <dsp:cNvSpPr/>
      </dsp:nvSpPr>
      <dsp:spPr>
        <a:xfrm>
          <a:off x="2762" y="2646954"/>
          <a:ext cx="5543661" cy="2217464"/>
        </a:xfrm>
        <a:prstGeom prst="chevron">
          <a:avLst/>
        </a:prstGeom>
        <a:solidFill>
          <a:schemeClr val="accent3">
            <a:hueOff val="-1526620"/>
            <a:satOff val="-3613"/>
            <a:lumOff val="-470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Acquisire, attraverso un lavoro triennale con una società di consulenza, le capacità culturali per poi valutare i nostri progetti</a:t>
          </a:r>
          <a:endParaRPr lang="en-US" sz="2500" kern="1200" dirty="0"/>
        </a:p>
      </dsp:txBody>
      <dsp:txXfrm>
        <a:off x="1111494" y="2646954"/>
        <a:ext cx="3326197" cy="2217464"/>
      </dsp:txXfrm>
    </dsp:sp>
    <dsp:sp modelId="{B6C91A4B-F386-B64E-B618-6E1BC1A43334}">
      <dsp:nvSpPr>
        <dsp:cNvPr id="0" name=""/>
        <dsp:cNvSpPr/>
      </dsp:nvSpPr>
      <dsp:spPr>
        <a:xfrm>
          <a:off x="4825747" y="2835438"/>
          <a:ext cx="4601238" cy="1840495"/>
        </a:xfrm>
        <a:prstGeom prst="chevron">
          <a:avLst/>
        </a:prstGeom>
        <a:solidFill>
          <a:schemeClr val="accent3">
            <a:tint val="40000"/>
            <a:alpha val="90000"/>
            <a:hueOff val="-1100069"/>
            <a:satOff val="-7006"/>
            <a:lumOff val="-1046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-1100069"/>
              <a:satOff val="-7006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Personale a tempo determinato in vista dello sviluppo di un ufficio centrale come quello per i fondi esterni</a:t>
          </a:r>
        </a:p>
      </dsp:txBody>
      <dsp:txXfrm>
        <a:off x="5745995" y="2835438"/>
        <a:ext cx="2760743" cy="1840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E3DB2-A07D-F94E-B485-67038720FA35}" type="datetimeFigureOut">
              <a:rPr lang="it-IT" smtClean="0"/>
              <a:t>12/04/21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5F90-7650-674F-B15F-631A858F3B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81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C99D-EEF4-C847-8275-FA80131A76FB}" type="datetime1">
              <a:rPr lang="it-IT" smtClean="0"/>
              <a:t>12/04/21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8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A27F-BAA3-0049-887B-F37EF0E91C40}" type="datetime1">
              <a:rPr lang="it-IT" smtClean="0"/>
              <a:t>12/04/21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3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0803-4E4C-994D-AC4F-4DCFD9994CFD}" type="datetime1">
              <a:rPr lang="it-IT" smtClean="0"/>
              <a:t>12/04/21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8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308F-B4FD-C547-8DB3-BA43FBB5E366}" type="datetime1">
              <a:rPr lang="it-IT" smtClean="0"/>
              <a:t>12/04/21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5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2DED-F75B-D746-8675-6D799F18BDB3}" type="datetime1">
              <a:rPr lang="it-IT" smtClean="0"/>
              <a:t>12/04/21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2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2FA8-20E7-6C46-B3E9-4A550F36D881}" type="datetime1">
              <a:rPr lang="it-IT" smtClean="0"/>
              <a:t>12/04/21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2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1B8B-D899-FD4D-BAC2-761C32A51E2D}" type="datetime1">
              <a:rPr lang="it-IT" smtClean="0"/>
              <a:t>12/04/21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7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A848-96FB-C145-AAF0-ED1B4BCE598C}" type="datetime1">
              <a:rPr lang="it-IT" smtClean="0"/>
              <a:t>12/04/21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8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D836-F009-B943-83A9-BA2E96521708}" type="datetime1">
              <a:rPr lang="it-IT" smtClean="0"/>
              <a:t>12/04/21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2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1E622BA-501C-804B-967F-D0A23FFB3EE6}" type="datetime1">
              <a:rPr lang="it-IT" smtClean="0"/>
              <a:t>12/04/21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5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D5FD-94FD-DA41-BDFB-B116705CB7BD}" type="datetime1">
              <a:rPr lang="it-IT" smtClean="0"/>
              <a:t>12/04/21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Pierluigi Paolucci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0FECAA-AB30-2047-9010-3F848BA80D30}" type="datetime1">
              <a:rPr lang="it-IT" smtClean="0"/>
              <a:t>12/04/21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28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5485B9-8EE1-447A-9C08-F7D6B532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olti punti interrogativi su sfondo nero">
            <a:extLst>
              <a:ext uri="{FF2B5EF4-FFF2-40B4-BE49-F238E27FC236}">
                <a16:creationId xmlns:a16="http://schemas.microsoft.com/office/drawing/2014/main" id="{D6D2CDBC-5DD4-4223-A617-CD5691874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7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63707F-B98C-4143-AFCF-D6B56C975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2DFBB-460D-4ECB-BD76-509C99DAD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1197"/>
            <a:ext cx="5009388" cy="57893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C1D334-2790-F745-8846-EDD3D1451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26" y="1419225"/>
            <a:ext cx="4320227" cy="2395117"/>
          </a:xfrm>
        </p:spPr>
        <p:txBody>
          <a:bodyPr>
            <a:normAutofit/>
          </a:bodyPr>
          <a:lstStyle/>
          <a:p>
            <a:r>
              <a:rPr lang="it-IT" sz="4000">
                <a:solidFill>
                  <a:srgbClr val="FFFFFF"/>
                </a:solidFill>
              </a:rPr>
              <a:t>Come valutare i progetti della CC3M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1313634-6473-604A-99DB-A4F5EA357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125" y="4436703"/>
            <a:ext cx="4320228" cy="161419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900">
                <a:solidFill>
                  <a:srgbClr val="FFFFFF">
                    <a:alpha val="75000"/>
                  </a:srgbClr>
                </a:solidFill>
              </a:rPr>
              <a:t>Pia Astone</a:t>
            </a:r>
          </a:p>
          <a:p>
            <a:pPr>
              <a:lnSpc>
                <a:spcPct val="110000"/>
              </a:lnSpc>
            </a:pPr>
            <a:r>
              <a:rPr lang="it-IT" sz="900">
                <a:solidFill>
                  <a:srgbClr val="FFFFFF">
                    <a:alpha val="75000"/>
                  </a:srgbClr>
                </a:solidFill>
              </a:rPr>
              <a:t>Eleonora Cossi</a:t>
            </a:r>
          </a:p>
          <a:p>
            <a:pPr>
              <a:lnSpc>
                <a:spcPct val="110000"/>
              </a:lnSpc>
            </a:pPr>
            <a:r>
              <a:rPr lang="it-IT" sz="900">
                <a:solidFill>
                  <a:srgbClr val="FFFFFF">
                    <a:alpha val="75000"/>
                  </a:srgbClr>
                </a:solidFill>
              </a:rPr>
              <a:t>Andrea Gozzelino</a:t>
            </a:r>
          </a:p>
          <a:p>
            <a:pPr>
              <a:lnSpc>
                <a:spcPct val="110000"/>
              </a:lnSpc>
            </a:pPr>
            <a:r>
              <a:rPr lang="it-IT" sz="900">
                <a:solidFill>
                  <a:srgbClr val="FFFFFF">
                    <a:alpha val="75000"/>
                  </a:srgbClr>
                </a:solidFill>
              </a:rPr>
              <a:t>Marcello Lissia</a:t>
            </a:r>
          </a:p>
          <a:p>
            <a:pPr>
              <a:lnSpc>
                <a:spcPct val="110000"/>
              </a:lnSpc>
            </a:pPr>
            <a:r>
              <a:rPr lang="it-IT" sz="900">
                <a:solidFill>
                  <a:srgbClr val="FFFFFF">
                    <a:alpha val="75000"/>
                  </a:srgbClr>
                </a:solidFill>
              </a:rPr>
              <a:t>Pierluigi Paolucci</a:t>
            </a:r>
          </a:p>
          <a:p>
            <a:pPr>
              <a:lnSpc>
                <a:spcPct val="110000"/>
              </a:lnSpc>
            </a:pPr>
            <a:r>
              <a:rPr lang="it-IT" sz="900">
                <a:solidFill>
                  <a:srgbClr val="FFFFFF">
                    <a:alpha val="75000"/>
                  </a:srgbClr>
                </a:solidFill>
              </a:rPr>
              <a:t>Cecilia Collà Ruvolo</a:t>
            </a:r>
          </a:p>
          <a:p>
            <a:pPr>
              <a:lnSpc>
                <a:spcPct val="110000"/>
              </a:lnSpc>
            </a:pPr>
            <a:endParaRPr lang="it-IT" sz="900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11E74E-F712-7940-9B1F-7D77A761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BDB417-705B-6E41-9735-6818F1AE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06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C455694-48B5-A841-9D69-82A1503F8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98" y="1009397"/>
            <a:ext cx="2044596" cy="4709131"/>
          </a:xfrm>
        </p:spPr>
        <p:txBody>
          <a:bodyPr anchor="ctr">
            <a:normAutofit/>
          </a:bodyPr>
          <a:lstStyle/>
          <a:p>
            <a:r>
              <a:rPr lang="it-IT" dirty="0"/>
              <a:t>Due strade possibili da seguire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0252CF-58A0-D043-ABE8-A38383EED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Pierluigi Paolucci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73E32DC-736A-6C4F-8A0E-766737A6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20" name="Segnaposto contenuto 2">
            <a:extLst>
              <a:ext uri="{FF2B5EF4-FFF2-40B4-BE49-F238E27FC236}">
                <a16:creationId xmlns:a16="http://schemas.microsoft.com/office/drawing/2014/main" id="{59695AC6-9598-4BC2-99CC-771530859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297835"/>
              </p:ext>
            </p:extLst>
          </p:nvPr>
        </p:nvGraphicFramePr>
        <p:xfrm>
          <a:off x="2466975" y="933450"/>
          <a:ext cx="9429749" cy="498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E31EAB-D923-9C41-A326-F0E3D76207C1}"/>
              </a:ext>
            </a:extLst>
          </p:cNvPr>
          <p:cNvSpPr txBox="1"/>
          <p:nvPr/>
        </p:nvSpPr>
        <p:spPr>
          <a:xfrm>
            <a:off x="2466975" y="6064292"/>
            <a:ext cx="8053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Siamo in contatto con 2 società ed abbiamo preparato un capitolato di massima</a:t>
            </a:r>
          </a:p>
          <a:p>
            <a:r>
              <a:rPr lang="it-IT" dirty="0"/>
              <a:t>Per poter fare un’indagine di mercato sulla base di 3 anni di lavoro</a:t>
            </a:r>
          </a:p>
        </p:txBody>
      </p:sp>
    </p:spTree>
    <p:extLst>
      <p:ext uri="{BB962C8B-B14F-4D97-AF65-F5344CB8AC3E}">
        <p14:creationId xmlns:p14="http://schemas.microsoft.com/office/powerpoint/2010/main" val="372268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C455694-48B5-A841-9D69-82A1503F8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it-IT" sz="2500">
                <a:solidFill>
                  <a:srgbClr val="FFFFFF"/>
                </a:solidFill>
              </a:rPr>
              <a:t>Come vorremmo procedere se siete d’accordo	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476E06-3221-E049-B3D2-0248AD0FA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280" y="2750996"/>
            <a:ext cx="3123783" cy="2900887"/>
          </a:xfrm>
        </p:spPr>
        <p:txBody>
          <a:bodyPr anchor="t">
            <a:normAutofit/>
          </a:bodyPr>
          <a:lstStyle/>
          <a:p>
            <a:r>
              <a:rPr lang="it-IT" sz="1800" dirty="0">
                <a:solidFill>
                  <a:srgbClr val="FFFFFF"/>
                </a:solidFill>
              </a:rPr>
              <a:t>Contattato 3 società di consulenza (</a:t>
            </a:r>
            <a:r>
              <a:rPr lang="it-IT" sz="1800" dirty="0" err="1">
                <a:solidFill>
                  <a:srgbClr val="FFFFFF"/>
                </a:solidFill>
              </a:rPr>
              <a:t>Formicablù</a:t>
            </a:r>
            <a:r>
              <a:rPr lang="it-IT" sz="1800" dirty="0">
                <a:solidFill>
                  <a:srgbClr val="FFFFFF"/>
                </a:solidFill>
              </a:rPr>
              <a:t>, </a:t>
            </a:r>
            <a:r>
              <a:rPr lang="it-IT" sz="1800" dirty="0" err="1">
                <a:solidFill>
                  <a:srgbClr val="FFFFFF"/>
                </a:solidFill>
              </a:rPr>
              <a:t>Observa</a:t>
            </a:r>
            <a:r>
              <a:rPr lang="it-IT" sz="1800" dirty="0">
                <a:solidFill>
                  <a:srgbClr val="FFFFFF"/>
                </a:solidFill>
              </a:rPr>
              <a:t> e </a:t>
            </a:r>
            <a:r>
              <a:rPr lang="it-IT" sz="1800" dirty="0" err="1">
                <a:solidFill>
                  <a:srgbClr val="FFFFFF"/>
                </a:solidFill>
              </a:rPr>
              <a:t>iXe</a:t>
            </a:r>
            <a:r>
              <a:rPr lang="it-IT" sz="1800" dirty="0">
                <a:solidFill>
                  <a:srgbClr val="FFFFFF"/>
                </a:solidFill>
              </a:rPr>
              <a:t>)</a:t>
            </a:r>
          </a:p>
          <a:p>
            <a:r>
              <a:rPr lang="it-IT" sz="1800" dirty="0">
                <a:solidFill>
                  <a:srgbClr val="FFFFFF"/>
                </a:solidFill>
              </a:rPr>
              <a:t>Abbiamo sottoposto lo stesso capitolato a tutti per valutare il lato economico</a:t>
            </a:r>
          </a:p>
          <a:p>
            <a:pPr marL="666900" lvl="1" indent="-342900">
              <a:buFont typeface="+mj-lt"/>
              <a:buAutoNum type="arabicPeriod"/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0252CF-58A0-D043-ABE8-A38383EED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>
                    <a:lumMod val="75000"/>
                    <a:lumOff val="25000"/>
                  </a:schemeClr>
                </a:solidFill>
              </a:rPr>
              <a:t>Pierluigi Paolucci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73E32DC-736A-6C4F-8A0E-766737A6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bg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9359520C-1894-5745-8CD7-BB05E20CA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397" y="0"/>
            <a:ext cx="7485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83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26FDA2-9AAF-3D46-890B-9152FE76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2182"/>
          </a:xfrm>
        </p:spPr>
        <p:txBody>
          <a:bodyPr/>
          <a:lstStyle/>
          <a:p>
            <a:r>
              <a:rPr lang="it-IT" dirty="0"/>
              <a:t>Software commerciali per la valutazione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67D2D52D-B45D-7745-9F04-0D4765398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556" y="1440281"/>
            <a:ext cx="11364888" cy="4983633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333F21E-516E-344B-BACD-9BCB07A7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0338CB-B219-054A-B68B-A70D05E1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41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mpadina su sfondo giallo con cavo e fasci di luce disegnati">
            <a:extLst>
              <a:ext uri="{FF2B5EF4-FFF2-40B4-BE49-F238E27FC236}">
                <a16:creationId xmlns:a16="http://schemas.microsoft.com/office/drawing/2014/main" id="{19B34B75-8C87-47F0-AF6D-9235BFCCF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39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21B23-F4D2-7C4D-B5D9-B68C816DF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" y="239653"/>
            <a:ext cx="6805287" cy="9257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Valutazione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dei</a:t>
            </a:r>
            <a:r>
              <a:rPr lang="en-US" sz="4000" dirty="0">
                <a:solidFill>
                  <a:schemeClr val="tx1"/>
                </a:solidFill>
              </a:rPr>
              <a:t> WEB/social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7B56B0F-BD18-EB41-9060-888F8FA6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3A9D1B-B5B6-8F41-BE0F-1E6E3239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EFFDAB-1D6D-914E-94F0-5F7D816431CE}"/>
              </a:ext>
            </a:extLst>
          </p:cNvPr>
          <p:cNvSpPr txBox="1"/>
          <p:nvPr/>
        </p:nvSpPr>
        <p:spPr>
          <a:xfrm>
            <a:off x="330783" y="1789641"/>
            <a:ext cx="5308166" cy="2123658"/>
          </a:xfrm>
          <a:prstGeom prst="rect">
            <a:avLst/>
          </a:prstGeom>
          <a:gradFill flip="none" rotWithShape="1">
            <a:gsLst>
              <a:gs pos="55000">
                <a:srgbClr val="F6D936"/>
              </a:gs>
              <a:gs pos="15000">
                <a:schemeClr val="bg2">
                  <a:tint val="90000"/>
                  <a:lumMod val="11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/>
              <a:t>Pagina WEB</a:t>
            </a:r>
          </a:p>
          <a:p>
            <a:r>
              <a:rPr lang="it-IT" sz="3200" dirty="0" err="1"/>
              <a:t>Facebook</a:t>
            </a:r>
            <a:endParaRPr lang="it-IT" sz="3200" dirty="0"/>
          </a:p>
          <a:p>
            <a:r>
              <a:rPr lang="it-IT" sz="3200" dirty="0"/>
              <a:t>Instagram</a:t>
            </a:r>
            <a:endParaRPr lang="it-IT" sz="2800" dirty="0"/>
          </a:p>
          <a:p>
            <a:r>
              <a:rPr lang="it-IT" sz="3200" dirty="0" err="1"/>
              <a:t>Youtube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76704A6-B689-7D41-AC6F-417DEA06D1C4}"/>
              </a:ext>
            </a:extLst>
          </p:cNvPr>
          <p:cNvSpPr txBox="1"/>
          <p:nvPr/>
        </p:nvSpPr>
        <p:spPr>
          <a:xfrm>
            <a:off x="1587747" y="4520661"/>
            <a:ext cx="5308166" cy="1569660"/>
          </a:xfrm>
          <a:prstGeom prst="rect">
            <a:avLst/>
          </a:prstGeom>
          <a:gradFill flip="none" rotWithShape="1">
            <a:gsLst>
              <a:gs pos="49000">
                <a:srgbClr val="F6D936"/>
              </a:gs>
              <a:gs pos="15000">
                <a:schemeClr val="bg2">
                  <a:tint val="90000"/>
                  <a:lumMod val="11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/>
              <a:t>Affiliazione</a:t>
            </a:r>
          </a:p>
          <a:p>
            <a:r>
              <a:rPr lang="it-IT" sz="3200" dirty="0"/>
              <a:t>Continuità </a:t>
            </a:r>
          </a:p>
          <a:p>
            <a:r>
              <a:rPr lang="it-IT" sz="3200" dirty="0"/>
              <a:t>Valutazione (statistiche)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806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8310A3-1517-431E-A8FC-5E6F018BC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7CDC4B5-39E3-0C4A-BBAE-D565CBAD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3475915" cy="466906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chemeClr val="tx2"/>
                </a:solidFill>
              </a:rPr>
              <a:t>facebook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23E396-BE04-4D91-89A5-24877C3E9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50CC05-D6B0-42F7-9792-8677B5394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704962-EC61-43A0-B8F5-F0E73686A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Content Placeholder 14">
            <a:extLst>
              <a:ext uri="{FF2B5EF4-FFF2-40B4-BE49-F238E27FC236}">
                <a16:creationId xmlns:a16="http://schemas.microsoft.com/office/drawing/2014/main" id="{9A4891FD-F75C-4E5F-B26A-DD8FB9F22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92942"/>
            <a:ext cx="3475915" cy="40658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b="1" dirty="0"/>
              <a:t>Trend </a:t>
            </a:r>
            <a:r>
              <a:rPr lang="en-US" sz="1800" b="1" dirty="0" err="1"/>
              <a:t>nel</a:t>
            </a:r>
            <a:r>
              <a:rPr lang="en-US" sz="1800" b="1" dirty="0"/>
              <a:t> tempo</a:t>
            </a:r>
          </a:p>
          <a:p>
            <a:r>
              <a:rPr lang="en-US" dirty="0" err="1"/>
              <a:t>Numero</a:t>
            </a:r>
            <a:r>
              <a:rPr lang="en-US" dirty="0"/>
              <a:t> </a:t>
            </a:r>
            <a:r>
              <a:rPr lang="en-US" dirty="0" err="1"/>
              <a:t>totale</a:t>
            </a:r>
            <a:r>
              <a:rPr lang="en-US" dirty="0"/>
              <a:t> di “mi </a:t>
            </a:r>
            <a:r>
              <a:rPr lang="en-US" dirty="0" err="1"/>
              <a:t>piace</a:t>
            </a:r>
            <a:r>
              <a:rPr lang="en-US" dirty="0"/>
              <a:t>”</a:t>
            </a:r>
          </a:p>
          <a:p>
            <a:r>
              <a:rPr lang="en-US" dirty="0" err="1"/>
              <a:t>Copertura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post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DBC3A1-652F-4058-94C8-0F512D44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26" y="628650"/>
            <a:ext cx="7503518" cy="3528456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91A85921-15D3-0B46-95FF-2A309E67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047" y="1169062"/>
            <a:ext cx="7165430" cy="245416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A205CC8-8A08-4581-B9ED-683CF3A04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26" y="4233559"/>
            <a:ext cx="3703324" cy="2140389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3E151ED-6F35-B347-8401-520C69BE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88" y="4401459"/>
            <a:ext cx="2982093" cy="181162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D090A5C-3625-4701-8C21-52969B3A7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233559"/>
            <a:ext cx="3703197" cy="2140389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13DABC1-2E32-A345-8BDD-0EAAA038C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967" y="4411202"/>
            <a:ext cx="3365510" cy="1792134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FB629A-4B36-4C41-BB5B-E969DFD0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9961"/>
            <a:ext cx="49898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C34DA6"/>
                </a:solidFill>
              </a:rPr>
              <a:t>Pierluigi Paolucci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0CC8C0-3F4C-3945-BF88-7D8B4EE6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8139" y="6394287"/>
            <a:ext cx="5448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>
                <a:solidFill>
                  <a:srgbClr val="C34DA6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C34D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38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DDF273-E040-4765-AD05-872458E13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7CDC4B5-39E3-0C4A-BBAE-D565CBAD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4" y="654122"/>
            <a:ext cx="10993549" cy="5896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facebook</a:t>
            </a:r>
            <a:endParaRPr lang="en-US" sz="36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48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4911BD7-8193-CE4D-A9AA-8ACB5EC90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01" y="1444372"/>
            <a:ext cx="5872727" cy="461009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55C7AAC-FF49-824F-807F-A7A01985D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599" y="2651677"/>
            <a:ext cx="5486400" cy="2359151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FB629A-4B36-4C41-BB5B-E969DFD0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02187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900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Pierluigi Paolucci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0CC8C0-3F4C-3945-BF88-7D8B4EE6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6513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 sz="9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spcAft>
                  <a:spcPts val="600"/>
                </a:spcAft>
              </a:pPr>
              <a:t>15</a:t>
            </a:fld>
            <a:endParaRPr lang="en-US" sz="9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85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175C8252-9914-9D4D-B086-7422EF25B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7" y="1520597"/>
            <a:ext cx="7120299" cy="4521387"/>
          </a:xfrm>
          <a:prstGeom prst="rect">
            <a:avLst/>
          </a:prstGeom>
        </p:spPr>
      </p:pic>
      <p:sp>
        <p:nvSpPr>
          <p:cNvPr id="23" name="Titolo 22">
            <a:extLst>
              <a:ext uri="{FF2B5EF4-FFF2-40B4-BE49-F238E27FC236}">
                <a16:creationId xmlns:a16="http://schemas.microsoft.com/office/drawing/2014/main" id="{6B71BBD3-3FA6-EB48-9624-8523699E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97415"/>
          </a:xfrm>
        </p:spPr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youtube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3E1D861-C399-1F4F-BFFB-2EAD5DD8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900" kern="1200" cap="all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Pierluigi Paolucci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F958155-6E6D-9049-9463-87D4F59E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 sz="900">
                <a:solidFill>
                  <a:schemeClr val="bg1">
                    <a:lumMod val="75000"/>
                    <a:lumOff val="25000"/>
                  </a:schemeClr>
                </a:solidFill>
              </a:rPr>
              <a:pPr defTabSz="457200">
                <a:spcAft>
                  <a:spcPts val="600"/>
                </a:spcAft>
              </a:pPr>
              <a:t>16</a:t>
            </a:fld>
            <a:endParaRPr lang="en-US" sz="90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A29BC7B-AD9B-5240-A998-FDE140357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388" y="1439574"/>
            <a:ext cx="4383794" cy="4602409"/>
          </a:xfrm>
          <a:prstGeom prst="rect">
            <a:avLst/>
          </a:prstGeom>
        </p:spPr>
      </p:pic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202C1620-8272-7A40-8414-DDC48179CAC2}"/>
              </a:ext>
            </a:extLst>
          </p:cNvPr>
          <p:cNvSpPr/>
          <p:nvPr/>
        </p:nvSpPr>
        <p:spPr>
          <a:xfrm>
            <a:off x="127322" y="5474825"/>
            <a:ext cx="2974693" cy="70605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590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63FC0CD-F19B-4D9C-9C47-EB7E9D16E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olo 22">
            <a:extLst>
              <a:ext uri="{FF2B5EF4-FFF2-40B4-BE49-F238E27FC236}">
                <a16:creationId xmlns:a16="http://schemas.microsoft.com/office/drawing/2014/main" id="{6B71BBD3-3FA6-EB48-9624-8523699E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0993549" cy="7229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youtube</a:t>
            </a:r>
            <a:endParaRPr lang="en-US" sz="36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70159E-5269-4C18-AA0B-D50513DB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BE9C8C-98B2-41C2-B47B-9A396CBA2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ECCA3D-5ECA-4A8B-B9D7-CE6DEB72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F32246-CA70-3140-9912-F21EC992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85" y="1618539"/>
            <a:ext cx="9611410" cy="4541392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3E1D861-C399-1F4F-BFFB-2EAD5DD8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00800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900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Pierluigi Paolucci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F958155-6E6D-9049-9463-87D4F59E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 sz="9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spcAft>
                  <a:spcPts val="600"/>
                </a:spcAft>
              </a:pPr>
              <a:t>17</a:t>
            </a:fld>
            <a:endParaRPr lang="en-US" sz="9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19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3E1D861-C399-1F4F-BFFB-2EAD5DD8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900" kern="1200" cap="all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Pierluigi Paolucci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F958155-6E6D-9049-9463-87D4F59E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 sz="90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pPr defTabSz="457200">
                <a:spcAft>
                  <a:spcPts val="600"/>
                </a:spcAft>
              </a:pPr>
              <a:t>18</a:t>
            </a:fld>
            <a:endParaRPr lang="en-US" sz="90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4EE8F50-6A48-8543-A3F7-F4CA4D21644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581649" y="0"/>
            <a:ext cx="4527104" cy="276239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FCC8868-0716-6740-AEAC-AD3798FA7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9" y="2665361"/>
            <a:ext cx="7347963" cy="3331736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39313B8C-5151-9245-91C0-6002DDCF4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402" y="2665361"/>
            <a:ext cx="4693598" cy="4192639"/>
          </a:xfrm>
          <a:prstGeom prst="rect">
            <a:avLst/>
          </a:prstGeom>
        </p:spPr>
      </p:pic>
      <p:sp>
        <p:nvSpPr>
          <p:cNvPr id="33" name="Titolo 22">
            <a:extLst>
              <a:ext uri="{FF2B5EF4-FFF2-40B4-BE49-F238E27FC236}">
                <a16:creationId xmlns:a16="http://schemas.microsoft.com/office/drawing/2014/main" id="{5A713D53-E37F-EB46-80D3-31B99873F57B}"/>
              </a:ext>
            </a:extLst>
          </p:cNvPr>
          <p:cNvSpPr txBox="1">
            <a:spLocks/>
          </p:cNvSpPr>
          <p:nvPr/>
        </p:nvSpPr>
        <p:spPr>
          <a:xfrm>
            <a:off x="581192" y="723901"/>
            <a:ext cx="6745584" cy="7229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err="1">
                <a:solidFill>
                  <a:schemeClr val="bg1"/>
                </a:solidFill>
              </a:rPr>
              <a:t>youtube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63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530FFDA-6F1F-0A45-88E4-EBF5DF66E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it-IT">
                <a:solidFill>
                  <a:srgbClr val="FFFEFF"/>
                </a:solidFill>
              </a:rPr>
              <a:t>conclusioni</a:t>
            </a:r>
          </a:p>
        </p:txBody>
      </p:sp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5E649725-9F47-D84D-B303-B19F76CBC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7210531" cy="5316984"/>
          </a:xfrm>
        </p:spPr>
        <p:txBody>
          <a:bodyPr>
            <a:normAutofit/>
          </a:bodyPr>
          <a:lstStyle/>
          <a:p>
            <a:r>
              <a:rPr lang="it-IT" sz="2000" dirty="0"/>
              <a:t>Proposta:</a:t>
            </a:r>
          </a:p>
          <a:p>
            <a:pPr lvl="1"/>
            <a:r>
              <a:rPr lang="it-IT" sz="1800" dirty="0"/>
              <a:t>Cercare 2-3 società alle quali fare un richiesta dettagliata</a:t>
            </a:r>
          </a:p>
          <a:p>
            <a:pPr lvl="1"/>
            <a:r>
              <a:rPr lang="it-IT" sz="1800" dirty="0"/>
              <a:t>Proporre 2 progetti delle CC3M per anno (2021-2022) da valutare con il loro totale supporto</a:t>
            </a:r>
          </a:p>
          <a:p>
            <a:pPr lvl="1"/>
            <a:r>
              <a:rPr lang="it-IT" sz="1800" dirty="0"/>
              <a:t>Fare in modo che tutto il materiale, corsi, </a:t>
            </a:r>
            <a:r>
              <a:rPr lang="it-IT" sz="1800" dirty="0" err="1"/>
              <a:t>tool</a:t>
            </a:r>
            <a:r>
              <a:rPr lang="it-IT" sz="1800" dirty="0"/>
              <a:t> di analisi siano poi a disposizione dell’INFN per tutte le valutazioni successive.</a:t>
            </a:r>
          </a:p>
          <a:p>
            <a:r>
              <a:rPr lang="it-IT" sz="2000" dirty="0"/>
              <a:t>Ci vorrà circa un mese per definire la ditta </a:t>
            </a:r>
          </a:p>
          <a:p>
            <a:r>
              <a:rPr lang="it-IT" sz="2000" dirty="0"/>
              <a:t>Dopo di che andranno scelti i primi due progetti che siano, grandi, in tempo con la fase questionari </a:t>
            </a:r>
            <a:r>
              <a:rPr lang="it-IT" sz="2000" dirty="0" err="1"/>
              <a:t>pre</a:t>
            </a:r>
            <a:r>
              <a:rPr lang="it-IT" sz="2000" dirty="0"/>
              <a:t>/post e che abbiamo uno o più dipendenti/associati disponibili a seguire tutta la fase di valutazione e di apprendimento.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CE4BAA-9E62-A149-A0AF-BC7763B5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Pierluigi Paolucci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E3E6CFD-9A6B-5847-869B-6451EFE6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5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FC8B0CB-DFFA-F545-8B77-A77E4DA23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it-IT" dirty="0"/>
              <a:t>Come valutare  un progetto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7E9B2AC5-1C3E-4834-BD00-193BDD24A9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23423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D39A11-AE19-EB4E-96CC-16C18D13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47098F-81A3-464B-8053-7BB16241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5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248777-76DD-934D-B27D-334BF53D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9919"/>
          </a:xfrm>
        </p:spPr>
        <p:txBody>
          <a:bodyPr>
            <a:normAutofit/>
          </a:bodyPr>
          <a:lstStyle/>
          <a:p>
            <a:r>
              <a:rPr lang="it-IT" dirty="0"/>
              <a:t>Tipologia di progetto dell’INFN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6C50E0-3B45-A64E-B549-E2B6FCBB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Pierluigi Paolucci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82F5DB-1986-C54F-89E9-E648E8D6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83C5CAAB-7A4C-4D4E-917C-C448834AA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413798"/>
              </p:ext>
            </p:extLst>
          </p:nvPr>
        </p:nvGraphicFramePr>
        <p:xfrm>
          <a:off x="580691" y="1681644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888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285A2D-A86A-DB4E-AE20-855D4164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it-IT" dirty="0"/>
              <a:t>Come avvicinarsi alla valutazione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81A4DF5C-5B5A-4351-8DB5-1658031E07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743557"/>
              </p:ext>
            </p:extLst>
          </p:nvPr>
        </p:nvGraphicFramePr>
        <p:xfrm>
          <a:off x="4112727" y="894522"/>
          <a:ext cx="7714837" cy="5277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162A4F2-46C7-FB48-B1DF-25AD7E9C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93E8B5-1409-F240-887E-0B0571CC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6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A3666C-BC7C-CD4C-A61F-1E13CA04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8835"/>
          </a:xfrm>
        </p:spPr>
        <p:txBody>
          <a:bodyPr>
            <a:normAutofit/>
          </a:bodyPr>
          <a:lstStyle/>
          <a:p>
            <a:r>
              <a:rPr lang="it-IT" sz="3200" dirty="0"/>
              <a:t>Conoscere il proprio campione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5E30EC-FB71-0C47-911B-EE655F128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132142"/>
            <a:ext cx="11029615" cy="3634486"/>
          </a:xfrm>
        </p:spPr>
        <p:txBody>
          <a:bodyPr>
            <a:normAutofit/>
          </a:bodyPr>
          <a:lstStyle/>
          <a:p>
            <a:r>
              <a:rPr lang="it-IT" sz="2800" dirty="0"/>
              <a:t>Questionario di tipo </a:t>
            </a:r>
            <a:r>
              <a:rPr lang="it-IT" sz="2800" i="1" dirty="0"/>
              <a:t>anagrafico, conoscitivo </a:t>
            </a:r>
          </a:p>
          <a:p>
            <a:pPr lvl="1"/>
            <a:r>
              <a:rPr lang="it-IT" sz="2000" dirty="0">
                <a:solidFill>
                  <a:srgbClr val="FF0000"/>
                </a:solidFill>
              </a:rPr>
              <a:t>Serie di domande comuni a tutti i progetti</a:t>
            </a:r>
            <a:r>
              <a:rPr lang="it-IT" sz="2000" dirty="0"/>
              <a:t> (età, area geografica, sesso, interessi, scuola, grado….)</a:t>
            </a:r>
          </a:p>
          <a:p>
            <a:pPr lvl="1"/>
            <a:r>
              <a:rPr lang="it-IT" sz="2000" dirty="0">
                <a:solidFill>
                  <a:srgbClr val="FF0000"/>
                </a:solidFill>
              </a:rPr>
              <a:t>Domande relative al tipo di campione </a:t>
            </a:r>
            <a:r>
              <a:rPr lang="it-IT" sz="2000" dirty="0"/>
              <a:t>(differenza tra studenti, professori e pubblico generico)</a:t>
            </a:r>
          </a:p>
          <a:p>
            <a:pPr lvl="1"/>
            <a:r>
              <a:rPr lang="it-IT" sz="2000" dirty="0">
                <a:solidFill>
                  <a:srgbClr val="FF0000"/>
                </a:solidFill>
              </a:rPr>
              <a:t>Domande specifiche del progetto </a:t>
            </a:r>
            <a:r>
              <a:rPr lang="it-IT" sz="2000" dirty="0"/>
              <a:t>(Premio Asimov è interessato a capire chi, quanto e cosa leggono i ragazzi)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4FE3565-48DD-D647-8284-EED1F81A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B6B49F1-F186-284E-ACD2-3275E675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1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D87E32-9072-374B-8C07-D70D1412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12294"/>
          </a:xfrm>
        </p:spPr>
        <p:txBody>
          <a:bodyPr/>
          <a:lstStyle/>
          <a:p>
            <a:r>
              <a:rPr lang="it-IT"/>
              <a:t>Valutare il raggiungimento degli obiettivi (difficile)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EB2772-160A-D243-BB10-FED143CD3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28775"/>
            <a:ext cx="11029615" cy="4346575"/>
          </a:xfrm>
        </p:spPr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Modello di input-processi-output-</a:t>
            </a:r>
            <a:r>
              <a:rPr lang="it-IT" sz="2400" dirty="0" err="1">
                <a:solidFill>
                  <a:srgbClr val="FF0000"/>
                </a:solidFill>
              </a:rPr>
              <a:t>outcome</a:t>
            </a:r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>
                <a:solidFill>
                  <a:srgbClr val="0070C0"/>
                </a:solidFill>
              </a:rPr>
              <a:t>Definizione degli obiettivi</a:t>
            </a:r>
          </a:p>
          <a:p>
            <a:r>
              <a:rPr lang="it-IT" sz="2400" dirty="0"/>
              <a:t>Realizzazione di strumenti di indagine, test pilota</a:t>
            </a:r>
          </a:p>
          <a:p>
            <a:pPr lvl="1"/>
            <a:r>
              <a:rPr lang="it-IT" sz="2000" dirty="0"/>
              <a:t>Questionario di valutazione </a:t>
            </a:r>
            <a:r>
              <a:rPr lang="it-IT" sz="2000" dirty="0" err="1"/>
              <a:t>pre</a:t>
            </a:r>
            <a:r>
              <a:rPr lang="it-IT" sz="2000" dirty="0"/>
              <a:t> e post</a:t>
            </a:r>
          </a:p>
          <a:p>
            <a:pPr lvl="2"/>
            <a:r>
              <a:rPr lang="it-IT" sz="1800" dirty="0"/>
              <a:t>Serie di domande per ognuno degli obiettivi</a:t>
            </a:r>
          </a:p>
          <a:p>
            <a:pPr lvl="2"/>
            <a:r>
              <a:rPr lang="it-IT" sz="1800" dirty="0"/>
              <a:t>Risposte sulla base della scala </a:t>
            </a:r>
            <a:r>
              <a:rPr lang="it-IT" sz="1800" dirty="0" err="1"/>
              <a:t>Likert</a:t>
            </a:r>
            <a:r>
              <a:rPr lang="it-IT" sz="1800" dirty="0"/>
              <a:t> a 5 o 7 parametri</a:t>
            </a:r>
          </a:p>
          <a:p>
            <a:r>
              <a:rPr lang="it-IT" sz="2400" dirty="0"/>
              <a:t>Analisi  comparativa del </a:t>
            </a:r>
            <a:r>
              <a:rPr lang="it-IT" sz="2400" dirty="0" err="1"/>
              <a:t>pre</a:t>
            </a:r>
            <a:r>
              <a:rPr lang="it-IT" sz="2400" dirty="0"/>
              <a:t> e post basata sulla tecnica del T-</a:t>
            </a:r>
            <a:r>
              <a:rPr lang="it-IT" sz="2400" dirty="0" err="1"/>
              <a:t>student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FC1D956-9A18-D24D-B746-95113B6E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2AA289-38C6-FB48-8A3F-FB95EF21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7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FD7F21-92BA-C244-8B84-8A2CE999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69444"/>
          </a:xfrm>
        </p:spPr>
        <p:txBody>
          <a:bodyPr>
            <a:normAutofit/>
          </a:bodyPr>
          <a:lstStyle/>
          <a:p>
            <a:r>
              <a:rPr lang="it-IT" sz="2800" dirty="0"/>
              <a:t>Esempio di </a:t>
            </a:r>
            <a:r>
              <a:rPr lang="it-IT" sz="2800" dirty="0" err="1"/>
              <a:t>creation</a:t>
            </a:r>
            <a:r>
              <a:rPr lang="it-IT" sz="2800" dirty="0"/>
              <a:t> progetto h2020 (</a:t>
            </a:r>
            <a:r>
              <a:rPr lang="it-IT" sz="2800" dirty="0" err="1"/>
              <a:t>univ</a:t>
            </a:r>
            <a:r>
              <a:rPr lang="it-IT" sz="2800" dirty="0"/>
              <a:t>. </a:t>
            </a:r>
            <a:r>
              <a:rPr lang="it-IT" sz="2800" dirty="0" err="1"/>
              <a:t>Munich</a:t>
            </a:r>
            <a:r>
              <a:rPr lang="it-IT" sz="2800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96579A-E76E-7448-838B-B03DFC444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222119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it-IT" sz="2400" dirty="0"/>
              <a:t>Obiettivi principali: ​</a:t>
            </a:r>
          </a:p>
          <a:p>
            <a:pPr fontAlgn="base"/>
            <a:r>
              <a:rPr lang="it-IT" sz="2000" dirty="0"/>
              <a:t>Creatività degli studenti</a:t>
            </a:r>
          </a:p>
          <a:p>
            <a:pPr fontAlgn="base"/>
            <a:r>
              <a:rPr lang="it-IT" sz="2000" dirty="0"/>
              <a:t>Convinzione di poter portare a termini in modo efficace un progetto/task</a:t>
            </a:r>
          </a:p>
          <a:p>
            <a:pPr fontAlgn="base"/>
            <a:r>
              <a:rPr lang="it-IT" sz="2000" dirty="0"/>
              <a:t>Motivazione (carriera e nel lavoro) degli studenti ​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BD88E9-0770-B449-96E2-FCD1AB16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026DA72-DB3A-D544-8270-389BD5CD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2E2DBC6-63FB-6E47-9D9E-F3A942333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773"/>
            <a:ext cx="12192000" cy="107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9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DC9D5-A304-BE44-B9D0-22B9A6FC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5458"/>
          </a:xfrm>
        </p:spPr>
        <p:txBody>
          <a:bodyPr/>
          <a:lstStyle/>
          <a:p>
            <a:r>
              <a:rPr lang="it-IT" dirty="0"/>
              <a:t>Ulteriore esempio di modello + complesso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5CE79CE-8EA7-A948-A7D7-CF38D8C5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Pierluigi Paolucci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89968E9-9B1B-F64E-B0E2-CB478EBD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BBE5527-9D7A-5541-A30A-7B84BC1B1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84" y="1809749"/>
            <a:ext cx="10554694" cy="449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6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4308965-434A-4011-8316-8ABEFFED0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910B0D-8E24-46E7-93D7-329948C60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5609383" cy="952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215A71-CFAF-4964-A613-D07F75FC1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035" y="453825"/>
            <a:ext cx="5596432" cy="983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Immagine 9" descr="Immagine che contiene tavolo&#10;&#10;Descrizione generata automaticamente">
            <a:extLst>
              <a:ext uri="{FF2B5EF4-FFF2-40B4-BE49-F238E27FC236}">
                <a16:creationId xmlns:a16="http://schemas.microsoft.com/office/drawing/2014/main" id="{244E6AAA-F59F-774E-AA2A-1AA7C2EFF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3" y="743508"/>
            <a:ext cx="5609384" cy="5370984"/>
          </a:xfrm>
          <a:prstGeom prst="rect">
            <a:avLst/>
          </a:prstGeom>
        </p:spPr>
      </p:pic>
      <p:pic>
        <p:nvPicPr>
          <p:cNvPr id="8" name="Immagine 7" descr="Immagine che contiene tavolo&#10;&#10;Descrizione generata automaticamente">
            <a:extLst>
              <a:ext uri="{FF2B5EF4-FFF2-40B4-BE49-F238E27FC236}">
                <a16:creationId xmlns:a16="http://schemas.microsoft.com/office/drawing/2014/main" id="{B67F02F9-A78E-DC46-8E8F-3981785E8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735" y="643467"/>
            <a:ext cx="5585031" cy="5571067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0673F8-B38B-7D4F-9C74-5F27D935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900">
                <a:solidFill>
                  <a:srgbClr val="C34DA6"/>
                </a:solidFill>
              </a:rPr>
              <a:t>Pierluigi Paolucci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20AE03-C61B-6F4D-8AD9-9C292FBC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 sz="900" smtClean="0"/>
              <a:pPr defTabSz="457200">
                <a:spcAft>
                  <a:spcPts val="600"/>
                </a:spcAft>
              </a:pPr>
              <a:t>9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9418926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1B2430"/>
      </a:dk2>
      <a:lt2>
        <a:srgbClr val="F0F3F1"/>
      </a:lt2>
      <a:accent1>
        <a:srgbClr val="C34DA6"/>
      </a:accent1>
      <a:accent2>
        <a:srgbClr val="9D3BB1"/>
      </a:accent2>
      <a:accent3>
        <a:srgbClr val="7E4DC3"/>
      </a:accent3>
      <a:accent4>
        <a:srgbClr val="4344B5"/>
      </a:accent4>
      <a:accent5>
        <a:srgbClr val="4D7FC3"/>
      </a:accent5>
      <a:accent6>
        <a:srgbClr val="3B9EB1"/>
      </a:accent6>
      <a:hlink>
        <a:srgbClr val="3F60BF"/>
      </a:hlink>
      <a:folHlink>
        <a:srgbClr val="7F7F7F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5808</TotalTime>
  <Words>628</Words>
  <Application>Microsoft Macintosh PowerPoint</Application>
  <PresentationFormat>Widescreen</PresentationFormat>
  <Paragraphs>120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 Nova Light</vt:lpstr>
      <vt:lpstr>Calibri</vt:lpstr>
      <vt:lpstr>Wingdings 2</vt:lpstr>
      <vt:lpstr>DividendVTI</vt:lpstr>
      <vt:lpstr>Come valutare i progetti della CC3M</vt:lpstr>
      <vt:lpstr>Come valutare  un progetto</vt:lpstr>
      <vt:lpstr>Tipologia di progetto dell’INFN</vt:lpstr>
      <vt:lpstr>Come avvicinarsi alla valutazione</vt:lpstr>
      <vt:lpstr>Conoscere il proprio campione </vt:lpstr>
      <vt:lpstr>Valutare il raggiungimento degli obiettivi (difficile)</vt:lpstr>
      <vt:lpstr>Esempio di creation progetto h2020 (univ. Munich)</vt:lpstr>
      <vt:lpstr>Ulteriore esempio di modello + complesso</vt:lpstr>
      <vt:lpstr>Presentazione standard di PowerPoint</vt:lpstr>
      <vt:lpstr>Due strade possibili da seguire</vt:lpstr>
      <vt:lpstr>Come vorremmo procedere se siete d’accordo </vt:lpstr>
      <vt:lpstr>Software commerciali per la valutazione</vt:lpstr>
      <vt:lpstr>Valutazione dei WEB/social</vt:lpstr>
      <vt:lpstr>facebook</vt:lpstr>
      <vt:lpstr>facebook</vt:lpstr>
      <vt:lpstr>youtube</vt:lpstr>
      <vt:lpstr>youtube</vt:lpstr>
      <vt:lpstr>Presentazione standard di PowerPoint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valutare i progetti della CC3M</dc:title>
  <dc:creator>ppierluigi2000@gmail.com</dc:creator>
  <cp:lastModifiedBy>ppierluigi2000@gmail.com</cp:lastModifiedBy>
  <cp:revision>45</cp:revision>
  <dcterms:created xsi:type="dcterms:W3CDTF">2021-03-16T11:42:44Z</dcterms:created>
  <dcterms:modified xsi:type="dcterms:W3CDTF">2021-04-14T13:25:13Z</dcterms:modified>
</cp:coreProperties>
</file>