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8" autoAdjust="0"/>
    <p:restoredTop sz="97775" autoAdjust="0"/>
  </p:normalViewPr>
  <p:slideViewPr>
    <p:cSldViewPr>
      <p:cViewPr varScale="1">
        <p:scale>
          <a:sx n="77" d="100"/>
          <a:sy n="77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7D09B4-C2DE-42B1-A94D-F65259642C2D}" type="datetimeFigureOut">
              <a:rPr lang="en-US"/>
              <a:pPr>
                <a:defRPr/>
              </a:pPr>
              <a:t>10/28/2010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5070" tIns="47535" rIns="95070" bIns="4753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455855-33FB-41F1-9730-14ACA6CCA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6B4B-D95B-47CC-9968-0141D00261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FDE0-6C46-41B1-869D-43BA06CD44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0311-01D8-45D3-9C74-66CC1A0F70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5F57-2664-400F-BCC7-44CB864BE2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B5457-5988-417B-97A7-5D09098B19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C1F9-F637-4A32-973B-D8FF88031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02BA-2AEF-4085-A3C9-CEF0DDB18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B8FF-4035-46C8-9B2D-91B5B817D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D8EB-4264-4BA8-AF21-CFFAE882F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1933-1AC2-4A37-BF4B-B0491C6D1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7164-4A22-45AA-A9FD-9DBEAFF07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L. Rossi  –ATLAS Italia - Pisa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AFEC3F-5A32-4AF0-8880-AF99C02EB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91814"/>
            <a:ext cx="8229600" cy="1143000"/>
          </a:xfrm>
        </p:spPr>
        <p:txBody>
          <a:bodyPr/>
          <a:lstStyle/>
          <a:p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Comunicazioni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5F57-2664-400F-BCC7-44CB864BE26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932930"/>
            <a:ext cx="8712968" cy="5184576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stamattina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9.00) domande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similfellow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ATLAS (10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domande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 incomplete)</a:t>
            </a:r>
            <a:endParaRPr lang="en-US" sz="2200" noProof="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+mn-lt"/>
                <a:cs typeface="+mn-cs"/>
              </a:rPr>
              <a:t>ci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sono</a:t>
            </a:r>
            <a:r>
              <a:rPr lang="en-US" sz="2200" dirty="0" smtClean="0">
                <a:latin typeface="+mn-lt"/>
                <a:cs typeface="+mn-cs"/>
              </a:rPr>
              <a:t> 30 </a:t>
            </a:r>
            <a:r>
              <a:rPr lang="en-US" sz="2200" dirty="0" err="1" smtClean="0">
                <a:latin typeface="+mn-lt"/>
                <a:cs typeface="+mn-cs"/>
              </a:rPr>
              <a:t>temi</a:t>
            </a:r>
            <a:r>
              <a:rPr lang="en-US" sz="2200" dirty="0" smtClean="0">
                <a:latin typeface="+mn-lt"/>
                <a:cs typeface="+mn-cs"/>
              </a:rPr>
              <a:t> (</a:t>
            </a:r>
            <a:r>
              <a:rPr lang="en-US" sz="2200" dirty="0" err="1" smtClean="0">
                <a:latin typeface="+mn-lt"/>
                <a:cs typeface="+mn-cs"/>
              </a:rPr>
              <a:t>quindi</a:t>
            </a:r>
            <a:r>
              <a:rPr lang="en-US" sz="2200" dirty="0" smtClean="0">
                <a:latin typeface="+mn-lt"/>
                <a:cs typeface="+mn-cs"/>
              </a:rPr>
              <a:t> 30 </a:t>
            </a:r>
            <a:r>
              <a:rPr lang="en-US" sz="2200" dirty="0" err="1" smtClean="0">
                <a:latin typeface="+mn-lt"/>
                <a:cs typeface="+mn-cs"/>
              </a:rPr>
              <a:t>domande</a:t>
            </a:r>
            <a:r>
              <a:rPr lang="en-US" sz="2200" dirty="0" smtClean="0">
                <a:latin typeface="+mn-lt"/>
                <a:cs typeface="+mn-cs"/>
              </a:rPr>
              <a:t> max) e 22 </a:t>
            </a:r>
            <a:r>
              <a:rPr lang="en-US" sz="2200" dirty="0" err="1" smtClean="0">
                <a:latin typeface="+mn-lt"/>
                <a:cs typeface="+mn-cs"/>
              </a:rPr>
              <a:t>posti</a:t>
            </a:r>
            <a:r>
              <a:rPr lang="en-US" sz="2200" dirty="0" smtClean="0">
                <a:latin typeface="+mn-lt"/>
                <a:cs typeface="+mn-cs"/>
              </a:rPr>
              <a:t> max (ma </a:t>
            </a:r>
            <a:r>
              <a:rPr lang="en-US" sz="2200" dirty="0" err="1" smtClean="0">
                <a:latin typeface="+mn-lt"/>
                <a:cs typeface="+mn-cs"/>
              </a:rPr>
              <a:t>possono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essere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meno</a:t>
            </a:r>
            <a:r>
              <a:rPr lang="en-US" sz="2200" dirty="0" smtClean="0">
                <a:latin typeface="+mn-lt"/>
                <a:cs typeface="+mn-cs"/>
              </a:rPr>
              <a:t>) 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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scadenza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31/10 (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domenica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prossima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!).</a:t>
            </a: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La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commissione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sara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’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strafelice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di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respingere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domande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cs typeface="+mn-cs"/>
                <a:sym typeface="Wingdings" pitchFamily="2" charset="2"/>
              </a:rPr>
              <a:t>perche</a:t>
            </a:r>
            <a:r>
              <a:rPr lang="en-US" sz="2200" dirty="0" smtClean="0">
                <a:latin typeface="+mn-lt"/>
                <a:cs typeface="+mn-cs"/>
                <a:sym typeface="Wingdings" pitchFamily="2" charset="2"/>
              </a:rPr>
              <a:t>’ incomplete…</a:t>
            </a:r>
            <a:endParaRPr lang="en-US" sz="2200" dirty="0" smtClean="0">
              <a:latin typeface="+mn-lt"/>
              <a:cs typeface="+mn-cs"/>
            </a:endParaRPr>
          </a:p>
        </p:txBody>
      </p:sp>
      <p:pic>
        <p:nvPicPr>
          <p:cNvPr id="14" name="Picture 13" descr="S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2060848"/>
            <a:ext cx="8915400" cy="235267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rot="5400000">
            <a:off x="5724128" y="2157066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6300192" y="1941042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32040" y="1508994"/>
            <a:ext cx="27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2 </a:t>
            </a:r>
            <a:r>
              <a:rPr lang="en-GB" sz="1400" b="1" dirty="0" err="1" smtClean="0">
                <a:solidFill>
                  <a:srgbClr val="FF0000"/>
                </a:solidFill>
              </a:rPr>
              <a:t>dello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</a:rPr>
              <a:t>stesso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</a:rPr>
              <a:t>gruppo</a:t>
            </a:r>
            <a:r>
              <a:rPr lang="en-GB" sz="1400" b="1" dirty="0" smtClean="0">
                <a:solidFill>
                  <a:srgbClr val="FF0000"/>
                </a:solidFill>
              </a:rPr>
              <a:t>??</a:t>
            </a:r>
            <a:endParaRPr lang="en-GB" sz="14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7380312" y="172501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635896" y="4173290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71800" y="4677346"/>
            <a:ext cx="27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 smtClean="0">
                <a:solidFill>
                  <a:srgbClr val="FF0000"/>
                </a:solidFill>
              </a:rPr>
              <a:t>m</a:t>
            </a:r>
            <a:r>
              <a:rPr lang="en-GB" sz="1400" b="1" dirty="0" err="1" smtClean="0">
                <a:solidFill>
                  <a:srgbClr val="FF0000"/>
                </a:solidFill>
              </a:rPr>
              <a:t>anca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</a:rPr>
              <a:t>tutto</a:t>
            </a:r>
            <a:r>
              <a:rPr lang="en-GB" sz="1400" b="1" dirty="0" smtClean="0">
                <a:solidFill>
                  <a:srgbClr val="FF0000"/>
                </a:solidFill>
              </a:rPr>
              <a:t>...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8304" y="143698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 smtClean="0">
                <a:solidFill>
                  <a:srgbClr val="FF0000"/>
                </a:solidFill>
              </a:rPr>
              <a:t>manca</a:t>
            </a:r>
            <a:r>
              <a:rPr lang="en-GB" sz="1400" b="1" dirty="0" smtClean="0">
                <a:solidFill>
                  <a:srgbClr val="FF0000"/>
                </a:solidFill>
              </a:rPr>
              <a:t>...</a:t>
            </a:r>
            <a:endParaRPr lang="en-GB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29/10/2010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L. Rossi  –ATLAS Italia - Pisa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D8EB-4264-4BA8-AF21-CFFAE882FE6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1052736"/>
            <a:ext cx="8712968" cy="2736304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Nuove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posizioni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responsabilita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in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ATLAS: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  <a:cs typeface="+mn-cs"/>
              </a:rPr>
              <a:t>Marco </a:t>
            </a:r>
            <a:r>
              <a:rPr lang="en-US" sz="2200" dirty="0" err="1" smtClean="0">
                <a:latin typeface="+mn-lt"/>
                <a:cs typeface="+mn-cs"/>
              </a:rPr>
              <a:t>Bruschi</a:t>
            </a:r>
            <a:r>
              <a:rPr lang="en-US" sz="2200" dirty="0" smtClean="0">
                <a:latin typeface="+mn-lt"/>
                <a:cs typeface="+mn-cs"/>
              </a:rPr>
              <a:t>: PL </a:t>
            </a:r>
            <a:r>
              <a:rPr lang="en-US" sz="2200" dirty="0" err="1" smtClean="0">
                <a:latin typeface="+mn-lt"/>
                <a:cs typeface="+mn-cs"/>
              </a:rPr>
              <a:t>dei</a:t>
            </a:r>
            <a:r>
              <a:rPr lang="en-US" sz="2200" dirty="0" smtClean="0">
                <a:latin typeface="+mn-lt"/>
                <a:cs typeface="+mn-cs"/>
              </a:rPr>
              <a:t> forward detectors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noProof="0" dirty="0" smtClean="0">
                <a:latin typeface="+mn-lt"/>
                <a:cs typeface="+mn-cs"/>
              </a:rPr>
              <a:t>Filippo Ceradini: </a:t>
            </a:r>
            <a:r>
              <a:rPr lang="en-US" sz="2200" noProof="0" dirty="0" err="1" smtClean="0">
                <a:latin typeface="+mn-lt"/>
                <a:cs typeface="+mn-cs"/>
              </a:rPr>
              <a:t>membro</a:t>
            </a:r>
            <a:r>
              <a:rPr lang="en-US" sz="2200" noProof="0" dirty="0" smtClean="0">
                <a:latin typeface="+mn-lt"/>
                <a:cs typeface="+mn-cs"/>
              </a:rPr>
              <a:t> del publication committee</a:t>
            </a:r>
            <a:endParaRPr lang="en-US" sz="2200" noProof="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defRPr/>
            </a:pPr>
            <a:endParaRPr lang="en-US" sz="2200" dirty="0" smtClean="0">
              <a:latin typeface="+mn-lt"/>
              <a:cs typeface="+mn-cs"/>
            </a:endParaRPr>
          </a:p>
          <a:p>
            <a:pPr marL="457200" lvl="0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+mn-lt"/>
                <a:cs typeface="+mn-cs"/>
              </a:rPr>
              <a:t>Approvazioni</a:t>
            </a:r>
            <a:r>
              <a:rPr lang="en-US" sz="2200" dirty="0" smtClean="0">
                <a:latin typeface="+mn-lt"/>
                <a:cs typeface="+mn-cs"/>
              </a:rPr>
              <a:t>: </a:t>
            </a:r>
          </a:p>
          <a:p>
            <a:pPr marL="914400" lvl="1" indent="-27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+mn-lt"/>
                <a:cs typeface="+mn-cs"/>
              </a:rPr>
              <a:t>l’LHCC</a:t>
            </a:r>
            <a:r>
              <a:rPr lang="en-US" sz="2200" dirty="0" smtClean="0">
                <a:latin typeface="+mn-lt"/>
                <a:cs typeface="+mn-cs"/>
              </a:rPr>
              <a:t> ha </a:t>
            </a:r>
            <a:r>
              <a:rPr lang="en-US" sz="2200" dirty="0" err="1" smtClean="0">
                <a:latin typeface="+mn-lt"/>
                <a:cs typeface="+mn-cs"/>
              </a:rPr>
              <a:t>approvato</a:t>
            </a:r>
            <a:r>
              <a:rPr lang="en-US" sz="2200" dirty="0" smtClean="0">
                <a:latin typeface="+mn-lt"/>
                <a:cs typeface="+mn-cs"/>
              </a:rPr>
              <a:t> </a:t>
            </a:r>
            <a:r>
              <a:rPr lang="en-US" sz="2200" dirty="0" err="1" smtClean="0">
                <a:latin typeface="+mn-lt"/>
                <a:cs typeface="+mn-cs"/>
              </a:rPr>
              <a:t>l’IBL</a:t>
            </a:r>
            <a:endParaRPr lang="en-US" sz="2200" dirty="0" smtClean="0">
              <a:latin typeface="+mn-lt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188640"/>
            <a:ext cx="8229600" cy="648072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Decisioni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recenti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significative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per ATLAS Italia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3861048"/>
            <a:ext cx="8229600" cy="648072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Outreach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4509120"/>
            <a:ext cx="8712968" cy="1683568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457200" marR="0" lvl="0" indent="-27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C’e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riunione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telefonica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Giugno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piu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niente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</a:t>
            </a:r>
            <a:endParaRPr lang="en-US" sz="2200" dirty="0" smtClean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25720</TotalTime>
  <Words>139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Comunicazioni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leonardo</cp:lastModifiedBy>
  <cp:revision>141</cp:revision>
  <dcterms:created xsi:type="dcterms:W3CDTF">2009-06-14T10:27:43Z</dcterms:created>
  <dcterms:modified xsi:type="dcterms:W3CDTF">2010-10-29T07:24:15Z</dcterms:modified>
</cp:coreProperties>
</file>