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CCFF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8" autoAdjust="0"/>
    <p:restoredTop sz="97775" autoAdjust="0"/>
  </p:normalViewPr>
  <p:slideViewPr>
    <p:cSldViewPr>
      <p:cViewPr varScale="1">
        <p:scale>
          <a:sx n="77" d="100"/>
          <a:sy n="77" d="100"/>
        </p:scale>
        <p:origin x="-8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07D09B4-C2DE-42B1-A94D-F65259642C2D}" type="datetimeFigureOut">
              <a:rPr lang="en-US"/>
              <a:pPr>
                <a:defRPr/>
              </a:pPr>
              <a:t>10/28/2010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70" tIns="47535" rIns="95070" bIns="47535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5070" tIns="47535" rIns="95070" bIns="4753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5070" tIns="47535" rIns="95070" bIns="4753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3455855-33FB-41F1-9730-14ACA6CCA9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76B4B-D95B-47CC-9968-0141D00261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0FDE0-6C46-41B1-869D-43BA06CD44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10311-01D8-45D3-9C74-66CC1A0F70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5F57-2664-400F-BCC7-44CB864BE2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B5457-5988-417B-97A7-5D09098B19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8C1F9-F637-4A32-973B-D8FF880310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702BA-2AEF-4085-A3C9-CEF0DDB182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7B8FF-4035-46C8-9B2D-91B5B817D8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6D8EB-4264-4BA8-AF21-CFFAE882FE6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31933-1AC2-4A37-BF4B-B0491C6D16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E7164-4A22-45AA-A9FD-9DBEAFF072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it-IT" smtClean="0"/>
              <a:t>L. Rossi  –ATLAS Italia - Pisa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3AFEC3F-5A32-4AF0-8880-AF99C02EBD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191814"/>
            <a:ext cx="8229600" cy="1143000"/>
          </a:xfrm>
        </p:spPr>
        <p:txBody>
          <a:bodyPr/>
          <a:lstStyle/>
          <a:p>
            <a:r>
              <a:rPr lang="en-GB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Comunicazioni</a:t>
            </a:r>
            <a:endParaRPr lang="en-GB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55F57-2664-400F-BCC7-44CB864BE26C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79512" y="932930"/>
            <a:ext cx="8712968" cy="5184576"/>
          </a:xfrm>
          <a:prstGeom prst="rect">
            <a:avLst/>
          </a:prstGeom>
        </p:spPr>
        <p:txBody>
          <a:bodyPr lIns="0">
            <a:noAutofit/>
          </a:bodyPr>
          <a:lstStyle/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Stato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(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stamattina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alle</a:t>
            </a:r>
            <a:r>
              <a:rPr kumimoji="0" lang="en-US" sz="2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9.00) domande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similfellow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ATLAS (10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domande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10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ma incomplete)</a:t>
            </a:r>
            <a:endParaRPr lang="en-US" sz="2200" noProof="0" dirty="0" smtClean="0">
              <a:latin typeface="+mn-lt"/>
              <a:cs typeface="+mn-cs"/>
            </a:endParaRP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457200" lvl="0" indent="-277200">
              <a:spcBef>
                <a:spcPct val="20000"/>
              </a:spcBef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 err="1" smtClean="0">
                <a:latin typeface="+mn-lt"/>
                <a:cs typeface="+mn-cs"/>
              </a:rPr>
              <a:t>ci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sono</a:t>
            </a:r>
            <a:r>
              <a:rPr lang="en-US" sz="2200" dirty="0" smtClean="0">
                <a:latin typeface="+mn-lt"/>
                <a:cs typeface="+mn-cs"/>
              </a:rPr>
              <a:t> 30 </a:t>
            </a:r>
            <a:r>
              <a:rPr lang="en-US" sz="2200" dirty="0" err="1" smtClean="0">
                <a:latin typeface="+mn-lt"/>
                <a:cs typeface="+mn-cs"/>
              </a:rPr>
              <a:t>temi</a:t>
            </a:r>
            <a:r>
              <a:rPr lang="en-US" sz="2200" dirty="0" smtClean="0">
                <a:latin typeface="+mn-lt"/>
                <a:cs typeface="+mn-cs"/>
              </a:rPr>
              <a:t> (</a:t>
            </a:r>
            <a:r>
              <a:rPr lang="en-US" sz="2200" dirty="0" err="1" smtClean="0">
                <a:latin typeface="+mn-lt"/>
                <a:cs typeface="+mn-cs"/>
              </a:rPr>
              <a:t>quindi</a:t>
            </a:r>
            <a:r>
              <a:rPr lang="en-US" sz="2200" dirty="0" smtClean="0">
                <a:latin typeface="+mn-lt"/>
                <a:cs typeface="+mn-cs"/>
              </a:rPr>
              <a:t> 30 </a:t>
            </a:r>
            <a:r>
              <a:rPr lang="en-US" sz="2200" dirty="0" err="1" smtClean="0">
                <a:latin typeface="+mn-lt"/>
                <a:cs typeface="+mn-cs"/>
              </a:rPr>
              <a:t>domande</a:t>
            </a:r>
            <a:r>
              <a:rPr lang="en-US" sz="2200" dirty="0" smtClean="0">
                <a:latin typeface="+mn-lt"/>
                <a:cs typeface="+mn-cs"/>
              </a:rPr>
              <a:t> max) e 22 </a:t>
            </a:r>
            <a:r>
              <a:rPr lang="en-US" sz="2200" dirty="0" err="1" smtClean="0">
                <a:latin typeface="+mn-lt"/>
                <a:cs typeface="+mn-cs"/>
              </a:rPr>
              <a:t>posti</a:t>
            </a:r>
            <a:r>
              <a:rPr lang="en-US" sz="2200" dirty="0" smtClean="0">
                <a:latin typeface="+mn-lt"/>
                <a:cs typeface="+mn-cs"/>
              </a:rPr>
              <a:t> max (ma </a:t>
            </a:r>
            <a:r>
              <a:rPr lang="en-US" sz="2200" dirty="0" err="1" smtClean="0">
                <a:latin typeface="+mn-lt"/>
                <a:cs typeface="+mn-cs"/>
              </a:rPr>
              <a:t>possono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essere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meno</a:t>
            </a:r>
            <a:r>
              <a:rPr lang="en-US" sz="2200" dirty="0" smtClean="0">
                <a:latin typeface="+mn-lt"/>
                <a:cs typeface="+mn-cs"/>
              </a:rPr>
              <a:t>) </a:t>
            </a:r>
            <a:r>
              <a:rPr lang="en-US" sz="2200" dirty="0" smtClean="0">
                <a:latin typeface="+mn-lt"/>
                <a:cs typeface="+mn-cs"/>
                <a:sym typeface="Wingdings" pitchFamily="2" charset="2"/>
              </a:rPr>
              <a:t> </a:t>
            </a:r>
            <a:r>
              <a:rPr lang="en-US" sz="2200" dirty="0" err="1" smtClean="0">
                <a:latin typeface="+mn-lt"/>
                <a:cs typeface="+mn-cs"/>
                <a:sym typeface="Wingdings" pitchFamily="2" charset="2"/>
              </a:rPr>
              <a:t>scadenza</a:t>
            </a:r>
            <a:r>
              <a:rPr lang="en-US" sz="2200" dirty="0" smtClean="0">
                <a:latin typeface="+mn-lt"/>
                <a:cs typeface="+mn-cs"/>
                <a:sym typeface="Wingdings" pitchFamily="2" charset="2"/>
              </a:rPr>
              <a:t> 31/10 (</a:t>
            </a:r>
            <a:r>
              <a:rPr lang="en-US" sz="2200" dirty="0" err="1" smtClean="0">
                <a:latin typeface="+mn-lt"/>
                <a:cs typeface="+mn-cs"/>
                <a:sym typeface="Wingdings" pitchFamily="2" charset="2"/>
              </a:rPr>
              <a:t>domenica</a:t>
            </a:r>
            <a:r>
              <a:rPr lang="en-US" sz="22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200" dirty="0" err="1" smtClean="0">
                <a:latin typeface="+mn-lt"/>
                <a:cs typeface="+mn-cs"/>
                <a:sym typeface="Wingdings" pitchFamily="2" charset="2"/>
              </a:rPr>
              <a:t>prossima</a:t>
            </a:r>
            <a:r>
              <a:rPr lang="en-US" sz="2200" dirty="0" smtClean="0">
                <a:latin typeface="+mn-lt"/>
                <a:cs typeface="+mn-cs"/>
                <a:sym typeface="Wingdings" pitchFamily="2" charset="2"/>
              </a:rPr>
              <a:t>!).</a:t>
            </a: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  <a:cs typeface="+mn-cs"/>
                <a:sym typeface="Wingdings" pitchFamily="2" charset="2"/>
              </a:rPr>
              <a:t>La </a:t>
            </a:r>
            <a:r>
              <a:rPr lang="en-US" sz="2200" dirty="0" err="1" smtClean="0">
                <a:latin typeface="+mn-lt"/>
                <a:cs typeface="+mn-cs"/>
                <a:sym typeface="Wingdings" pitchFamily="2" charset="2"/>
              </a:rPr>
              <a:t>commissione</a:t>
            </a:r>
            <a:r>
              <a:rPr lang="en-US" sz="22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200" dirty="0" err="1" smtClean="0">
                <a:latin typeface="+mn-lt"/>
                <a:cs typeface="+mn-cs"/>
                <a:sym typeface="Wingdings" pitchFamily="2" charset="2"/>
              </a:rPr>
              <a:t>sara</a:t>
            </a:r>
            <a:r>
              <a:rPr lang="en-US" sz="2200" dirty="0" smtClean="0">
                <a:latin typeface="+mn-lt"/>
                <a:cs typeface="+mn-cs"/>
                <a:sym typeface="Wingdings" pitchFamily="2" charset="2"/>
              </a:rPr>
              <a:t>’ </a:t>
            </a:r>
            <a:r>
              <a:rPr lang="en-US" sz="2200" dirty="0" err="1" smtClean="0">
                <a:latin typeface="+mn-lt"/>
                <a:cs typeface="+mn-cs"/>
                <a:sym typeface="Wingdings" pitchFamily="2" charset="2"/>
              </a:rPr>
              <a:t>strafelice</a:t>
            </a:r>
            <a:r>
              <a:rPr lang="en-US" sz="22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200" dirty="0" err="1" smtClean="0">
                <a:latin typeface="+mn-lt"/>
                <a:cs typeface="+mn-cs"/>
                <a:sym typeface="Wingdings" pitchFamily="2" charset="2"/>
              </a:rPr>
              <a:t>di</a:t>
            </a:r>
            <a:r>
              <a:rPr lang="en-US" sz="22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200" dirty="0" err="1" smtClean="0">
                <a:latin typeface="+mn-lt"/>
                <a:cs typeface="+mn-cs"/>
                <a:sym typeface="Wingdings" pitchFamily="2" charset="2"/>
              </a:rPr>
              <a:t>respingere</a:t>
            </a:r>
            <a:r>
              <a:rPr lang="en-US" sz="22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200" dirty="0" err="1" smtClean="0">
                <a:latin typeface="+mn-lt"/>
                <a:cs typeface="+mn-cs"/>
                <a:sym typeface="Wingdings" pitchFamily="2" charset="2"/>
              </a:rPr>
              <a:t>domande</a:t>
            </a:r>
            <a:r>
              <a:rPr lang="en-US" sz="2200" dirty="0" smtClean="0">
                <a:latin typeface="+mn-lt"/>
                <a:cs typeface="+mn-cs"/>
                <a:sym typeface="Wingdings" pitchFamily="2" charset="2"/>
              </a:rPr>
              <a:t> </a:t>
            </a:r>
            <a:r>
              <a:rPr lang="en-US" sz="2200" dirty="0" err="1" smtClean="0">
                <a:latin typeface="+mn-lt"/>
                <a:cs typeface="+mn-cs"/>
                <a:sym typeface="Wingdings" pitchFamily="2" charset="2"/>
              </a:rPr>
              <a:t>perche</a:t>
            </a:r>
            <a:r>
              <a:rPr lang="en-US" sz="2200" dirty="0" smtClean="0">
                <a:latin typeface="+mn-lt"/>
                <a:cs typeface="+mn-cs"/>
                <a:sym typeface="Wingdings" pitchFamily="2" charset="2"/>
              </a:rPr>
              <a:t>’ incomplete…</a:t>
            </a:r>
            <a:endParaRPr lang="en-US" sz="2200" dirty="0" smtClean="0">
              <a:latin typeface="+mn-lt"/>
              <a:cs typeface="+mn-cs"/>
            </a:endParaRPr>
          </a:p>
        </p:txBody>
      </p:sp>
      <p:pic>
        <p:nvPicPr>
          <p:cNvPr id="14" name="Picture 13" descr="S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" y="2060848"/>
            <a:ext cx="8915400" cy="2352675"/>
          </a:xfrm>
          <a:prstGeom prst="rect">
            <a:avLst/>
          </a:prstGeom>
        </p:spPr>
      </p:pic>
      <p:cxnSp>
        <p:nvCxnSpPr>
          <p:cNvPr id="18" name="Straight Arrow Connector 17"/>
          <p:cNvCxnSpPr/>
          <p:nvPr/>
        </p:nvCxnSpPr>
        <p:spPr>
          <a:xfrm rot="5400000">
            <a:off x="5724128" y="2157066"/>
            <a:ext cx="108012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6300192" y="1941042"/>
            <a:ext cx="108012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932040" y="1508994"/>
            <a:ext cx="27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rgbClr val="FF0000"/>
                </a:solidFill>
              </a:rPr>
              <a:t>2 </a:t>
            </a:r>
            <a:r>
              <a:rPr lang="en-GB" sz="1400" b="1" dirty="0" err="1" smtClean="0">
                <a:solidFill>
                  <a:srgbClr val="FF0000"/>
                </a:solidFill>
              </a:rPr>
              <a:t>dello</a:t>
            </a:r>
            <a:r>
              <a:rPr lang="en-GB" sz="1400" b="1" dirty="0" smtClean="0">
                <a:solidFill>
                  <a:srgbClr val="FF0000"/>
                </a:solidFill>
              </a:rPr>
              <a:t> </a:t>
            </a:r>
            <a:r>
              <a:rPr lang="en-GB" sz="1400" b="1" dirty="0" err="1" smtClean="0">
                <a:solidFill>
                  <a:srgbClr val="FF0000"/>
                </a:solidFill>
              </a:rPr>
              <a:t>stesso</a:t>
            </a:r>
            <a:r>
              <a:rPr lang="en-GB" sz="1400" b="1" dirty="0" smtClean="0">
                <a:solidFill>
                  <a:srgbClr val="FF0000"/>
                </a:solidFill>
              </a:rPr>
              <a:t> </a:t>
            </a:r>
            <a:r>
              <a:rPr lang="en-GB" sz="1400" b="1" dirty="0" err="1" smtClean="0">
                <a:solidFill>
                  <a:srgbClr val="FF0000"/>
                </a:solidFill>
              </a:rPr>
              <a:t>gruppo</a:t>
            </a:r>
            <a:r>
              <a:rPr lang="en-GB" sz="1400" b="1" dirty="0" smtClean="0">
                <a:solidFill>
                  <a:srgbClr val="FF0000"/>
                </a:solidFill>
              </a:rPr>
              <a:t>??</a:t>
            </a:r>
            <a:endParaRPr lang="en-GB" sz="1400" b="1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rot="5400000">
            <a:off x="7380312" y="1725018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3635896" y="4173290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771800" y="4677346"/>
            <a:ext cx="27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err="1" smtClean="0">
                <a:solidFill>
                  <a:srgbClr val="FF0000"/>
                </a:solidFill>
              </a:rPr>
              <a:t>m</a:t>
            </a:r>
            <a:r>
              <a:rPr lang="en-GB" sz="1400" b="1" dirty="0" err="1" smtClean="0">
                <a:solidFill>
                  <a:srgbClr val="FF0000"/>
                </a:solidFill>
              </a:rPr>
              <a:t>anca</a:t>
            </a:r>
            <a:r>
              <a:rPr lang="en-GB" sz="1400" b="1" dirty="0" smtClean="0">
                <a:solidFill>
                  <a:srgbClr val="FF0000"/>
                </a:solidFill>
              </a:rPr>
              <a:t> </a:t>
            </a:r>
            <a:r>
              <a:rPr lang="en-GB" sz="1400" b="1" dirty="0" err="1" smtClean="0">
                <a:solidFill>
                  <a:srgbClr val="FF0000"/>
                </a:solidFill>
              </a:rPr>
              <a:t>tutto</a:t>
            </a:r>
            <a:r>
              <a:rPr lang="en-GB" sz="1400" b="1" dirty="0" smtClean="0">
                <a:solidFill>
                  <a:srgbClr val="FF0000"/>
                </a:solidFill>
              </a:rPr>
              <a:t>...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308304" y="1436986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err="1" smtClean="0">
                <a:solidFill>
                  <a:srgbClr val="FF0000"/>
                </a:solidFill>
              </a:rPr>
              <a:t>manca</a:t>
            </a:r>
            <a:r>
              <a:rPr lang="en-GB" sz="1400" b="1" dirty="0" smtClean="0">
                <a:solidFill>
                  <a:srgbClr val="FF0000"/>
                </a:solidFill>
              </a:rPr>
              <a:t>...</a:t>
            </a:r>
            <a:endParaRPr lang="en-GB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29/10/2010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L. Rossi  –ATLAS Italia - Pisa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6D8EB-4264-4BA8-AF21-CFFAE882FE60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79512" y="1052736"/>
            <a:ext cx="8712968" cy="2736304"/>
          </a:xfrm>
          <a:prstGeom prst="rect">
            <a:avLst/>
          </a:prstGeom>
        </p:spPr>
        <p:txBody>
          <a:bodyPr lIns="0">
            <a:noAutofit/>
          </a:bodyPr>
          <a:lstStyle/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Nuove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posizioni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responsabilita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in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ATLAS:</a:t>
            </a: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  <a:cs typeface="+mn-cs"/>
              </a:rPr>
              <a:t>Marco </a:t>
            </a:r>
            <a:r>
              <a:rPr lang="en-US" sz="2200" dirty="0" err="1" smtClean="0">
                <a:latin typeface="+mn-lt"/>
                <a:cs typeface="+mn-cs"/>
              </a:rPr>
              <a:t>Bruschi</a:t>
            </a:r>
            <a:r>
              <a:rPr lang="en-US" sz="2200" dirty="0" smtClean="0">
                <a:latin typeface="+mn-lt"/>
                <a:cs typeface="+mn-cs"/>
              </a:rPr>
              <a:t>: PL </a:t>
            </a:r>
            <a:r>
              <a:rPr lang="en-US" sz="2200" dirty="0" err="1" smtClean="0">
                <a:latin typeface="+mn-lt"/>
                <a:cs typeface="+mn-cs"/>
              </a:rPr>
              <a:t>dei</a:t>
            </a:r>
            <a:r>
              <a:rPr lang="en-US" sz="2200" dirty="0" smtClean="0">
                <a:latin typeface="+mn-lt"/>
                <a:cs typeface="+mn-cs"/>
              </a:rPr>
              <a:t> forward detectors</a:t>
            </a: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noProof="0" dirty="0" smtClean="0">
                <a:latin typeface="+mn-lt"/>
                <a:cs typeface="+mn-cs"/>
              </a:rPr>
              <a:t>Filippo Ceradini: </a:t>
            </a:r>
            <a:r>
              <a:rPr lang="en-US" sz="2200" noProof="0" dirty="0" err="1" smtClean="0">
                <a:latin typeface="+mn-lt"/>
                <a:cs typeface="+mn-cs"/>
              </a:rPr>
              <a:t>membro</a:t>
            </a:r>
            <a:r>
              <a:rPr lang="en-US" sz="2200" noProof="0" dirty="0" smtClean="0">
                <a:latin typeface="+mn-lt"/>
                <a:cs typeface="+mn-cs"/>
              </a:rPr>
              <a:t> del publication committee</a:t>
            </a:r>
            <a:endParaRPr lang="en-US" sz="2200" noProof="0" dirty="0" smtClean="0">
              <a:latin typeface="+mn-lt"/>
              <a:cs typeface="+mn-cs"/>
            </a:endParaRPr>
          </a:p>
          <a:p>
            <a:pPr marL="457200" lvl="0" indent="-277200">
              <a:spcBef>
                <a:spcPct val="20000"/>
              </a:spcBef>
              <a:defRPr/>
            </a:pPr>
            <a:endParaRPr lang="en-US" sz="2200" dirty="0" smtClean="0">
              <a:latin typeface="+mn-lt"/>
              <a:cs typeface="+mn-cs"/>
            </a:endParaRPr>
          </a:p>
          <a:p>
            <a:pPr marL="457200" lvl="0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 err="1" smtClean="0">
                <a:latin typeface="+mn-lt"/>
                <a:cs typeface="+mn-cs"/>
              </a:rPr>
              <a:t>Approvazioni</a:t>
            </a:r>
            <a:r>
              <a:rPr lang="en-US" sz="2200" dirty="0" smtClean="0">
                <a:latin typeface="+mn-lt"/>
                <a:cs typeface="+mn-cs"/>
              </a:rPr>
              <a:t>: </a:t>
            </a:r>
          </a:p>
          <a:p>
            <a:pPr marL="914400" lvl="1" indent="-27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200" dirty="0" err="1" smtClean="0">
                <a:latin typeface="+mn-lt"/>
                <a:cs typeface="+mn-cs"/>
              </a:rPr>
              <a:t>l’LHCC</a:t>
            </a:r>
            <a:r>
              <a:rPr lang="en-US" sz="2200" dirty="0" smtClean="0">
                <a:latin typeface="+mn-lt"/>
                <a:cs typeface="+mn-cs"/>
              </a:rPr>
              <a:t> ha </a:t>
            </a:r>
            <a:r>
              <a:rPr lang="en-US" sz="2200" dirty="0" err="1" smtClean="0">
                <a:latin typeface="+mn-lt"/>
                <a:cs typeface="+mn-cs"/>
              </a:rPr>
              <a:t>approvato</a:t>
            </a:r>
            <a:r>
              <a:rPr lang="en-US" sz="2200" dirty="0" smtClean="0">
                <a:latin typeface="+mn-lt"/>
                <a:cs typeface="+mn-cs"/>
              </a:rPr>
              <a:t> </a:t>
            </a:r>
            <a:r>
              <a:rPr lang="en-US" sz="2200" dirty="0" err="1" smtClean="0">
                <a:latin typeface="+mn-lt"/>
                <a:cs typeface="+mn-cs"/>
              </a:rPr>
              <a:t>l’IBL</a:t>
            </a:r>
            <a:endParaRPr lang="en-US" sz="2200" dirty="0" smtClean="0">
              <a:latin typeface="+mn-lt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95536" y="188640"/>
            <a:ext cx="8229600" cy="648072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Decisioni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recenti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significative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per ATLAS Italia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39552" y="3861048"/>
            <a:ext cx="8229600" cy="648072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Outreach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1520" y="4509120"/>
            <a:ext cx="8712968" cy="1683568"/>
          </a:xfrm>
          <a:prstGeom prst="rect">
            <a:avLst/>
          </a:prstGeom>
        </p:spPr>
        <p:txBody>
          <a:bodyPr lIns="0">
            <a:noAutofit/>
          </a:bodyPr>
          <a:lstStyle/>
          <a:p>
            <a:pPr marL="457200" marR="0" lvl="0" indent="-27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C’e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riunione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telefonica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10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Giugno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poi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piu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</a:t>
            </a:r>
            <a:r>
              <a:rPr kumimoji="0" lang="en-U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niente</a:t>
            </a:r>
            <a:r>
              <a:rPr kumimoji="0" lang="en-U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….</a:t>
            </a:r>
            <a:endParaRPr lang="en-US" sz="2200" dirty="0" smtClean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25720</TotalTime>
  <Words>139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Comunicazioni</vt:lpstr>
      <vt:lpstr>Slide 2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leonardo</dc:creator>
  <cp:lastModifiedBy>leonardo</cp:lastModifiedBy>
  <cp:revision>141</cp:revision>
  <dcterms:created xsi:type="dcterms:W3CDTF">2009-06-14T10:27:43Z</dcterms:created>
  <dcterms:modified xsi:type="dcterms:W3CDTF">2010-10-29T07:24:15Z</dcterms:modified>
</cp:coreProperties>
</file>