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5" r:id="rId2"/>
    <p:sldId id="288" r:id="rId3"/>
    <p:sldId id="287" r:id="rId4"/>
    <p:sldId id="284" r:id="rId5"/>
    <p:sldId id="262" r:id="rId6"/>
    <p:sldId id="280" r:id="rId7"/>
    <p:sldId id="281" r:id="rId8"/>
    <p:sldId id="307" r:id="rId9"/>
    <p:sldId id="282" r:id="rId10"/>
    <p:sldId id="308" r:id="rId11"/>
    <p:sldId id="309" r:id="rId12"/>
    <p:sldId id="310" r:id="rId13"/>
    <p:sldId id="299" r:id="rId14"/>
    <p:sldId id="311" r:id="rId15"/>
    <p:sldId id="312" r:id="rId16"/>
    <p:sldId id="283" r:id="rId17"/>
    <p:sldId id="316" r:id="rId18"/>
    <p:sldId id="297" r:id="rId19"/>
    <p:sldId id="298" r:id="rId20"/>
    <p:sldId id="279" r:id="rId21"/>
    <p:sldId id="300" r:id="rId22"/>
    <p:sldId id="301" r:id="rId23"/>
    <p:sldId id="302" r:id="rId24"/>
    <p:sldId id="303" r:id="rId25"/>
    <p:sldId id="304" r:id="rId26"/>
    <p:sldId id="305" r:id="rId27"/>
    <p:sldId id="306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589" autoAdjust="0"/>
  </p:normalViewPr>
  <p:slideViewPr>
    <p:cSldViewPr>
      <p:cViewPr varScale="1">
        <p:scale>
          <a:sx n="57" d="100"/>
          <a:sy n="57" d="100"/>
        </p:scale>
        <p:origin x="-7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D4AF7-9D66-4D2B-882A-D53F5C3A4F81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6DE2C-5504-4102-BA07-9EE7CA56C50F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52E9F6-BD89-4DC1-9332-E2C0A65C238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1319-F84B-4208-985E-92B921544A39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B1F9-8B33-4DAB-A6C5-ADC4E28DD69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1319-F84B-4208-985E-92B921544A39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B1F9-8B33-4DAB-A6C5-ADC4E28DD69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1319-F84B-4208-985E-92B921544A39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B1F9-8B33-4DAB-A6C5-ADC4E28DD69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1319-F84B-4208-985E-92B921544A39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B1F9-8B33-4DAB-A6C5-ADC4E28DD69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1319-F84B-4208-985E-92B921544A39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B1F9-8B33-4DAB-A6C5-ADC4E28DD69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1319-F84B-4208-985E-92B921544A39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B1F9-8B33-4DAB-A6C5-ADC4E28DD69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1319-F84B-4208-985E-92B921544A39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B1F9-8B33-4DAB-A6C5-ADC4E28DD69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1319-F84B-4208-985E-92B921544A39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B1F9-8B33-4DAB-A6C5-ADC4E28DD69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1319-F84B-4208-985E-92B921544A39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B1F9-8B33-4DAB-A6C5-ADC4E28DD69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1319-F84B-4208-985E-92B921544A39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B1F9-8B33-4DAB-A6C5-ADC4E28DD69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1319-F84B-4208-985E-92B921544A39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B1F9-8B33-4DAB-A6C5-ADC4E28DD69D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A1319-F84B-4208-985E-92B921544A39}" type="datetimeFigureOut">
              <a:rPr lang="it-IT" smtClean="0"/>
              <a:pPr/>
              <a:t>29/10/2010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CB1F9-8B33-4DAB-A6C5-ADC4E28DD69D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b="9290"/>
          <a:stretch>
            <a:fillRect/>
          </a:stretch>
        </p:blipFill>
        <p:spPr bwMode="auto">
          <a:xfrm>
            <a:off x="30505" y="285728"/>
            <a:ext cx="904208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255" y="500042"/>
            <a:ext cx="827749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96745"/>
            <a:ext cx="8286808" cy="586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309" y="357166"/>
            <a:ext cx="858032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99298" cy="622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7"/>
            <a:ext cx="8656422" cy="612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00100"/>
            <a:ext cx="74295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28992" y="214311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Reserve</a:t>
            </a:r>
            <a:endParaRPr lang="en-GB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1" y="453085"/>
            <a:ext cx="9049973" cy="630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14370"/>
            <a:ext cx="8459948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90573"/>
            <a:ext cx="8568869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-32" y="7141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WE are also ATLAS members and we participated</a:t>
            </a:r>
            <a:r>
              <a:rPr lang="en-GB" sz="2800" b="1" dirty="0" smtClean="0">
                <a:solidFill>
                  <a:srgbClr val="FF0000"/>
                </a:solidFill>
              </a:rPr>
              <a:t> to AFP LOI</a:t>
            </a:r>
            <a:endParaRPr lang="en-GB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04863"/>
            <a:ext cx="74295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63" y="1138238"/>
            <a:ext cx="69246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995363"/>
            <a:ext cx="68389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962025"/>
            <a:ext cx="68961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13" y="1023938"/>
            <a:ext cx="69627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962025"/>
            <a:ext cx="68961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952500"/>
            <a:ext cx="69913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04863"/>
            <a:ext cx="74295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962025"/>
            <a:ext cx="70008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578" y="71414"/>
            <a:ext cx="7427074" cy="671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950" y="514350"/>
            <a:ext cx="61341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5429256" y="5786454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(</a:t>
            </a:r>
            <a:r>
              <a:rPr lang="en-GB" sz="4000" dirty="0" smtClean="0">
                <a:solidFill>
                  <a:srgbClr val="FF0000"/>
                </a:solidFill>
              </a:rPr>
              <a:t>...</a:t>
            </a:r>
            <a:r>
              <a:rPr lang="en-GB" sz="2000" dirty="0" smtClean="0">
                <a:solidFill>
                  <a:srgbClr val="FF0000"/>
                </a:solidFill>
              </a:rPr>
              <a:t>)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2357430"/>
            <a:ext cx="8763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From the last S. Watts talk, Prague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941" y="428604"/>
            <a:ext cx="878221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43940" cy="611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30" y="428604"/>
            <a:ext cx="8286750" cy="586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255" y="357166"/>
            <a:ext cx="847938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23</Words>
  <Application>Microsoft Office PowerPoint</Application>
  <PresentationFormat>Presentazione su schermo (4:3)</PresentationFormat>
  <Paragraphs>5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capua</dc:creator>
  <cp:lastModifiedBy>capua</cp:lastModifiedBy>
  <cp:revision>229</cp:revision>
  <dcterms:created xsi:type="dcterms:W3CDTF">2010-10-25T11:44:35Z</dcterms:created>
  <dcterms:modified xsi:type="dcterms:W3CDTF">2010-10-29T07:17:42Z</dcterms:modified>
</cp:coreProperties>
</file>