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61" r:id="rId3"/>
    <p:sldId id="1009" r:id="rId4"/>
    <p:sldId id="1008" r:id="rId5"/>
    <p:sldId id="259" r:id="rId6"/>
    <p:sldId id="1010" r:id="rId7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48223-AC50-2148-A648-51E464126F58}" type="datetimeFigureOut">
              <a:rPr lang="en-IT" smtClean="0"/>
              <a:t>02/03/22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7CDCD-6E0F-E84B-8429-FF083E693AD3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6099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084C-8344-FD41-939A-76A55A193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8FEEE-541F-4449-BAA7-27015D8DE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7DB96-19B5-F448-939B-FD73EF11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CC54-1ABD-7C42-BDA6-FDD013F18FBF}" type="datetime1">
              <a:rPr lang="it-IT" smtClean="0"/>
              <a:t>02/03/22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860B-3596-0E4B-A4F5-50F96CCB6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D1949-9768-3E45-BDFB-160BF7B0F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1747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BE37-AE3A-CD46-955A-03D3A8DF2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3A69B-5D7B-604A-B715-7641C87F3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0D665-FF4A-DA4F-ABE1-40EB37F3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8D7E-4851-054C-A36B-D6CB130D48CB}" type="datetime1">
              <a:rPr lang="it-IT" smtClean="0"/>
              <a:t>02/03/22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14749-D03F-2049-A5DB-537F8AFC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B7D87-F0E0-8248-AE18-56D7442B4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3171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693112-7A01-BB49-93AD-8C309EA0F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8649C-F052-FE40-A232-312134ECA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E8DC-7577-A64F-9527-E77EB09C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AF347-6FEF-8445-9FC9-EC7971D431F0}" type="datetime1">
              <a:rPr lang="it-IT" smtClean="0"/>
              <a:t>02/03/22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29867-A19C-0743-9DAA-92CC33DB9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9DB62-00B0-1743-9625-B95EEF10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1305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66918-6011-4645-8BFB-B973AD6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7D88-9A19-DB43-906F-9E3D707CF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029D-3B94-6D4B-9C4E-53DD5A25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4C7A-D51F-F04E-AC1A-DFAA490F86CE}" type="datetime1">
              <a:rPr lang="it-IT" smtClean="0"/>
              <a:t>02/03/22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FE8A4-B82C-8849-8DA3-687DFD9A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061808" y="3170613"/>
            <a:ext cx="5647574" cy="365125"/>
          </a:xfrm>
        </p:spPr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2803A-FDFE-5449-982C-8DF1B3FA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6124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27227-1844-DA49-BADC-934701384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38EC9-4B10-3648-8332-C3FF4F769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2E38B-6351-944E-A7C2-98D89FC6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41B5-6214-0C48-9052-F317A36210B9}" type="datetime1">
              <a:rPr lang="it-IT" smtClean="0"/>
              <a:t>02/03/22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5CE76-8D7F-D540-94E4-18D1EE34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98027-D604-2C40-838E-073CA3FC9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5993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DCA0-1182-3248-9765-67CDD1022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C450E-313F-4E4F-A9B2-52A03130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E8611-D9EC-404A-A4B9-21581A032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1DA0C-1B53-274B-8D43-D25EE0F8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97C9-FD93-274B-8548-A9BEBF1B284C}" type="datetime1">
              <a:rPr lang="it-IT" smtClean="0"/>
              <a:t>02/03/22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C52EC-D4FC-6549-8AB4-0742DCD5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1D94D-6ECE-7840-A1FE-A7CD5CBC8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7762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E7174-1448-974A-B58E-30C8F5EA4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DC187-6D33-3548-A40E-A466764A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AC60C-C200-5E42-BD67-6FDAADF89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9A945-4A3F-F741-8EBF-801F2A2D4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AB3F6-E4F4-7848-95E7-226FA5CBB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8E74E2-F722-F848-9BCB-7A0E3B43C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6749-6DB5-4642-BED7-40DB124958CC}" type="datetime1">
              <a:rPr lang="it-IT" smtClean="0"/>
              <a:t>02/03/22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3FAB8B-5E75-EE43-BAD4-2BF84348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DD4B03-09D7-8A47-BA83-E8932354B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6339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BAB2-A051-F444-9363-5CAEC6CF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F459A4-5C82-8B4E-9A5D-55C358EB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DDB1-C0BD-6845-9FBD-BDF4AFF74D1E}" type="datetime1">
              <a:rPr lang="it-IT" smtClean="0"/>
              <a:t>02/03/22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D4DB9-7640-BD4A-8C4A-90ACA0E4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9334C-B686-6D47-8C18-F7BE9152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8801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8F169-E252-774B-BC22-A65DDAA6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91A6-7137-CA46-9110-FF15D6C9AAFB}" type="datetime1">
              <a:rPr lang="it-IT" smtClean="0"/>
              <a:t>02/03/22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3ED3B-F3C7-4A49-BB83-7BAEE3ED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67339-4A1D-124A-A580-6205886BA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9604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2ADC3-687B-1A49-AB0E-57DDD10AA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6EBFC-21FE-DD4B-B0A5-A89A149AD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126EA-52FA-6449-9B95-F171765A8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4E09D-4CC0-E444-8412-BDE3AE7F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A62-29D5-FB47-BBAA-207CB30A162C}" type="datetime1">
              <a:rPr lang="it-IT" smtClean="0"/>
              <a:t>02/03/22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71CA7-0F49-8A4E-9261-690D9E3F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1D52A-D0D6-5748-9D2A-F8604B4F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7567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977E-E1FD-E248-BD25-D1F785A9A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1E6BBF-AF54-5043-812D-A1CFF52F9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DA614-1FF8-074B-9656-D5B54495E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A86E7-43BC-5540-AD4A-33E10923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DAEB-B33B-D04F-BD21-764BAD7BBEC4}" type="datetime1">
              <a:rPr lang="it-IT" smtClean="0"/>
              <a:t>02/03/22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458D2-A53F-3540-8CE4-DDDFF65B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51F58-7F3D-F545-ACFE-3061425B2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684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E5F7C2-2A97-1144-BA4D-48DB0DEC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BED15-FA97-7340-AEE5-759E779BB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EFE63-3AF8-5D47-ACB7-A151C7829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4B73-3EAF-D042-B7DD-2A8047899384}" type="datetime1">
              <a:rPr lang="it-IT" smtClean="0"/>
              <a:t>02/03/22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05BB1-1DA5-4447-8E35-0E5C3F608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F1484-BA34-AD45-B4E4-438E77F55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29280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nper.openscience@lists.infn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DC73-1418-FF4E-8AB7-8CEFC3DAF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T" b="1" dirty="0"/>
              <a:t>Riunione 3 </a:t>
            </a:r>
            <a:br>
              <a:rPr lang="en-IT" b="1" dirty="0"/>
            </a:br>
            <a:r>
              <a:rPr lang="en-IT" b="1" dirty="0"/>
              <a:t>Gruppo di lavoro Open science della ConPER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8BD8B-4FB8-424D-B007-CEB4F276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4203"/>
            <a:ext cx="10515600" cy="3121792"/>
          </a:xfrm>
        </p:spPr>
        <p:txBody>
          <a:bodyPr>
            <a:normAutofit/>
          </a:bodyPr>
          <a:lstStyle/>
          <a:p>
            <a:r>
              <a:rPr lang="en-IT" dirty="0"/>
              <a:t>11:00 (10 min) -Introduzione e aggiornamenti</a:t>
            </a:r>
          </a:p>
          <a:p>
            <a:r>
              <a:rPr lang="en-GB" dirty="0"/>
              <a:t>11:10 (20 min) - Roberto Caso (Uni Trento) ”Il </a:t>
            </a:r>
            <a:r>
              <a:rPr lang="en-GB" dirty="0" err="1"/>
              <a:t>diritto</a:t>
            </a:r>
            <a:r>
              <a:rPr lang="en-GB" dirty="0"/>
              <a:t> (morale) di </a:t>
            </a:r>
            <a:r>
              <a:rPr lang="en-GB" dirty="0" err="1"/>
              <a:t>ripubblicazione</a:t>
            </a:r>
            <a:r>
              <a:rPr lang="en-GB" dirty="0"/>
              <a:t> in Open Access”</a:t>
            </a:r>
          </a:p>
          <a:p>
            <a:r>
              <a:rPr lang="en-GB" dirty="0"/>
              <a:t>11:30 ( 10 min) </a:t>
            </a:r>
            <a:r>
              <a:rPr lang="en-GB" dirty="0" err="1"/>
              <a:t>discussione</a:t>
            </a:r>
            <a:endParaRPr lang="en-GB" dirty="0"/>
          </a:p>
          <a:p>
            <a:r>
              <a:rPr lang="en-GB" dirty="0"/>
              <a:t>11:40 ( 40 min) – </a:t>
            </a:r>
            <a:r>
              <a:rPr lang="en-GB" dirty="0" err="1"/>
              <a:t>Documento</a:t>
            </a:r>
            <a:r>
              <a:rPr lang="en-GB" dirty="0"/>
              <a:t> </a:t>
            </a:r>
            <a:r>
              <a:rPr lang="en-GB" dirty="0" err="1"/>
              <a:t>programma</a:t>
            </a:r>
            <a:r>
              <a:rPr lang="en-GB" dirty="0"/>
              <a:t> di </a:t>
            </a:r>
            <a:r>
              <a:rPr lang="en-GB" dirty="0" err="1"/>
              <a:t>lavoro</a:t>
            </a:r>
            <a:r>
              <a:rPr lang="en-GB" dirty="0"/>
              <a:t> </a:t>
            </a:r>
          </a:p>
          <a:p>
            <a:r>
              <a:rPr lang="en-GB" dirty="0"/>
              <a:t>12:30 </a:t>
            </a:r>
            <a:r>
              <a:rPr lang="en-GB" dirty="0" err="1"/>
              <a:t>Prossima</a:t>
            </a:r>
            <a:r>
              <a:rPr lang="en-GB" dirty="0"/>
              <a:t> </a:t>
            </a:r>
            <a:r>
              <a:rPr lang="en-GB" dirty="0" err="1"/>
              <a:t>riunione</a:t>
            </a:r>
            <a:r>
              <a:rPr lang="en-GB" dirty="0"/>
              <a:t> ? </a:t>
            </a: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9E00D-788B-6744-A013-A471141C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A3CE4-3F63-5E44-8A70-CD0B3D9F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3261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8AA14-2419-A34A-8F35-67DB45B96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8461"/>
          </a:xfrm>
        </p:spPr>
        <p:txBody>
          <a:bodyPr>
            <a:noAutofit/>
          </a:bodyPr>
          <a:lstStyle/>
          <a:p>
            <a:r>
              <a:rPr lang="en-IT" sz="3600" b="1" dirty="0"/>
              <a:t>Strumenti open source (stefano, anna grazia, mario)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EFF84-0654-C94F-8466-F0384D8A7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933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IT" dirty="0"/>
              <a:t>Lista email con archivio ✔️</a:t>
            </a:r>
          </a:p>
          <a:p>
            <a:pPr lvl="1"/>
            <a:r>
              <a:rPr lang="en-GB" dirty="0">
                <a:hlinkClick r:id="rId2"/>
              </a:rPr>
              <a:t>conper.openscience@lists.infn.it</a:t>
            </a:r>
            <a:endParaRPr lang="en-GB" dirty="0"/>
          </a:p>
          <a:p>
            <a:r>
              <a:rPr lang="en-GB" dirty="0" err="1"/>
              <a:t>Riunioni</a:t>
            </a:r>
            <a:r>
              <a:rPr lang="en-GB" dirty="0"/>
              <a:t> </a:t>
            </a:r>
            <a:r>
              <a:rPr lang="en-GB" dirty="0" err="1"/>
              <a:t>telematiche</a:t>
            </a:r>
            <a:r>
              <a:rPr lang="en-GB" dirty="0"/>
              <a:t> </a:t>
            </a:r>
            <a:r>
              <a:rPr lang="en-IT" dirty="0"/>
              <a:t>🚧</a:t>
            </a:r>
            <a:endParaRPr lang="en-GB" dirty="0"/>
          </a:p>
          <a:p>
            <a:pPr lvl="1"/>
            <a:r>
              <a:rPr lang="en-GB" dirty="0"/>
              <a:t>Big Blue Button del GARR</a:t>
            </a:r>
          </a:p>
          <a:p>
            <a:pPr lvl="2"/>
            <a:r>
              <a:rPr lang="en-GB" dirty="0"/>
              <a:t>(</a:t>
            </a:r>
            <a:r>
              <a:rPr lang="en-GB" dirty="0" err="1"/>
              <a:t>Autenticazione</a:t>
            </a:r>
            <a:r>
              <a:rPr lang="en-GB" dirty="0"/>
              <a:t> </a:t>
            </a:r>
            <a:r>
              <a:rPr lang="en-GB" dirty="0" err="1"/>
              <a:t>federata</a:t>
            </a:r>
            <a:r>
              <a:rPr lang="en-GB" dirty="0"/>
              <a:t> IDEM)</a:t>
            </a:r>
          </a:p>
          <a:p>
            <a:r>
              <a:rPr lang="en-GB" dirty="0"/>
              <a:t>Workspace </a:t>
            </a:r>
            <a:r>
              <a:rPr lang="en-IT" dirty="0"/>
              <a:t>✔️</a:t>
            </a:r>
            <a:endParaRPr lang="en-GB" dirty="0"/>
          </a:p>
          <a:p>
            <a:pPr lvl="1"/>
            <a:r>
              <a:rPr lang="en-GB" dirty="0"/>
              <a:t>PANDORA/PYDIO </a:t>
            </a:r>
            <a:r>
              <a:rPr lang="en-GB" dirty="0" err="1"/>
              <a:t>ospitato</a:t>
            </a:r>
            <a:r>
              <a:rPr lang="en-GB" dirty="0"/>
              <a:t> da INFN </a:t>
            </a:r>
          </a:p>
          <a:p>
            <a:pPr lvl="2"/>
            <a:r>
              <a:rPr lang="en-GB" dirty="0"/>
              <a:t>https://</a:t>
            </a:r>
            <a:r>
              <a:rPr lang="en-GB" dirty="0" err="1"/>
              <a:t>pandora.infn.it</a:t>
            </a:r>
            <a:r>
              <a:rPr lang="en-GB" dirty="0"/>
              <a:t>/public/74aed9</a:t>
            </a:r>
          </a:p>
          <a:p>
            <a:pPr lvl="3"/>
            <a:r>
              <a:rPr lang="en-GB" dirty="0"/>
              <a:t>(</a:t>
            </a:r>
            <a:r>
              <a:rPr lang="en-GB" dirty="0" err="1"/>
              <a:t>Autenticazione</a:t>
            </a:r>
            <a:r>
              <a:rPr lang="en-GB" dirty="0"/>
              <a:t> </a:t>
            </a:r>
            <a:r>
              <a:rPr lang="en-GB" dirty="0" err="1"/>
              <a:t>federata</a:t>
            </a:r>
            <a:r>
              <a:rPr lang="en-GB" dirty="0"/>
              <a:t> IDEM) per </a:t>
            </a:r>
            <a:r>
              <a:rPr lang="en-GB" dirty="0" err="1"/>
              <a:t>ora</a:t>
            </a:r>
            <a:r>
              <a:rPr lang="en-GB" dirty="0"/>
              <a:t> password</a:t>
            </a:r>
          </a:p>
          <a:p>
            <a:r>
              <a:rPr lang="en-GB" dirty="0" err="1"/>
              <a:t>Archivio</a:t>
            </a:r>
            <a:r>
              <a:rPr lang="en-GB" dirty="0"/>
              <a:t>, con </a:t>
            </a:r>
            <a:r>
              <a:rPr lang="en-GB" dirty="0" err="1"/>
              <a:t>rilascio</a:t>
            </a:r>
            <a:r>
              <a:rPr lang="en-GB" dirty="0"/>
              <a:t> di DOI</a:t>
            </a:r>
          </a:p>
          <a:p>
            <a:pPr lvl="1"/>
            <a:r>
              <a:rPr lang="en-GB" dirty="0"/>
              <a:t>ZENODO/INVENIO </a:t>
            </a:r>
            <a:r>
              <a:rPr lang="en-GB" dirty="0" err="1"/>
              <a:t>Openaccessrepository.it</a:t>
            </a:r>
            <a:r>
              <a:rPr lang="en-GB" dirty="0"/>
              <a:t> con community </a:t>
            </a:r>
            <a:r>
              <a:rPr lang="en-GB" dirty="0" err="1"/>
              <a:t>conper.openscience</a:t>
            </a:r>
            <a:r>
              <a:rPr lang="en-GB" dirty="0"/>
              <a:t> </a:t>
            </a:r>
            <a:r>
              <a:rPr lang="en-IT" dirty="0"/>
              <a:t>🚧</a:t>
            </a:r>
            <a:endParaRPr lang="en-GB" dirty="0"/>
          </a:p>
          <a:p>
            <a:pPr lvl="2"/>
            <a:r>
              <a:rPr lang="en-GB" dirty="0"/>
              <a:t>(</a:t>
            </a:r>
            <a:r>
              <a:rPr lang="en-GB" dirty="0" err="1"/>
              <a:t>Autenticazione</a:t>
            </a:r>
            <a:r>
              <a:rPr lang="en-GB" dirty="0"/>
              <a:t> </a:t>
            </a:r>
            <a:r>
              <a:rPr lang="en-GB" dirty="0" err="1"/>
              <a:t>federata</a:t>
            </a:r>
            <a:r>
              <a:rPr lang="en-GB" dirty="0"/>
              <a:t> IDEM)</a:t>
            </a:r>
          </a:p>
          <a:p>
            <a:r>
              <a:rPr lang="en-GB" dirty="0" err="1"/>
              <a:t>Riunioni</a:t>
            </a:r>
            <a:r>
              <a:rPr lang="en-GB" dirty="0"/>
              <a:t> </a:t>
            </a:r>
            <a:r>
              <a:rPr lang="en-GB" dirty="0" err="1"/>
              <a:t>agenda.infn.it</a:t>
            </a:r>
            <a:r>
              <a:rPr lang="en-GB" dirty="0"/>
              <a:t> (</a:t>
            </a:r>
            <a:r>
              <a:rPr lang="en-GB" dirty="0" err="1"/>
              <a:t>su</a:t>
            </a:r>
            <a:r>
              <a:rPr lang="en-GB" dirty="0"/>
              <a:t> INDICO) </a:t>
            </a:r>
            <a:r>
              <a:rPr lang="en-IT" dirty="0"/>
              <a:t>✔️</a:t>
            </a:r>
            <a:endParaRPr lang="en-GB" dirty="0"/>
          </a:p>
          <a:p>
            <a:r>
              <a:rPr lang="en-GB" dirty="0" err="1"/>
              <a:t>Pagina</a:t>
            </a:r>
            <a:r>
              <a:rPr lang="en-GB" dirty="0"/>
              <a:t> web </a:t>
            </a:r>
            <a:r>
              <a:rPr lang="en-GB" dirty="0" err="1"/>
              <a:t>minimale</a:t>
            </a:r>
            <a:r>
              <a:rPr lang="en-GB" dirty="0"/>
              <a:t> (</a:t>
            </a:r>
            <a:r>
              <a:rPr lang="en-GB" dirty="0" err="1"/>
              <a:t>all’interno</a:t>
            </a:r>
            <a:r>
              <a:rPr lang="en-GB" dirty="0"/>
              <a:t> di https://</a:t>
            </a:r>
            <a:r>
              <a:rPr lang="en-GB" dirty="0" err="1"/>
              <a:t>home.infn.it</a:t>
            </a:r>
            <a:r>
              <a:rPr lang="en-GB" dirty="0"/>
              <a:t>/it/open-access </a:t>
            </a:r>
            <a:r>
              <a:rPr lang="en-IT" dirty="0"/>
              <a:t>) 🚧 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B87A7-38B1-F64C-A10D-326C44AF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1591A-4D53-BE41-8D78-0932F67B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6875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5CD77-7129-9D48-B4EF-C0FAABA5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484"/>
          </a:xfrm>
        </p:spPr>
        <p:txBody>
          <a:bodyPr>
            <a:normAutofit fontScale="90000"/>
          </a:bodyPr>
          <a:lstStyle/>
          <a:p>
            <a:r>
              <a:rPr lang="en-IT" sz="4800" b="1" dirty="0"/>
              <a:t>Aggiornamenti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D8A5A-DF4E-114F-BFA2-AF0BE180A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sz="3600" dirty="0"/>
              <a:t>Chiusura bandi progetti PNRR</a:t>
            </a:r>
          </a:p>
          <a:p>
            <a:pPr lvl="1"/>
            <a:r>
              <a:rPr lang="en-IT" sz="3200" dirty="0"/>
              <a:t>OPEN-IT, etc </a:t>
            </a:r>
          </a:p>
          <a:p>
            <a:r>
              <a:rPr lang="en-IT" sz="3600" dirty="0"/>
              <a:t>In attesa del Piano Nazionale Scienza Aperta</a:t>
            </a:r>
          </a:p>
          <a:p>
            <a:r>
              <a:rPr lang="en-IT" sz="3600" dirty="0"/>
              <a:t>Finalizzazione e approvazione del programma di lavoro </a:t>
            </a:r>
          </a:p>
          <a:p>
            <a:pPr lvl="1"/>
            <a:r>
              <a:rPr lang="en-IT" sz="3200" dirty="0"/>
              <a:t>Riunione ConPER 7 marzo (?)</a:t>
            </a:r>
          </a:p>
          <a:p>
            <a:r>
              <a:rPr lang="en-GB" sz="3600" dirty="0" err="1"/>
              <a:t>Divisione</a:t>
            </a:r>
            <a:r>
              <a:rPr lang="en-GB" sz="3600" dirty="0"/>
              <a:t> </a:t>
            </a:r>
            <a:r>
              <a:rPr lang="en-GB" sz="3600" dirty="0" err="1"/>
              <a:t>dei</a:t>
            </a:r>
            <a:r>
              <a:rPr lang="en-GB" sz="3600" dirty="0"/>
              <a:t> </a:t>
            </a:r>
            <a:r>
              <a:rPr lang="en-GB" sz="3600" dirty="0" err="1"/>
              <a:t>compiti</a:t>
            </a:r>
            <a:r>
              <a:rPr lang="en-GB" sz="3600" dirty="0"/>
              <a:t> con poche, </a:t>
            </a:r>
            <a:r>
              <a:rPr lang="en-GB" sz="3600" dirty="0" err="1"/>
              <a:t>piccole</a:t>
            </a:r>
            <a:r>
              <a:rPr lang="en-GB" sz="3600" dirty="0"/>
              <a:t> task force ?</a:t>
            </a:r>
            <a:endParaRPr lang="en-IT" sz="3600" dirty="0"/>
          </a:p>
          <a:p>
            <a:pPr marL="0" indent="0">
              <a:buNone/>
            </a:pPr>
            <a:endParaRPr lang="en-IT" dirty="0"/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8CAAE-E15F-8041-9D4F-F333AF50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45906-7440-2B40-9C12-5F4CBC72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3348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652C-FF00-AD4D-B9AC-8461E9FC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IT" dirty="0"/>
              <a:t>ltro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53534-EA95-734F-9C46-3E4115397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1B91DC-B7EA-A445-A622-1E3E5E0E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46EAA-C9A1-224F-BA4B-91ECB1E96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8839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5FDA-B90C-CA4D-BE54-DB0D7502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T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C70AD1-60D3-5A4B-9B97-2070CD3CF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032534"/>
              </p:ext>
            </p:extLst>
          </p:nvPr>
        </p:nvGraphicFramePr>
        <p:xfrm>
          <a:off x="578349" y="101215"/>
          <a:ext cx="5103260" cy="6756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630">
                  <a:extLst>
                    <a:ext uri="{9D8B030D-6E8A-4147-A177-3AD203B41FA5}">
                      <a16:colId xmlns:a16="http://schemas.microsoft.com/office/drawing/2014/main" val="2125202817"/>
                    </a:ext>
                  </a:extLst>
                </a:gridCol>
                <a:gridCol w="2551630">
                  <a:extLst>
                    <a:ext uri="{9D8B030D-6E8A-4147-A177-3AD203B41FA5}">
                      <a16:colId xmlns:a16="http://schemas.microsoft.com/office/drawing/2014/main" val="2047439820"/>
                    </a:ext>
                  </a:extLst>
                </a:gridCol>
              </a:tblGrid>
              <a:tr h="31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mail: conper.openscience@lists.infn.it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 science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238182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Science Park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314419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3551425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Giovanni De Simone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9270916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Italiano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Germanici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88258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Antonella Gasperini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4682063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Susanna Terracini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3321542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Stefano Bianco, Roberto Barbera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6671997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Anna Grazia Chiodetti</a:t>
                      </a:r>
                      <a:r>
                        <a:rPr lang="en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Mario Locati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849765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Angela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Saraò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Alessandra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Giorgetti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241749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9681339"/>
                  </a:ext>
                </a:extLst>
              </a:tr>
              <a:tr h="3228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Storico della Fisica e Centro Studi e Ricerche “Enrico Fermi”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6720818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5182476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0050003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6386529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5404222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7626720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INAPP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Andrea Ricci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831990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751478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627218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ISPRA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Laura Casella, Roberta Vinci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205722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EE898-3224-AD4A-B98B-6A85C020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739AA-0992-B644-9CBB-16F87E73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5</a:t>
            </a:fld>
            <a:endParaRPr lang="en-IT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FFA960E-05B5-844C-A744-EE0F8848C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657040"/>
              </p:ext>
            </p:extLst>
          </p:nvPr>
        </p:nvGraphicFramePr>
        <p:xfrm>
          <a:off x="7343739" y="1027906"/>
          <a:ext cx="2437259" cy="4348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7259">
                  <a:extLst>
                    <a:ext uri="{9D8B030D-6E8A-4147-A177-3AD203B41FA5}">
                      <a16:colId xmlns:a16="http://schemas.microsoft.com/office/drawing/2014/main" val="3683320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T" dirty="0"/>
                        <a:t>Gruppi di lavoro ConPER (2021)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61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  <a:r>
                        <a:rPr lang="en-IT" dirty="0"/>
                        <a:t>abellone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38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IT" dirty="0"/>
                        <a:t>arta europea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809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</a:t>
                      </a:r>
                      <a:r>
                        <a:rPr lang="en-IT" dirty="0"/>
                        <a:t>nfrastrutture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22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Internazionalizzazione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405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Openscience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1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</a:t>
                      </a:r>
                      <a:r>
                        <a:rPr lang="en-IT" dirty="0"/>
                        <a:t>ito web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757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Comunicazione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55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Repubblica digitale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9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Valutazione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583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Formazione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601975"/>
                  </a:ext>
                </a:extLst>
              </a:tr>
            </a:tbl>
          </a:graphicData>
        </a:graphic>
      </p:graphicFrame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A06BD718-5FFB-2A43-ABC3-AF0868CCA3ED}"/>
              </a:ext>
            </a:extLst>
          </p:cNvPr>
          <p:cNvCxnSpPr>
            <a:cxnSpLocks/>
          </p:cNvCxnSpPr>
          <p:nvPr/>
        </p:nvCxnSpPr>
        <p:spPr>
          <a:xfrm>
            <a:off x="3924728" y="365125"/>
            <a:ext cx="3419011" cy="2972723"/>
          </a:xfrm>
          <a:prstGeom prst="curved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1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239CE-423E-EE44-815B-8BCDD57A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T" sz="4000" dirty="0"/>
              <a:t>MoU collaborazione archivi interoperabili (2015)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EFA94D5-C80A-B243-8DC6-115AB5BD2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3136" y="1825625"/>
            <a:ext cx="5705727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F2814-368D-7E45-B785-6A37848E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3 Gruppo di lavoro Open Science ConPER 20220302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22AA7-76CE-5A48-8DF9-96D2F698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6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1662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504</Words>
  <Application>Microsoft Macintosh PowerPoint</Application>
  <PresentationFormat>Widescreen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Riunione 3  Gruppo di lavoro Open science della ConPER</vt:lpstr>
      <vt:lpstr>Strumenti open source (stefano, anna grazia, mario)</vt:lpstr>
      <vt:lpstr>Aggiornamenti</vt:lpstr>
      <vt:lpstr>Altro</vt:lpstr>
      <vt:lpstr>PowerPoint Presentation</vt:lpstr>
      <vt:lpstr>MoU collaborazione archivi interoperabili (2015)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 impressioni dopo la riunione di ieri</dc:title>
  <dc:creator>Microsoft Office User</dc:creator>
  <cp:lastModifiedBy>Microsoft Office User</cp:lastModifiedBy>
  <cp:revision>51</cp:revision>
  <dcterms:created xsi:type="dcterms:W3CDTF">2021-11-16T09:11:08Z</dcterms:created>
  <dcterms:modified xsi:type="dcterms:W3CDTF">2022-03-02T17:03:05Z</dcterms:modified>
</cp:coreProperties>
</file>