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61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1"/>
    <p:restoredTop sz="94608"/>
  </p:normalViewPr>
  <p:slideViewPr>
    <p:cSldViewPr snapToGrid="0" snapToObjects="1">
      <p:cViewPr>
        <p:scale>
          <a:sx n="120" d="100"/>
          <a:sy n="120" d="100"/>
        </p:scale>
        <p:origin x="16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48 24575,'-7'0'0,"0"0"0,-4 0 0,2 0 0,-13 0 0,9 0 0,-24 0 0,17 0 0,-30 0 0,28 4 0,-18-3 0,24 2 0,-12 13 0,16-9 0,-10 19 0,20-17 0,-8 9 0,6-10 0,-11 20 0,6-17 0,-9 24 0,10-25 0,-7 26 0,10-21 0,-6 29 0,7-25 0,0 21 0,0-22 0,4 22 0,0-25 0,0 24 0,0-25 0,10 15 0,-5-20 0,15 10 0,-11-13 0,17 20 0,-16-16 0,27 20 0,-26-20 0,23 10 0,-21-12 0,16 6 0,-12-5 0,15 5 0,-14-9 0,10 5 0,-15-6 0,19 7 0,-17-6 0,32 5 0,-31-9 0,23 2 0,-29-3 0,17 0 0,-17 0 0,13 0 0,-15 0 0,19 0 0,-13 0 0,7 0 0,-4-3 0,-8-1 0,7-10 0,-11 6 0,8-20 0,-12 18 0,12-21 0,-7 14 0,7-6 0,6-2 0,-2 11 0,19-25 0,-20 26 0,9-23 0,-18 27 0,3-19 0,-5 18 0,2-25 0,-7 24 0,0-47 0,0 41 0,-3-27 0,-1 36 0,-4 1 0,1 3 0,0-2 0,-7 5 0,5-2 0,-15-1 0,14 3 0,-14-6 0,15 3 0,-12 0 0,12-3 0,-11 0 0,11-1 0,-11-9 0,11 8 0,-8-8 0,9 9 0,-12-12 0,10 10 0,-7-7 0,13 10 0,-6-4 0,6 3 0,-18-6 0,12 6 0,-11-7 0,9 7 0,1-6 0,-4 9 0,3-5 0,0 9 0,2-2 0,3 0 0,-1 2 0,1-2 0,0 3 0,0 0 0,-1 0 0,4 0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24575,'-14'0'0,"5"3"0,-5-2 0,10 6 0,-3-7 0,0 10 0,2-5 0,-5 5 0,10-3 0,-4 3 0,4-2 0,0 3 0,0-4 0,0 3 0,0-2 0,4 3 0,0-7 0,0 2 0,2-5 0,-2 2 0,3 0 0,0-2 0,4 5 0,-4-5 0,14 6 0,-11-6 0,13 2 0,-7-3 0,6 0 0,-7 0 0,8 0 0,-9 0 0,10-3 0,-12-1 0,5-7 0,-12 3 0,15-13 0,-14 11 0,15-14 0,-16 15 0,4-11 0,-8 11 0,2-5 0,-6 7 0,-1 3 0,-3 1 0,-7 3 0,1 0 0,-29 0 0,16 0 0,-47 0 0,40 0 0,-28 3 0,42 1 0,-3 0 0,18 2 0,1-5 0,3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1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1 24575,'0'7'0,"0"0"0,0 0 0,0 17 0,0-8 0,0 16 0,0-6 0,0-4 0,0 7 0,0-16 0,0 14 0,0-13 0,3 11 0,-2-13 0,2 1 0,-3-1 0,0 13 0,0-7 0,0 27 0,-3-25 0,-2 27 0,-2-32 0,-18 23 0,10-27 0,-26 11 0,22-14 0,-38-1 0,-6-2 0,14 1 0,-29-1 0,2-2 0,36-3 0,-46 0 0,64 0 0,-26-4 0,38 3 0,-15-6 0,16 3 0,-11-9 0,11 4 0,-5-5 0,10 7 0,1 0 0,6 2 0,5 2 0,4 3 0,12 0 0,41-4 0,-8 3-1696,7-9 0,21-6 0,4-2 0,-17 4 1696,-16 6 0,-1-2 0,14-4 0,15-5 0,-4 0 0,-20 4 0,-8-1 0,-5-6 0,-1-1 0,-1 2 0,18-20 0,-39 24 0,-4 0 0,4 2 0,38-8 0,-22 14 0,40-13 0,-47 17 6784,17 0-6784,-29 2 0,11 3 0,-24 0 0,0 0 0,-5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24575,'4'-4'0,"0"1"0,7 3 0,-3 0 0,6 0 0,-2 0 0,-1 0 0,10 0 0,-11 0 0,68 0 0,-42 0 0,45 0 0,33 0 0,-17 0 0,-44 0 0,0 0-1696,26-1 0,20 0 0,0 0 0,-21-1 1696,20-4 0,-20 3 0,-4 0 0,-13-7 0,14 9 0,-25-3 0,31 4 0,-54 0 0,10 0 0,-29 3 0,-1 1 0,-1 3 6784,-5 0-6784,2 1 0,0-1 0,1 0 0,0 10 0,0 0 0,-1 6 0,-2 10 0,2-3 0,-3 2 0,0 27 0,0-31 0,0 21 0,0 3 0,0-10 0,-1 19 0,-2 1 0,-2-15 0,-1 4 0,-1 0 0,-3-10 0,-11 41 0,14-45 0,-8 29 0,14-37 0,-10 29 0,9-32 0,-5 30 0,7-36 0,0 31 0,0-34 0,0 14 0,0-23 0,-3-1 0,2-1 0,-5-5 0,5 5 0,-2-2 0,6 4 0,-2-8 0,5 3 0,-5-10 0,5 6 0,-5-5 0,2 2 0,-3-3 0,0-1 0,0 4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2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984 0 24575,'-8'0'0,"-3"0"0,-5 0 0,-5 0 0,-47 0 0,22 0-1771,-41 0 1771,37 0 0,-10 0 0,10 0 0,-10 0 0,10 0 0,-47 5 0,43 4 0,-5 3 0,1 2 0,19 3 0,-37 31 0,55-30 428,-4 34-428,14-5 0,10-11 0,-7 2 0,8-27 0,-3 7 0,2-1 1343,-2 12-1343,3-12 0,0 18 0,0-19 0,3 15 0,4-22 0,39 9 0,-17-12 0,58 5 0,-49-10 0,12 1 0,2 0 0,1-2 0,44 0 0,-61 0 0,2-3 0,-32 2 0,-2-2 0,3 3 0,4 0 0,28 0 0,-7 0 0,44 0 0,-34 0 0,44 0 0,-48 0 0,54-4 0,-66 3 0,24-3 0,-46 4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2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24575,'0'11'0,"0"-3"0,0 7 0,0-4 0,0 5 0,0 0 0,0-1 0,0 19 0,0-9 0,0 28 0,0-24 0,0 16 0,0-26 0,-6 19 0,4-27 0,-4 9 0,6-16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2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24575,'18'0'0,"-4"0"0,14 0 0,-12 0 0,9 0 0,-4 0 0,4 0 0,19 0 0,-19 0 0,28 0 0,-37 0 0,9 0 0,-21 3 0,2-2 0,-5 6 0,2-3 0,-13 27 0,0-18 0,-9 19 0,7-21 0,-13 8 0,14-5 0,-20 6 0,21-15 0,-7 5 0,13-6 0,-3 0 0,7 2 0,0-5 0,7 2 0,5 1 0,50 3 0,-39-1 0,34 4 0,-53-3 0,0 1 0,-4 6 0,0 4 0,-4 11 0,3-4 0,-17 15 0,7-16 0,-27 25 0,18-25 0,-28 25 0,27-33 0,-31 17 0,27-23 0,-33 5 0,32-10 0,-30 2 0,39-3 0,-13 4 0,26-4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68 24575,'7'0'0,"16"-4"0,-4 0 0,13-5 0,-11 4 0,8 1 0,31 4 0,6 0 0,0 0 0,9 0 0,4 0 0,21 0 0,-33 0 0,23 0 0,-38 0 0,-5 0 0,2 0 0,10-3 0,-32 2 0,38-7 0,-39 8 0,36-8 0,-32 3 0,19-3 0,-30 3 0,5 2 0,-16 3 0,-4 3 0,-18 11 0,3-4 0,-27 17 0,26-18 0,-22 15 0,24-15 0,-15 19 0,19-14 0,-11 22 0,12-17 0,-7 24 0,4-23 0,0 31 0,4-31 0,-7 28 0,5-29 0,-9 29 0,6-24 0,-6 25 0,9-25 0,-8 16 0,9-26 0,-13 24 0,13-27 0,-5 13 0,10-17 0,0 0 0,0 0 0,0 0 0,3-3 0,-2 3 0,2-3 0,-3 3 0,0 0 0,0 0 0,0 0 0,0 0 0,0 10 0,0-7 0,0 6 0,0-5 0,0-3 0,0 5 0,0 1 0,0-2 0,0 2 0,0-7 0,0 0 0,-3-3 0,-45 3 0,22-6 0,-40 2 0,23-3 0,9 0 0,-17 0 0,-10 0-1175,-19 0 0,-4 0 1175,-7 0 0,0 0 0,-1 0 0,1 0 0,-3 0 0,9 0 0,-1 0 0,-3 0 0,4 0 0,25 0-939,-38 0 939,72 0 0,-7-3 0,29-1 0,1-3 0,6-5 2228,2-3-2228,2 2 1061,1-19-1061,0 17 0,11-38 0,-8 27 0,23-40 0,-22 35 0,11-15 0,1 0 0,-10 14 0,15-28 0,-1 1 0,-17 29 0,28-51 0,-33 67 0,11-15 0,-5 6 0,3-1 0,-7 0 0,5 7 0,-8 9 0,2-3 0,-4 4 0,-3 0 0,4 3 0,0 1 0,3 3 0,0 0 0,0 0 0,4 0 0,11 0 0,-4 0 0,21 6 0,-23-1 0,11 3 0,-19-5 0,6-3 0,-7 3 0,4-2 0,-4 2 0,4-3 0,1 0 0,4 0 0,4 0 0,12 0 0,16 0 0,8 0 0,5 0 0,2 0 0,0 0 0,-2 0 0,33 0 0,-76 3 0,-12 1 0,-6 0 0,-4-1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1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24575,'-4'4'0,"1"0"0,3 3 0,7 0 0,-2 0 0,52 29 0,-31-18 0,38 19 0,-25-10 0,-14-16 0,38 33 0,-40-27 0,30 17 0,-33-15 0,4-6 0,1 9 0,-11-9 0,8 13 0,-17-9 0,13 16 0,-13-8 0,6-2 0,-4-5 0,-3-11 0,3 0 0,-3-3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1 506 24575,'7'-3'0,"4"2"0,1-6 0,8 3 0,-4-8 0,23-5 0,-10 4 0,44-11 0,-35 13 0,52-10 0,-52 7 0,12 3 0,2-1 0,5-3 0,17-3 0,0 2 0,-18 6-565,41-13 565,-86 19 0,23-10 0,-21 8 0,20-10 0,-25 11 0,3-2 0,-7 0 565,5 3-565,-7-3 0,7 0 0,-5 0 0,0-1 0,-1 1 0,1 0 0,0 0 0,3 2 0,-3-1 0,5 2 0,-4 0 0,9-3 0,-3 7 0,16-13 0,-15 7 0,17-11 0,-24 12 0,12-8 0,-9 12 0,9-19 0,-12 14 0,8-8 0,-9 8 0,16-5 0,-9 6 0,13-8 0,-20 12 0,3-2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24575,'7'0'0,"1"0"0,-1 3 0,0-2 0,11 6 0,0-6 0,21 2 0,33 5 0,-20-2 0,18-1 0,10-1 0,-2 2 0,1-2 0,-6-3 0,2-1 0,-5 3 0,4 1 0,-13-1 0,3 2 0,-4 0 0,-3-1 0,-22 1 0,43 7 0,-44-6 0,33 7 0,3 0 0,-19-6 0,18 4 0,0-1 0,-21-4 0,8-2 0,1 1 0,2 0 0,11 2 0,0-1 0,-3-4 0,6 3 0,1-1 0,-8-4 0,16 0 0,-3 0 0,-33 0 0,40 3 0,-83 5 0,-3 0 0,0 3 0,0-4 0,-3 0 0,2 0 0,-12 18 0,7-10 0,-24 36 0,18-25 0,-19 36 0,21-32 0,-17 32 0,16-37 0,-9 36 0,1 3 0,10-23 0,-5 16 0,2-4 0,7-31 0,1 7 0,1-4 0,3 2 0,0-4 0,0-9 0,0-3 0,0-4 0,0 1 0,0-1 0,0 0 0,0 6 0,0-4 0,0 15 0,0-14 0,0 18 0,0-18 0,0 14 0,0-15 0,0 5 0,0-7 0,-4-3 0,0 3 0,0-6 0,1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24575,'7'0'0,"0"0"0,1 0 0,-4 3 0,2-2 0,-2 5 0,3 2 0,4 18 0,-2-7 0,2 11 0,18 32 0,-12-10 0,13 16 0,-15-6 0,-6-41 0,2 30 0,-3-32 0,0 24 0,0-27 0,-1 19 0,-3-26 0,0 9 0,-1-11 0,1-3 0,3-1 0,4-6 0,1 2 0,47-39 0,-28 24 0,14-18 0,0-2 0,-13 8 0,19-16 0,1-2 0,-12 8 0,8-2 0,-1 1 0,-17 15 0,27-24 0,-36 27 0,23-31 0,-33 32 0,13-17 0,-15 21 0,9-17 0,-9 18 0,8-13 0,-12 20 0,1-6 0,-2 9 0,-7-4 0,2 8 0,-6-2 0,3 3 0,1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24575,'15'4'0,"-2"-1"0,-5-3 0,3 0 0,0 0 0,21 0 0,-8 0 0,44 0 0,-34 0 0,34 0 0,8 0 0,8 0-1676,-17 0 1,11 0-1,-9 0 1676,-18 0 0,-1 0 0,45 0 0,-4 0 0,-17 0 0,-6 0 0,12 0 0,-10 0 0,13 0 0,8 0 0,-9 0 0,-49 0 0,3 0 0,-29 0 0,0 0 0,4 0 5027,1 0-5027,8 0 0,8 4 0,-1-3 0,24 7 0,-26-7 0,13 2 0,-29-3 0,-3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2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24575,'7'4'0,"0"-1"0,10-3 0,-4 0 0,9 0 0,-7 0 0,0 0 0,-3 0 0,2 0 0,-2 0 0,18 0 0,47-4 0,-18 2-1901,38-2 1901,-42 4 0,19-6 0,2-2 0,8 0 0,-2-1 0,7-1-111,-6 7 1,-1 0 110,-5-1 0,1 0 0,3 1 0,-3 0-812,-17-1 1,-10-1 811,-16-4-491,37 1 491,-45-1 1663,15 5-1663,-31 0 215,-4 4-215,0 0 1758,8 0-1758,-2 4 600,11-3-600,-3 2 0,21-3 0,20 0 0,-13 0 0,13 0 0,-46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2472 0 24575,'3'4'0,"-2"3"0,5-3 0,2 6 0,-1-2 0,7 5 0,-6-5 0,-1 3 0,-4-4 0,-3 0 0,0 0 0,0 4 0,4 1 0,0 15 0,1-4 0,-1 37 0,-4-28 0,0 53 0,0-52 0,0 40 0,2 25 0,-1-18 0,0-14 0,1 11 0,-1 15 0,0-31 0,-1-49 0,0 20 0,0-20 0,0 21 0,0-13 0,0 27 0,0-28 0,0 25 0,0-25 0,0 21 0,0-21 0,0 17 0,0-22 0,-3 14 0,-1-20 0,-7 12 0,3-11 0,-9 8 0,8-9 0,-35 9 0,25-12 0,-67 13 0,55-16 0,-48 2 0,-11-1 0,2-3 0,16 2 0,-19 1 0,-2 0 0,16 0 0,13-2 0,1 0-1685,-15 2 0,-15 2 1,2-1-1,19-1 1685,-13-2 0,5 1 0,3 0 0,15-2 0,10 0 0,0 0 0,-9 0 0,-2 0 0,2 0 0,17 0 0,-48 0 0,55 0 0,-26 0 0,39 0 0,-11 0 0,21 0 0,-3 0 0,6 0 6739,-5 0-6739,-1 0 0,-8 0 0,-42 0 0,30 0 0,-46 0 0,59 0 0,-15 0 0,25 0 0,-2 0 0,13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3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24575,'0'7'0,"0"0"0,0 0 0,0 1 0,0 6 0,0-2 0,0 25 0,0-16 0,0 47 0,0-40 0,0 38 0,0-38 0,-4 41 0,-1-35 0,-12 55 0,6-55 0,-17 57 0,16-52 0,-16 43 0,12-42 0,-14 40 0,10-41 0,-9 37 0,16-51 0,1 27 0,4 2 0,3-17 0,0 23 0,2-3 0,3-33 0,3 23 0,1-36 0,4 4 0,-1-7 0,0 5 0,0-9 0,1 10 0,-1-6 0,3 5 0,-2-5 0,16 20 0,-10-13 0,19 21 0,-15-14 0,22 19 0,-20-21 0,20 12 0,-23-26 0,66 4 0,-48-9 0,30-2 0,3-2 0,-13-3 0,38-10 0,-44 6 0,42-15 0,-48 13 0,16-1 0,-2 1 0,-22 2 0,45-10 0,-54 13 0,25-10 0,-36 15 0,9-11 0,-17 5 0,4-1 0,11-4 0,-8 12 0,10-6 0,-16 4 0,3 2 0,-7-2 0,-1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3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24575,'0'8'0,"0"-1"0,0 0 0,0 0 0,0 0 0,0 4 0,0-3 0,0 3 0,0-4 0,0 4 0,0-3 0,0 12 0,0-6 0,0 15 0,0-12 0,0 31 0,0-22 0,0 68 0,-4-56 0,-3 18 0,-1-3 0,0-26 0,-13 42 0,19-58 0,-8 16 0,6-19 0,0 6 0,1-6 0,6 2 0,1-6 0,0 3 0,2-7 0,2 4 0,0-4 0,2 0 0,-6 3 0,12 7 0,-10-1 0,8 4 0,-5 1 0,-4-5 0,2 4 0,-4-9 0,-3-1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3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24575,'17'0'0,"-3"0"0,8 0 0,-2 0 0,-3 0 0,68 0 0,-26 0-1747,21-2 1,3-1 1746,-8 2 0,16-2 0,-3 1 0,-28 2-632,8 0 1,-6 0 631,-34 0 0,13 0 0,-33 0 0,3 0 0,0 0 3233,1 0-3233,3 0 1523,5 0-1523,37 0 0,-25 0 0,17 0 0,-39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24575,'16'0'0,"4"0"0,1-3 0,9 2 0,1-3 0,1 0 0,8 3 0,-7-7 0,16 4 0,2-1 0,0-5 0,42 0 0,1 2 0,-39 2 0,26 1 0,-6 2 0,-49 3 0,35-3 0,-55 2 0,8-3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3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24575,'18'-4'0,"0"0"0,10-5 0,30 1 0,-25-1 0,30 0 0,-37 1 0,9-1 0,15-1 0,4 1 0,18-4 0,3-1 0,-3 1 0,-19 5 0,6-3 0,-47 11 0,-8 0 0,-1 0 0,-7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2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4 24575,'3'-4'0,"-2"4"0,2 4 0,0 4 0,-2-1 0,2 14 0,-3-7 0,0 15 0,0-8 0,0 13 0,0-11 0,0 37 0,0-33 0,0 31 0,0-31 0,0 22 0,0-20 0,0 19 0,0-29 0,0 16 0,0-21 0,0 15 0,0-17 0,0 8 0,0-8 0,0 5 0,0-5 0,0-2 0,0-3 0,0 0 0,0 0 0,3 1 0,1-1 0,-3-3 0,-2-1 0,-6-3 0,-4 0 0,-1 0 0,-11 6 0,2-4 0,-21 12 0,17-9 0,-27 10 0,31-9 0,-12 7 0,21-8 0,-2 8 0,9-5 0,-1 12 0,6-10 0,-7 40 0,6-21 0,-6 16 0,7-20 0,0-13 0,0-1 0,0 11 0,0-9 0,0 15 0,0-14 0,0 13 0,0-13 0,0 14 0,0-14 0,10 17 0,0-17 0,23 23 0,-10-18 0,42 22 0,-37-24 0,51 16 0,-51-23 0,34 9 0,-42-10 0,13 6 0,-20-10 0,12 5 0,-12-9 0,21 2 0,-23-3 0,13 0 0,-16 0 0,2 0 0,-2 0 0,9 0 0,-9 0 0,16-4 0,-14 3 0,13-9 0,-14 9 0,5-9 0,-7 6 0,0 0 0,-3-2 0,-4 2 0,-11-7 0,-13-2 0,-35-3 0,8 6-1670,-26-2 1670,21 6 0,2 3 0,-2 0 0,-18-1 0,5 3 0,-12 1 0,12 1 0,-3-1 0,-5-1 0,4 2 0,28 5 0,26-1 0,-13 12 0,32-9 0,0 10 1670,0-10-1670,0 13 0,0-12 0,0 19 0,0-18 0,0 17 0,0-13 0,20 37 0,-12-28 0,19 18 0,-18-30 0,16 4 0,-11-10 0,19 13 0,0-13 0,25 10 0,-14-5 0,41 2 0,-42-7 0,44 2 0,5-1 0,-22-4 0,7 4 0,-3-3 0,-20-6 0,-22-2 0,28-3 0,-44 3 0,16-1 0,-24 5 0,2-6 0,-3 3 0,0-3 0,-3 0 0,-1 0 0,-3-1 0,0-2 0,0 2 0,-25-17 0,-37 10 0,7-5 0,-26 13 0,-5 7 0,27 0-1523,-32 0 1523,43 0 0,-8 5 0,-2 2 0,-6 5 0,-3 0 0,3 2 0,21 1-148,-15 8 148,39-14 0,-6 43 0,20-32 0,-1 25 0,6-30 0,0 14 0,-3-13 1511,-1 26-1511,-1-31 160,2 17-160,3-15 0,0 6 0,0 10 0,0 8 0,0 1 0,11 10 0,-2-25 0,28 13 0,-13-18 0,32 9 0,-26-13 0,46 5 0,-42-13 0,55 6 0,-50-11 0,30 3 0,-10 0 0,15-3 0,-13 0 0,-1-1 0,9-1 0,16-6 0,-69 3 0,-1-6 0,-8 2 0,-4-3 0,-3 4 0,0 0 0,-3-4 0,-1 3 0,-14-9 0,0 4 0,-39-10 0,24 8 0,-43-1 0,45 8 0,-22 4 0,-6 3 0,-13-3 0,-14 7 0,-21 3 0,16 1 0,39-2 0,3 2-859,-28 2 1,-8 2 0,24 2 858,37 2 0,-10 18 0,24-22 0,0 24 0,10-21 0,0 25 0,0-24 2575,0 17-2575,0-20 0,0 13 0,0-8 0,3 8 0,-2-9 0,13 20 0,-8-16 0,15 27 0,-11-28 0,19 25 0,-15-25 0,43 13 0,11-4 0,-1-11 0,-5-3 0,10 3 0,-9-5 0,13-7 0,22 0 0,0 0 0,-29 1 0,-4-4 0,0 0 0,-2-2 0,1 0 0,-6 0 0,-2 0 0,-38 0 0,10-7 0,-22 2 0,8-6 0,-14 4 0,0-3 0,0 2 0,-7-9 0,2 8 0,-12-5 0,5 6 0,-34 0 0,15 4 0,-52 1 0,-10 2 0,9 6 0,15 0 0,-12 1 0,16 0 0,2 7 0,5 5 0,4 0 0,22-6 0,-35 27 0,46-28 0,-19 28 0,30-23 0,-11 19 0,16-21 0,-5 13 0,9-17 0,-6 17 0,2-13 0,1 14 0,0-10 0,4 25 0,0-23 0,0 24 0,0-30 0,0 45 0,0-41 0,14 60 0,1-63 0,34 32 0,-14-35 0,61 11 0,-50-13 0,5-4 0,-1-3 0,-3 1 0,4-3 0,0-2 0,-3 1 0,37-3 0,-57-2 0,7-6 0,-18 5 0,-4-7 0,-9 9 0,0-13 0,-8 8 0,0-12 0,-3 12 0,-3-9 0,1 14 0,-30-7 0,16 10 0,-23-2 0,15 3 0,-28 0 0,21 0 0,-31 0 0,-4 0 0,4 0 0,-17 3 0,-2 2 0,16 2 0,-7 10 0,5 3 0,27-6 0,-42 25 0,76-26 0,-11 15 0,17-10 0,-7 7 0,14-13 0,0 17 0,0-14 0,0 29 0,0-25 0,0 32 0,0-26 0,0 31 0,0-32 0,0 24 0,0-24 0,7 13 0,5-1 0,8-3 0,-7-6 0,0-10 0,-9-9 0,3-1 0,0 0 0,0-3 0,17 6 0,-4-9 0,30 6 0,-20-7 0,44 0 0,-41 0 0,64 0 0,-66 0 0,30 0 0,-48 0 0,0 0 0,-5 0 0,3 0 0,19 0 0,-6 0 0,48 0 0,-29 0 0,33 0 0,6 0-451,0 0 451,-17 0 0,10 0 0,-10 0 0,18 0 0,13 0 0,-1 0 0,-17 0 0,14 0 0,0 0 0,-23 0 0,-13 0 0,3 0 0,-4 0 0,-2 0 0,43 0 0,-42 0 0,1 0 0,-1 0 0,-6 0 0,-8 0 0,16 0 0,0 0 0,-19 0 0,37 0 0,-48 0 0,20 0 0,-20 0 0,21 0 0,-33 0 0,0 0 0,-11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2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24575,'8'0'0,"3"3"0,0-2 0,9 6 0,2-2 0,3-1 0,12 4 0,-9-3 0,68 7 0,-40-2-1428,13-3 1,1 0 1427,-6 3-1002,0-3 1,-2 0 1001,-14 3-414,35-1 414,-63-6 0,5-3 0,-15 0 2463,-2 0-2463,6 0 2265,1 0-2265,6 4 0,26 5 0,-16 0 0,50 8 0,-37-12 0,20 6 0,2 0 0,-7-4 0,16 5 0,0-1 0,-22-5 0,9 3 0,0-1 0,-11-6 0,8 3 0,-1 2 0,-11-2 0,50 7 0,-61-6 0,15 4 0,1-1 0,-13-7 0,26 9 0,0 1 0,-22-10 0,24 8 0,1 0 0,-18-4-454,46 3 454,-63-1-408,25-3 408,-27-1 0,22 0 0,-30-4 0,2 0 0,-13 0 977,-2 0-977,-3 0 429,1 0-429,-1 0 0,0 0 0,0 0 0,0 0 0,0 0 0,1 0 0,-1 0 0,9 0 0,-6 0 0,3 0 0,-9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1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15 24575,'0'-8'0,"-3"4"0,-1 1 0,-11 3 0,3 0 0,-7 0 0,7 0 0,-3 0 0,-2 0 0,-18 0 0,14 0 0,-18 6 0,29-1 0,-5 6 0,9-4 0,2 3 0,0-2 0,1 9 0,3-9 0,6 16 0,-1-14 0,13 14 0,-9-15 0,16 9 0,-12-13 0,13 5 0,-9-9 0,13 2 0,-5-3 0,20 0 0,-19 0 0,2 0 0,-15-3 0,-8-1 0,8-7 0,-9 3 0,3-2 0,-3 2 0,-4 1 0,0 0 0,0-4 0,0 3 0,-4-2 0,0 6 0,-3 0 0,0 4 0,0 0 0,-1 0 0,4 4 0,1 0 0,3 3 0,0 0 0,0 0 0,0 10 0,0-3 0,0 17 0,0-13 0,0 22 0,0-21 0,4 44 0,0-39 0,4 23 0,0-31 0,11 25 0,-9-19 0,12 30 0,-16-33 0,22 40 0,-18-31 0,15 28 0,-20-30 0,6 16 0,-9-17 0,5 27 0,-7-28 0,-4 25 0,3-21 0,-13 17 0,12-26 0,-19 20 0,18-29 0,-13 21 0,11-22 0,-13 18 0,10-20 0,-16 9 0,14-16 0,-13 4 0,13-4 0,-37-4 0,18-1 0,-50-15 0,41 4 0,-24-22 0,38 21 0,-16-15 0,29 22 0,-7-4 0,18 7 0,0-4 0,3 3 0,22-6 0,-8 6 0,29-7 0,-22 6 0,68-22 0,-48 21 0,34-4 0,3 2 0,-22 11 0,28-2 0,-2 2 0,-32 1 0,45 3 0,-80-2 0,3 9 0,-16-5 0,-5 2 0,-5-1 0,-9-2 0,6 3 0,-9-3 0,8-1 0,-11-3 0,11 0 0,-14 0 0,13 0 0,-7-3 0,13 2 0,1-2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3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3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5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889 7 24575,'3'-4'0,"1"1"0,0 6 0,3-2 0,-6 5 0,2-2 0,-3 3 0,3 7 0,-2-5 0,2 11 0,0-12 0,1 12 0,0-11 0,-1 8 0,-3-9 0,0 8 0,0-7 0,0 14 0,3-13 0,5 34 0,-3-27 0,1 38 0,-6-39 0,0 15 0,0-23 0,4 16 0,-3 0 0,2 0 0,-3-4 0,0-12 0,0-1 0,0 0 0,0 0 0,0 0 0,0 0 0,0 1 0,0-1 0,0 0 0,0 0 0,0 0 0,0 0 0,0 0 0,7 4 0,-6-3 0,5 2 0,-6-3 0,0 0 0,0 1 0,0-1 0,0 0 0,0 0 0,0 0 0,0 3 0,0-2 0,0 6 0,0-6 0,0 2 0,0-3 0,0 0 0,0 1 0,0-1 0,0 0 0,-3-3 0,-1 2 0,-3-5 0,0 2 0,-1-3 0,1 0 0,0 0 0,0 0 0,-1 0 0,-16 0 0,8 0 0,-31 0 0,22 0 0,-37-4 0,31 4 0,-42-4 0,50 4 0,-17 0 0,36 3 0,1 1 0,3 13 0,0-3 0,0 22 0,0-21 0,0 28 0,0-28 0,-4 29 0,3-29 0,-5 31 0,2-34 0,0 19 0,0-23 0,4 6 0,0-6 0,0 2 0,0-3 0,-3 4 0,2-3 0,-2 2 0,3-3 0,-3-3 0,-1 2 0,-4-5 0,1 2 0,0-3 0,-4 0 0,3 0 0,-12 0 0,6 0 0,-23 4 0,18-3 0,-30 6 0,29-2 0,-36 6 0,39-3 0,-22 3 0,30-3 0,-5-1 0,10 0 0,0 0 0,4 0 0,0 3 0,0-2 0,0 6 0,0-2 0,4 19 0,0-11 0,3 12 0,-2-16 0,12 25 0,-10-19 0,15 22 0,-13-28 0,5 10 0,-6-16 0,9 16 0,-8-23 0,15 16 0,-11-14 0,32 6 0,-24-7 0,60 0 0,-50-4 0,49 0 0,-50 0 0,36 0 0,-42 0 0,27 0 0,-45-3 0,11 2 0,-13-2 0,0-1 0,-1 0 0,-6 0 0,2-2 0,-10 2 0,-12-4 0,4 4 0,-50 1 0,39 3 0,-45 0 0,45 0 0,-55 0 0,48 0 0,-42 3 0,55-2 0,-6 5 0,19-5 0,-3 18 0,6-12 0,1 13 0,0-13 0,0 10 0,-2-3 0,-1 8 0,2-10 0,-6 8 0,8-10 0,-3 10 0,9-12 0,0 11 0,0-5 0,0 10 0,0-12 0,13 9 0,-3-16 0,22 8 0,-9-12 0,31 6 0,-23-6 0,29 1 0,3 0 0,-23-2 0,13 0 0,-5 0 0,-34 0 0,3 0 0,-16-4 0,-2 0 0,-6 0 0,-4-2 0,2 5 0,-6-6 0,3 6 0,-26-6 0,7 6 0,-41-3 0,30 4 0,-9 0 0,-1 0 0,-7 0 0,3 5 0,1 2 0,10-1 0,-17 23 0,50-19 0,-4 10 0,16-13 0,14 4 0,-8-6 0,39 12 0,-27-14 0,22 11 0,-20-10 0,24 8 0,-18-3 0,49 3 0,-47-3 0,38-1 0,-45-3 0,15 2 0,-33-3 0,6 3 0,-19 0 0,6-3 0,-14 6 0,5-5 0,-31 13 0,22-8 0,-42 12 0,42-12 0,-24 9 0,32-11 0,-11 13 0,20-12 0,-5 11 0,10-12 0,0 5 0,3-5 0,4 6 0,1-6 0,9 9 0,-8-9 0,30 32 0,-21-26 0,23 23 0,-28-29 0,7 3 0,-14-4 0,13 3 0,-14-5 0,9 1 0,-7-6 0,25 4 0,-11-3 0,32 6 0,-20-2 0,33 3 0,-29 1 0,39 0 0,-50-1 0,31-3 0,-42 2 0,9-6 0,-16 5 0,-1-5 0,0 2 0,0-3 0,0 0 0,0 0 0,0 0 0,1 3 0,-4-2 0,-1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5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24575,'7'8'0,"0"-1"0,0 0 0,0-3 0,1-1 0,-1-3 0,0 0 0,4 0 0,0 0 0,1 0 0,15 0 0,-11 0 0,24 0 0,-22 0 0,62 0 0,-42 0 0,18 0 0,0 0 0,-16 0 0,37 0 0,-53 0 0,10 0 0,-22 0 0,-1 0 0,-4 0 0,1 0 0,2 0 0,-2 0 0,2 3 0,-6 1 0,-1 3 0,0 0 0,-2 1 0,6 3 0,-6 11 0,2-4 0,-3 30 0,0-26 0,0 34 0,0-36 0,-7 33 0,-2-29 0,-18 36 0,11-29 0,-9 43 0,19-47 0,-7 38 0,11-45 0,-8 19 0,9-26 0,-13 26 0,8-27 0,-12 26 0,10-25 0,-3 8 0,4-9 0,3-2 0,-3-6 0,3-1 0,0-3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0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24575,'7'0'0,"0"0"0,0 0 0,0 0 0,4 0 0,-3 0 0,7 0 0,7 0 0,-4 0 0,27 0 0,-21 0 0,43 0 0,-30 0 0,35 0 0,-37 0 0,38 0 0,-45 0 0,45 0 0,-48 0 0,34 0 0,-44 3 0,8-2 0,-31 5 0,1-2 0,0 0 0,3 2 0,1-5 0,3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0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24575,'11'0'0,"3"0"0,-2 0 0,4 0 0,-1 0 0,-3 0 0,13 0 0,-10 0 0,24 0 0,-23 0 0,12 0 0,-20 0 0,2 0 0,1 0 0,-3 0 0,7 0 0,7 3 0,-4 2 0,8-1 0,1 0 0,-4-4 0,19 0 0,-22 0 0,4 0 0,-20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0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0 24575,'-3'4'0,"2"3"0,-6-3 0,0 6 0,-1-5 0,1 4 0,0-8 0,6 5 0,-2 5 0,3 1 0,0 13 0,0-12 0,0 20 0,0-19 0,0 20 0,0-12 0,0 27 0,0-23 0,-7 29 0,2-39 0,-3 9 0,5-18 0,0 3 0,-1-2 0,0 2 0,0-3 0,4 4 0,0 4 0,0-2 0,-3 23 0,2-19 0,-13 26 0,9-28 0,-9 2 0,13-14 0,-5-3 0,-4-3 0,3-1 0,-9 0 0,2-3 0,0 6 0,-11-6 0,5 7 0,-5-4 0,8 4 0,-8-3 0,12-2 0,-16 1 0,11-3 0,-29 6 0,26-3 0,-27 4 0,30 0 0,-22 0 0,24 0 0,-15-6 0,22 4 0,-8-4 0,9 6 0,-6-3 0,6 2 0,-2-2 0,-21 3 0,18 0 0,-17 0 0,22 0 0,1 0 0,0 0 0,3 6 0,1-1 0,3 9 0,0-6 0,0 3 0,3 6 0,1-3 0,7 18 0,-6-14 0,6 18 0,-7-18 0,4 29 0,-4-26 0,0 34 0,-4-35 0,0 35 0,0-34 0,0 30 0,0-32 0,0 38 0,-4-10 0,0 5 0,-4-12 0,4-25 0,-4 7 0,4-6 0,0 4 0,-2-4 0,5-8 0,-3 3 0,4-4 0,0 0 0,0 0 0,0 0 0,0 0 0,0 1 0,-3-1 0,2 0 0,-2 0 0,3 17 0,0-13 0,0 13 0,0-3 0,0-11 0,0 24 0,0-23 0,0 8 0,0-15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0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24575,'7'4'0,"4"3"0,-3-6 0,3 2 0,-4-3 0,3 0 0,2 0 0,17 0 0,-10 0 0,38 0 0,-26 0 0,32 0 0,4 0 0,-6 0 0,7 0 0,16 0 0,-13 0 0,3 0 0,-10 2 0,11 2 0,-13-1 0,-1 4 0,11 2 0,1 0 0,-6-3 0,6 5 0,1 0 0,-8-4-1414,-3 2 1,-1 1 1413,-1 0 0,17 0 0,3-1 0,-7-1 0,14-2 0,21 1 0,-19-3 0,-8-3 0,-8 1 0,12-1 0,-23 1 0,-33-2 0,19 0 0,-41 0 0,-3 0 0,-13 0 0,-1 0 0,-4 0 0,5 0 2827,1 3-2827,0 1 0,0 0 0,-1-1 0,1-3 0,3 0 0,1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0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24575,'4'8'0,"3"3"0,-6-3 0,2 3 0,-3 0 0,0 22 0,0-8 0,0 32 0,0-28 0,0 32 0,0-30 0,0 40 0,0-40 0,0 67 0,0-60 0,0 44 0,0-59 0,0 18 0,0-21 0,0 12 0,0-16 0,-7 15 0,6-17 0,-6 10 0,0-7 0,6-8 0,-6 8 0,7-10 0,0 0 0,0-6 0,0 1 0,0-5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0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24575,'7'3'0,"1"1"0,-1 3 0,-3 0 0,-1 0 0,3 16 0,-4-8 0,7 9 0,-8-9 0,2-3 0,-3 15 0,4-9 0,0 27 0,1-20 0,6 40 0,-10-34 0,10 54 0,-10-51 0,3 36 0,-4-42 0,0 27 0,0-29 0,-4 30 0,3-35 0,-6 23 0,6-26 0,-6 15 0,6-23 0,-3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1645 1888 24575,'0'-8'0,"4"-3"0,4 3 0,0-7 0,7 3 0,-3-4 0,4 0 0,23-38 0,-17 24 0,25-45 0,-32 45 0,17-44 0,-20 36 0,13-49 0,-20 40 0,0-17 0,-2-2 0,-3 7 0,0-11 0,0 1 0,0 19 0,0-1 0,0 0 0,0 1 0,0-6 0,0 1 0,0 8 0,1-4 0,-2 1 0,-3 3 0,1-4 0,1 0 0,-4 3 0,7-11 0,2 1 0,-1 22 0,13-52 0,-10 62 0,10-38 0,-7 48 0,2-17 0,-2 36 0,-1-2 0,0 5 0,0-2 0,0 3 0,0 0 0,-3 1 0,3-4 0,-7 2 0,14 5 0,-9-2 0,13 5 0,-10-7 0,28 2 0,-10-5 0,37 4 0,-17-7 0,51 3 0,-45-4 0,3-2 0,-2 0 0,-15 1 0,19-6 0,-40 6 0,-1-5 0,-8 5 0,3-2 0,-4 3 0,7 0 0,74 0 0,-46 0 0,20 0 0,-1 0 0,-28 0 0,42 0 0,-39 0 0,44 0 0,-43 0 0,25 0 0,-39 0 0,14 0 0,-19 0 0,25 0 0,-23 0 0,23 0 0,-25 0 0,33 0 0,-24 0 0,35 0 0,-22 4 0,16 1 0,3 0 0,4 6 0,19-1 0,22 2 0,-18-3 0,3 1 0,-13-1 0,13 1 0,-21-4 0,-25-5 0,32 9 0,-53-8 0,10 5 0,-25-7 0,10 0 0,-4 3 0,12 1 0,-5 8 0,23 1 0,3 4 0,34-4 0,-26 0 0,7-5 0,2-2 0,-1 0 0,4 3 0,0-1 0,-11-2 0,43 3 0,-64-5 0,24-4 0,-45 0 0,-2 3 0,-8 5 0,-6 0 0,-1 10 0,-4-9 0,-10 30 0,8-22 0,-16 33 0,20-30 0,-8 23 0,9-24 0,1 41 0,0-37 0,4 33 0,0-37 0,0 37 0,0-33 0,0 26 0,10-11 0,-4-20 0,4 14 0,-7-25 0,0 1 0,-2 3 0,2-4 0,0 0 0,1 0 0,-3-3 0,-2-1 0,-10-3 0,-16 0 0,-2 0 0,-60 2 0,-12 1 0,17 2-1640,4 2 1,-15 1 0,18 1 1639,8 9-1101,-6 2 1,3 1 1100,25 0-591,-34 16 591,58-19-79,-4 28 79,18-20 4011,9 40-4011,28-20 0,13-4 0,9-1 0,-6-12 0,6-3 0,37 12 0,0-4 0,-38-18 0,0-3 0,37 6 0,-3-2 2751,-21-7-2751,6-1 0,-2 0 0,-21 1 0,10-4 0,-2-3 0,-17 1 901,30-4-901,-48-3 126,11-1-126,-19-4 0,7-2 0,-17 2 0,4-10 0,-4 5 0,0-5 0,-4 6 0,-3-2 0,-25 9 0,-3-1 0,-34 5 0,-11 2 0,22-1 0,-2 0-486,-24 0 1,-6 0 485,-10 0 0,7 0 0,42 0 0,-2 0 0,-21 1 0,-11 0 0,12 2 0,-22 3 0,-4 10 0,5 5 0,25-1 0,11 8 0,6 2 0,17-3 0,-20 41 0,37-34-294,-1 35 294,24-45 0,14 29 0,-5-33 0,32 33 0,-19-27 0,49 27 0,-25-26 0,6-9 0,16-1 0,-4-1 0,0 0 0,1-2 0,-5-4 0,5 0 0,4-2 0,1-1 0,6-1 0,-2-2 0,-11-1 0,-3-1 0,0-2 0,10 0 0,15-1 0,-2 0 0,-22-1 0,2-4 0,-7-4 0,-10-3 0,-35 3 0,1-11 0,-17 13 956,-10-7-956,-4 3 0,-42 0 0,-11 2 0,1-6 0,0 10 0,-13 2 0,11 0 0,-11-1 0,-8 6 0,2 3 309,18 5-309,1 5 0,3 3 0,16 6 0,0 6 0,4 1 0,20-7 0,-12 42 0,32-33 0,3 18 0,21 9 0,7-22 0,22 13 0,11-32 0,-4-1 0,33-8 0,4-3 0,-9-4-1290,2 4 1,-8-3 1289,-37-12-81,0-2 81,-17 1 0,0-2 0,-21 5 0,-11 7 0,-7-4 0,-69 13 0,27-2 0,-23 5 0,-2 4 2567,11 1-2567,-2 5 0,2 2 0,19-2 0,-28 26 0,58-32 93,3 33-93,30-36 0,19 26 0,-6-33 0,26 12 0,-34-13 0,8 6 0,-22-4 0,-3 4 0,0-3 0,-7 21 0,-2-14 0,-20 29 0,13-29 0,-19 20 0,28-21 0,-10 7 0,16-9 0,-2 2 0,3-6 0,6 2 0,-1-6 0,5-1 0,7 0 0,-7-2 0,3 9 0,-10-6 0,-6 11 0,-19 3 0,6 0 0,-32 19 0,27-18 0,-17 30 0,29-29 0,-2 32 0,18-27 0,36 31 0,-9-34 0,19-3 0,3-4 0,-8-10 0,12-3 0,-1 0 0,-19-2 0,26 0 0,-48 0 0,-14 0 0,-15 0 0,-72 4 0,27 2 0,-34 13 0,0 3 0,25 0-563,4-1 1,10-1 562,34-8 0,10 2 0,3-6 0,11 6 0,11-10 0,63 4 0,-20-7 0,18 0 0,1-2 0,-5-5 0,-2-6 0,-3-2 0,-18 0 0,30-36 0,-61 32 0,1-39 0,-19 33 0,-49-65 0,29 55 0,-19-9 0,0 3 0,19 25 1125,-16-17-1125,26 23 0,-1-5 0,4 7 0,4 0 0,4-1 0,7 1 0,-3 0 0,15-4 0,-9 2 0,14-5 0,-15 9 0,-3-4 0,-4 4 0,-5-2 0,2 0 0,-3 0 0,0-1 0,0 1 0,0 0 0,0 0 0,0-1 0,-3 1 0,-1 3 0,-3 1 0,0 3 0,-1 0 0,1 0 0,0 0 0,0 0 0,-1 0 0,-3 0 0,3 0 0,-3 0 0,-3 0 0,5 0 0,-8 0 0,9 0 0,-12 6 0,10-1 0,-10 8 0,15-5 0,-8 29 0,12-19 0,-6 34 0,7-33 0,-7 23 0,6-26 0,-10 15 0,10-22 0,-12 18 0,11-16 0,-8 9 0,6-13 0,4 4 0,-7-7 0,6 12 0,-2-6 0,0 11 0,2-8 0,-6 8 0,3-12 0,-4 19 0,4-18 0,-10 29 0,8-27 0,-12 30 0,13-27 0,-1 10 0,2-10 0,0 0 0,0 21 0,0-7 0,4 3 0,0-15 0,0-10 0,0 17 0,0-9 0,0 17 0,0-16 0,0 6 0,0-5 0,7 22 0,-2-18 0,10 34 0,-6-34 0,6 26 0,-10-27 0,6 23 0,-10-24 0,6 24 0,-6-27 0,2 35 0,-3-37 0,0 30 0,0-34 0,0 9 0,0-7 0,0 9 0,0-8 0,0 14 0,0-17 0,0 17 0,0-13 0,0 10 0,0-11 0,0 4 0,0-9 0,-3-1 0,2-1 0,-2-2 0,3 3 0,-3 0 0,-8 1 0,-7-4 0,-6-1 0,-40-3 0,-1 0-2354,-7 0 0,-5 0 2354,13 0 0,-1 0 0,-28 0 0,-1 0 0,25 0 0,-4 0 0,-18 0 0,-10 0 0,11 0 0,19 0 0,-2 0 0,-9 0 0,-15 0 0,2 0 0,17 0 0,19 0 0,4 0 0,-19 0 0,-9 0 0,14 0 0,-2 0 0,2 0 0,1 0 0,8 0 0,-26 0 0,-2 0 0,15 0-1307,0 0 1,-23 0 0,-2 0 0,16 0 1306,18 0 0,-1 0 0,-9 0 0,-18 0 0,-7 0 0,6 0 0,18 0-463,3 0 0,2 0 463,-9 0 0,-15 0 0,0 0 0,16 0 0,9 0 0,2 0 0,-27 0 0,-13 0 0,15 0 0,34 0 0,2 0 0,-21 0 0,-9 0 0,13 0 0,-13 0 0,11 0 0,6 0 0,29 0 2873,-16 0-2873,50 0 0,-1 0 0,18 0 6188,-3 0-6188,7 0 1798,3 0-1798,-4 0 0,10 0 0,-16 0 0,6-3 0,-3 2 0,7-5 0,-5 5 0,15-10 0,-15 6 0,31-17 0,-23 12 0,39-16 0,-39 16 0,44-17 0,-38 12 0,22-10 0,2-1 0,-13 3 0,15-3 0,-3 2 0,-23 9 0,29-11 0,-32 13 0,9-6 0,-13 11 0,-3-1 0,-10 8 0,0-2 0,0 3 0,0 0 0,1-4 0,-1 4 0,3-7 0,2 3 0,13-7 0,-7 2 0,19-13 0,-19 8 0,11-9 0,-2 0 0,7-7 0,-12 8 0,8-23 0,-24 29 0,14-30 0,-11 31 0,1-9 0,-7 17 0,4-7 0,-3 5 0,4-15 0,-5 15 0,3-19 0,-1 18 0,9-22 0,-6 18 0,13-23 0,-7 19 0,19-15 0,-19 16 0,15-9 0,7-15 0,-12 17 0,12-15 0,-16 10 0,-9 10 0,10-10 0,-10 11 0,1-2 0,-2 4 0,1-4 0,-3 11 0,5-15 0,-4 14 0,4-17 0,-5 17 0,3-13 0,-4 10 0,0-2 0,1 4 0,-1 1 0,0-2 0,4-6 0,1-19 0,-4 18 0,1-12 0,-4 10 0,2 7 0,1-18 0,-4 18 0,0-18 0,-1 22 0,1-33 0,4 31 0,-4-24 0,-1 27 0,-3-26 0,0 22 0,3-22 0,-2 26 0,5-5 0,-5 6 0,2 1 0,-3 0 0,0 0 0,0-1 0,0 1 0,0 0 0,0 0 0,0-1 0,0 1 0,0 0 0,0 0 0,0-1 0,0-2 0,0 2 0,0-3 0,0 4 0,-3 0 0,2-1 0,-2 1 0,3 0 0,-3 0 0,2-4 0,-5 3 0,5-2 0,-2 2 0,3 1 0,0 0 0,-4-1 0,4 1 0,-7-3 0,6 2 0,-5-3 0,2 7 0,-4 1 0,4 3 0,1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24575,'0'7'0,"-3"-3"0,2 2 0,-2-2 0,0 4 0,2 3 0,-2-3 0,3 6 0,0 5 0,0-6 0,0 18 0,0-20 0,0 32 0,0-26 0,0 34 0,0-31 0,0 23 0,0-25 0,0 14 0,-4-15 0,3-2 0,-2-8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24575,'0'19'0,"0"4"0,0-3 0,0-1 0,0 2 0,0-12 0,0 16 0,-3-16 0,-1 8 0,0-9 0,1 5 0,3-5 0,0 0 0,0-5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24575,'0'22'0,"0"-3"0,0-3 0,0 0 0,0-4 0,0 6 0,0-6 0,0 17 0,0-14 0,0 15 0,0-20 0,0 17 0,0-17 0,0 4 0,0-11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4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24575,'-4'7'0,"4"4"0,-7-3 0,3 7 0,0 1 0,-15 35 0,8-1 0,-1 3 0,-12 25 0,9-19 0,1-5 0,4-15 0,-2 15 0,-8 10 0,16-31 0,-6 8 0,14-41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4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52 139 24575,'-4'-7'0,"1"-1"0,3 1 0,-4 0 0,0-1 0,-3 4 0,0 1 0,-4-3 0,6 1 0,-1-6 0,6 4 0,3 3 0,1 1 0,14-1 0,0 3 0,17-2 0,-8 3 0,22 0 0,15 0 0,4 0 0,4 0-756,-3 0 0,-8 0 756,-35 0 0,1 0 0,-14 0 0,2-3 0,-9-1 0,-5-4 0,6 4 1512,-7-2-1512,7 5 0,-7-5 0,7 5 0,-6-6 0,5 7 0,-2-4 0,0 1 0,2 2 0,-5-2 0,2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4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24575,'7'4'0,"0"-1"0,0-3 0,0 0 0,0 0 0,4 0 0,1 0 0,4 0 0,0 0 0,-5 0 0,4 0 0,-3 0 0,-1 0 0,10 0 0,-12 0 0,9 0 0,-11 0 0,0 0 0,0 0 0,0 0 0,0 0 0,11-3 0,-9 2 0,15-2 0,-15 3 0,4 0 0,-5 0 0,-1 0 0,-3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4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24575,'7'0'0,"3"-3"0,-2 2 0,3-5 0,-4 5 0,0-2 0,0 3 0,11-7 0,-5 5 0,15-11 0,-14 11 0,10-8 0,-16 6 0,9 0 0,-9 1 0,5 3 0,-5 0 0,3 0 0,-4 0 0,0 0 0,0 0 0,0 0 0,-3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24575,'7'4'0,"0"-1"0,0-3 0,4 0 0,-3 0 0,7 0 0,12 0 0,-3 0 0,40 0 0,-27 0 0,34 0 0,-21 0 0,11 0 0,17 0 0,3 0 0,-11 0 0,-19 0 0,-31 0 0,-9 0 0,-7-3 0,10 2 0,-9-2 0,24 3 0,-9 0 0,26-4 0,-18-1 0,34-3 0,-38 3 0,13 2 0,-34 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3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24575,'7'0'0,"0"0"0,7 0 0,3 0 0,3 0 0,0 0 0,0 0 0,61 0 0,-41 0-665,50 0 665,-64 0 0,25 0 0,3 0 0,1 0 0,10 0 0,-4 0 0,-28 0 0,8 0 0,-49 6 0,8-1 0,-14 2 0,11-4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3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24575,'19'0'0,"-2"0"0,-2 0 0,14 0 0,-13 0 0,14 0 0,22 0 0,7 0 0,14 0 0,-5 0 0,1 0 0,9 0 0,-41 0 0,5 0 0,-37 0 0,6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5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24575,'7'3'0,"-3"1"0,0 3 0,-4 0 0,0 0 0,-4 7 0,3-6 0,-2 6 0,3-7 0,0 10 0,0-7 0,0 7 0,0-9 0,0 5 0,0-4 0,0 11 0,0-12 0,0 6 0,0-7 0,-3-3 0,2-1 0,-2-3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1 24575,'-20'68'0,"-3"-3"0,12-11-1563,-7-5 1563,7 0 0,-11 11 0,-1 3 0,6 5 0,-11 11 0,1 1 0,8-12 0,-4 10 0,-3 1 0,1-1 0,-4 17 0,-1 0 0,5-18 0,-1 9 0,-1-1 0,4-17 0,4-3 0,1-5 0,6-28 0,-1 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24575,'-49'5'0,"6"0"0,2 0 0,4-1 0,-1 0 0,10-3 0,-6 2 0,21-3 0,-5 0 0,11 0 0,3 0 0,1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0 24575,'-36'9'0,"4"0"0,-3-4 0,4 2 0,-6-2 0,6 0 0,1 3 0,-21-7 0,27 3 0,-44-4 0,50 3 0,-35 1 0,37 4 0,-12-4 0,23-1 0,-2-3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1142 0 24575,'-36'0'0,"4"0"0,-3 0 0,8 0 0,-8 0 0,4 0 0,-6 0 0,1 0 0,0 0 0,-6 0 0,-39 0 0,29 0-1261,-33 0 1261,42 0 0,0 0 0,-25 0 0,25 0 0,-10 0 0,0 0 0,5 0 0,-10 0 0,0 0 0,17 0 0,-16 0 0,46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9 24575,'-19'0'0,"2"0"0,2 0 0,0 0 0,7 0 0,-3 0 0,3 0 0,1 0 0,-7-4 0,5 3 0,-32-2 0,19 3 0,-65 0 0,16 0 0,-9 0 0,-1 0 0,12 0 0,-26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24575,'0'-12'0,"0"1"0,0 4 0,0-4 0,0 3 0,0-10 0,0 9 0,0-37 0,3 27 0,-2-20 0,3 24 0,-4-4 0,0 1 0,0-26 0,0 30 0,0-15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24575,'4'-16'0,"3"0"0,-3 1 0,4-1 0,0-7 0,4 5 0,0-16 0,0 11 0,7-23 0,-8 17 0,11-29 0,-12 28 0,13-32 0,-12 27 0,1 1 0,-8 18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 24575,'3'-21'0,"-2"-4"0,6 4 0,-6-4 0,7-6 0,-3-11 0,0 2 0,10-30 0,-12 33 0,7-31 0,-1 1 0,-7 33 0,6-60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24575,'8'-7'0,"-1"3"0,-3-2 0,2 2 0,-2-7 0,0 3 0,3-6 0,-6 5 0,6-5 0,0-5 0,1-2 0,2 2 0,-6 8 0,0 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24575,'0'-11'0,"4"3"0,-4-7 0,7 7 0,-7-7 0,7 3 0,18-79 0,-16 63 0,14-54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5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24575,'8'4'0,"-1"-1"0,0-3 0,0 3 0,3 1 0,8 0 0,-5-1 0,15-3 0,-15 0 0,24 0 0,-18 0 0,34 0 0,-32 0 0,24 0 0,-32-3 0,8 2 0,-13-2 0,2 3 0,0 0 0,-2 0 0,-1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24575,'26'8'0,"-1"5"0,5 0 0,-3 4 0,3-3 0,2 5 0,-9-9 0,11 8 0,-21-13 0,25 12 0,-22-14 0,20 10 0,-24-12 0,11 8 0,-16-7 0,5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24575,'42'0'0,"1"0"0,5 0-1329,-5 0 1329,4 0 0,23 0 0,-21 0 0,31 0 0,-46 0 106,26 0-106,-34 0 299,25 0-299,-36 0 0,13 0 0,-20 0 0,-1 0 0,-4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24575,'0'7'0,"0"0"0,0 0 0,0 0 0,0 0 0,0 10 0,0-4 0,0 15 0,0-14 0,0 7 0,-4-6 0,0 19 0,-1-11 0,-1 16 0,5-26 0,-10 19 0,6-22 0,-2 21 0,0-21 0,3 21 0,0-20 0,-6 20 0,8-22 0,-8 11 0,10-15 0,-4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24575,'0'37'0,"0"-12"0,0-5 0,0-12 0,0 2 0,0-2 0,0-1 0,0 0 0,0 0 0,-4 7 0,4-6 0,-7 13 0,6-16 0,-3 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24575,'31'5'0,"6"-1"0,-14-4 0,0 0 0,-2 0 0,-12 0 0,8 0 0,-10 0 0,-3 0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24575,'41'0'0,"-7"0"0,26 0 0,-23 4 0,22-3 0,25 3 0,2 0 0,-10-3-2038,25 2 1,-3-1 2037,-45-2 0,-5 0 0,-26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24575,'21'0'0,"-11"0"0,15 0 0,-13 0 0,8 0 0,-4 0 0,27 0 0,-22 0 0,49 0 0,-53 0 0,21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24575,'7'0'0,"7"0"0,-5 0 0,9 3 0,-6 1 0,8 5 0,-4-5 0,36 11 0,-24-8 0,52 9 0,-48-11 0,10-1 0,-31-4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5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24575,'7'4'0,"0"2"0,0-2 0,-3 0 0,-1-1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41:4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24575,'3'-4'0,"-6"-2"0,3 2 0,-8-4 0,4 4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5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24575,'3'4'0,"1"-1"0,3-3 0,0 0 0,11 0 0,-9 0 0,9 0 0,-8 0 0,-2 0 0,9-3 0,-9 2 0,16-2 0,-14 3 0,17-3 0,-17 2 0,10-2 0,-12 3 0,3 0 0,-7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7:5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24575,'7'4'0,"0"-1"0,1-3 0,3 0 0,-3 0 0,3 0 0,-1 0 0,-2 0 0,24 0 0,-11 0 0,46 0 0,-35 0 0,43 0 0,-48 0 0,25 0 0,-41 0 0,6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7:28:0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1010 0 24575,'-7'7'0,"-4"1"0,3-4 0,-14 3 0,4-6 0,-11 2 0,-3 1 0,-28 1 0,20 3 0,-27 0 0,0 1 0,22 1-763,-14-1 1,1 0 762,24-1 0,-58 15 0,49-11 0,-45 16 0,63-14 0,-23 9 0,33-11 0,-21 10 0,22-13 0,-8 15 0,10-14 1525,-2 22-1525,6-18 0,-3 26 0,3-21 0,0 31 0,3-24 0,2 30 0,3-32 0,0 28 0,4-27 0,10 17 0,5-20 0,50 16 0,-16-27 0,5-4 0,19 5 0,1-1 0,-17-7 0,0-4 0,18-5 0,-9-2 0,-22 0 0,43-13 0,-58 10 0,13-9 0,-27 13 0,3-7 0,-16 12 0,-8-6 0,1 7 0,-10-4 0,-7 4 0,9 0 0,-4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D5B0-F8F4-8E43-AECC-B718D63E1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8BBD2-A23A-A845-9D99-968495638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77896-A5CD-A247-BB54-E8662B69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B71F-679F-C84E-87F1-86ECF78D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787B9-9573-8C41-87C7-502E45B5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504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AC07-753F-AC4F-9808-85D487C6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4103B-F2C1-FE42-8840-C1BB690AF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044D3-97B0-654B-A248-2730FCD9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F63C3-1FA1-5546-A153-212C08CE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6AF7B-2730-B34F-917A-68917AF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7848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E7474-8056-7542-B2D9-BBF1C266B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C91BD-FD2D-B343-AFA9-B8CE5519D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63AC4-26AE-0C4F-912F-E19D3A24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4B21-EC67-5D4E-B78B-66C0DBE7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056EA-A1E6-784F-9D3B-632B99FB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7046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518E-8B0E-7745-A76A-D7AE7501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0C0-8CC9-2247-873C-98DA22FBE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6700-9162-6247-8509-0015CF9A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5140-819A-6B4F-B2C9-03E30EBD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F2D7A-902C-B244-8461-2C6F04F6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6648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AFC8-C819-CC49-B5DE-8A92977C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67DE2-C2B0-D947-B35E-8F84D865C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E52AA-0856-D148-860E-5A03CAA7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354F-0F6C-F845-A8C6-60C2264D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4B89-05CF-FA47-B2AC-19B2CB13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2566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38E7-6487-AA40-9A6D-6D4BCD31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7D796-C53C-9D4E-AD04-A94B1C8A6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CBD62-0A51-0C42-BA37-D989FA5E7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D4D9F-CEFD-4E41-8A77-C817FBDA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FD00-740C-DA44-AD23-3C033667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6AC0F-D1A0-B34F-856C-E7655B96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1940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5391A-05C3-0448-8B79-EDDD5981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32FEB-895B-3548-9B21-96DB4205B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D13A9-BB32-1F42-BFA1-F6FF0749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9143F-CD0C-D447-BBD8-2C82663F1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03F-CD08-0549-99FE-1EDC34633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48E48-86BB-8A4F-9C28-8A15C59A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59D7C-6F0B-9546-BB52-DF454DCF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D86AA-394D-5948-8A7A-4BC78A88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9960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7F99-22B5-FE43-947D-71C9AADE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A391A-F647-BE46-B030-4B980754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CDB39-E29A-E846-BFD2-A83552C0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1383F-5A91-794D-8236-AF1D0F56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794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92881-B724-DE4D-A9B2-84D7F722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2DBC3-1415-DB4D-9721-2383EE11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C63C6-3421-B34B-93EC-EF5E2DEE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526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E5B1-3D6C-D745-921E-4E40A31A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7FD40-06D6-8F4B-907D-8C546D09D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38EE9-4E08-D142-9311-77D00A7A5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ABD2A-C0C9-5C42-AE8E-4FC7BD30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59C6E-00F3-4C41-8279-67EC7320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4557B-6C24-A84A-AD33-AFA88AD0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8621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5746-C801-3149-B092-2D94C1EE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5A4B8-1A16-2E41-839B-C00CA6067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A0FB-7A67-194E-A4FF-8C555EBEA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E9345-814F-4941-B5D0-DFA28828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28071-7454-BA43-857E-F4D1F12C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5BBD-0CE1-8F4F-9579-1C541D2D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3814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2B96B-DC4A-2E45-A5CF-88318F2C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49D00-4C3A-4344-A11F-2CA3607DF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D2B8D-4F76-7F47-BBA0-E760C4689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A225-1284-C549-9A1E-FBEC35353722}" type="datetimeFigureOut">
              <a:rPr lang="en-IT" smtClean="0"/>
              <a:t>16/02/2022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1196F-74AD-4647-AF1A-2C23EE543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355F-64D5-E246-97F2-D232E3BF5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7CE02-E668-AA42-94CC-4730DF828D8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118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41.png"/><Relationship Id="rId42" Type="http://schemas.openxmlformats.org/officeDocument/2006/relationships/customXml" Target="../ink/ink21.xml"/><Relationship Id="rId63" Type="http://schemas.openxmlformats.org/officeDocument/2006/relationships/customXml" Target="../ink/ink32.xml"/><Relationship Id="rId84" Type="http://schemas.openxmlformats.org/officeDocument/2006/relationships/image" Target="../media/image72.png"/><Relationship Id="rId16" Type="http://schemas.openxmlformats.org/officeDocument/2006/relationships/customXml" Target="../ink/ink8.xml"/><Relationship Id="rId107" Type="http://schemas.openxmlformats.org/officeDocument/2006/relationships/customXml" Target="../ink/ink54.xml"/><Relationship Id="rId11" Type="http://schemas.openxmlformats.org/officeDocument/2006/relationships/image" Target="../media/image36.png"/><Relationship Id="rId32" Type="http://schemas.openxmlformats.org/officeDocument/2006/relationships/customXml" Target="../ink/ink16.xml"/><Relationship Id="rId37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customXml" Target="../ink/ink29.xml"/><Relationship Id="rId74" Type="http://schemas.openxmlformats.org/officeDocument/2006/relationships/image" Target="../media/image67.png"/><Relationship Id="rId79" Type="http://schemas.openxmlformats.org/officeDocument/2006/relationships/customXml" Target="../ink/ink40.xml"/><Relationship Id="rId102" Type="http://schemas.openxmlformats.org/officeDocument/2006/relationships/image" Target="../media/image81.png"/><Relationship Id="rId123" Type="http://schemas.openxmlformats.org/officeDocument/2006/relationships/customXml" Target="../ink/ink62.xml"/><Relationship Id="rId128" Type="http://schemas.openxmlformats.org/officeDocument/2006/relationships/image" Target="../media/image94.png"/><Relationship Id="rId5" Type="http://schemas.openxmlformats.org/officeDocument/2006/relationships/image" Target="../media/image33.png"/><Relationship Id="rId90" Type="http://schemas.openxmlformats.org/officeDocument/2006/relationships/image" Target="../media/image75.png"/><Relationship Id="rId95" Type="http://schemas.openxmlformats.org/officeDocument/2006/relationships/customXml" Target="../ink/ink48.xml"/><Relationship Id="rId22" Type="http://schemas.openxmlformats.org/officeDocument/2006/relationships/customXml" Target="../ink/ink11.xml"/><Relationship Id="rId27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customXml" Target="../ink/ink24.xml"/><Relationship Id="rId64" Type="http://schemas.openxmlformats.org/officeDocument/2006/relationships/image" Target="../media/image62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89.png"/><Relationship Id="rId134" Type="http://schemas.openxmlformats.org/officeDocument/2006/relationships/image" Target="../media/image97.png"/><Relationship Id="rId80" Type="http://schemas.openxmlformats.org/officeDocument/2006/relationships/image" Target="../media/image70.png"/><Relationship Id="rId85" Type="http://schemas.openxmlformats.org/officeDocument/2006/relationships/customXml" Target="../ink/ink43.xml"/><Relationship Id="rId12" Type="http://schemas.openxmlformats.org/officeDocument/2006/relationships/customXml" Target="../ink/ink6.xml"/><Relationship Id="rId17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customXml" Target="../ink/ink19.xml"/><Relationship Id="rId59" Type="http://schemas.openxmlformats.org/officeDocument/2006/relationships/image" Target="../media/image60.png"/><Relationship Id="rId103" Type="http://schemas.openxmlformats.org/officeDocument/2006/relationships/customXml" Target="../ink/ink52.xml"/><Relationship Id="rId108" Type="http://schemas.openxmlformats.org/officeDocument/2006/relationships/image" Target="../media/image84.png"/><Relationship Id="rId124" Type="http://schemas.openxmlformats.org/officeDocument/2006/relationships/image" Target="../media/image92.png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0" Type="http://schemas.openxmlformats.org/officeDocument/2006/relationships/image" Target="../media/image65.png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42.png"/><Relationship Id="rId28" Type="http://schemas.openxmlformats.org/officeDocument/2006/relationships/customXml" Target="../ink/ink14.xml"/><Relationship Id="rId49" Type="http://schemas.openxmlformats.org/officeDocument/2006/relationships/image" Target="../media/image55.png"/><Relationship Id="rId114" Type="http://schemas.openxmlformats.org/officeDocument/2006/relationships/image" Target="../media/image87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73.png"/><Relationship Id="rId130" Type="http://schemas.openxmlformats.org/officeDocument/2006/relationships/image" Target="../media/image95.png"/><Relationship Id="rId135" Type="http://schemas.openxmlformats.org/officeDocument/2006/relationships/customXml" Target="../ink/ink68.xml"/><Relationship Id="rId13" Type="http://schemas.openxmlformats.org/officeDocument/2006/relationships/image" Target="../media/image37.png"/><Relationship Id="rId18" Type="http://schemas.openxmlformats.org/officeDocument/2006/relationships/customXml" Target="../ink/ink9.xml"/><Relationship Id="rId39" Type="http://schemas.openxmlformats.org/officeDocument/2006/relationships/image" Target="../media/image50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58.png"/><Relationship Id="rId76" Type="http://schemas.openxmlformats.org/officeDocument/2006/relationships/image" Target="../media/image68.png"/><Relationship Id="rId97" Type="http://schemas.openxmlformats.org/officeDocument/2006/relationships/customXml" Target="../ink/ink49.xml"/><Relationship Id="rId104" Type="http://schemas.openxmlformats.org/officeDocument/2006/relationships/image" Target="../media/image82.png"/><Relationship Id="rId120" Type="http://schemas.openxmlformats.org/officeDocument/2006/relationships/image" Target="../media/image90.png"/><Relationship Id="rId125" Type="http://schemas.openxmlformats.org/officeDocument/2006/relationships/customXml" Target="../ink/ink63.xml"/><Relationship Id="rId7" Type="http://schemas.openxmlformats.org/officeDocument/2006/relationships/image" Target="../media/image34.png"/><Relationship Id="rId71" Type="http://schemas.openxmlformats.org/officeDocument/2006/relationships/customXml" Target="../ink/ink36.xml"/><Relationship Id="rId92" Type="http://schemas.openxmlformats.org/officeDocument/2006/relationships/image" Target="../media/image76.png"/><Relationship Id="rId2" Type="http://schemas.openxmlformats.org/officeDocument/2006/relationships/customXml" Target="../ink/ink1.xml"/><Relationship Id="rId29" Type="http://schemas.openxmlformats.org/officeDocument/2006/relationships/image" Target="../media/image45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53.png"/><Relationship Id="rId66" Type="http://schemas.openxmlformats.org/officeDocument/2006/relationships/image" Target="../media/image63.png"/><Relationship Id="rId87" Type="http://schemas.openxmlformats.org/officeDocument/2006/relationships/customXml" Target="../ink/ink44.xml"/><Relationship Id="rId110" Type="http://schemas.openxmlformats.org/officeDocument/2006/relationships/image" Target="../media/image85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98.png"/><Relationship Id="rId61" Type="http://schemas.openxmlformats.org/officeDocument/2006/relationships/image" Target="../media/image61.png"/><Relationship Id="rId82" Type="http://schemas.openxmlformats.org/officeDocument/2006/relationships/image" Target="../media/image71.png"/><Relationship Id="rId19" Type="http://schemas.openxmlformats.org/officeDocument/2006/relationships/image" Target="../media/image4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48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image" Target="../media/image80.png"/><Relationship Id="rId105" Type="http://schemas.openxmlformats.org/officeDocument/2006/relationships/customXml" Target="../ink/ink53.xml"/><Relationship Id="rId126" Type="http://schemas.openxmlformats.org/officeDocument/2006/relationships/image" Target="../media/image93.png"/><Relationship Id="rId8" Type="http://schemas.openxmlformats.org/officeDocument/2006/relationships/customXml" Target="../ink/ink4.xml"/><Relationship Id="rId51" Type="http://schemas.openxmlformats.org/officeDocument/2006/relationships/image" Target="../media/image56.png"/><Relationship Id="rId72" Type="http://schemas.openxmlformats.org/officeDocument/2006/relationships/image" Target="../media/image66.png"/><Relationship Id="rId93" Type="http://schemas.openxmlformats.org/officeDocument/2006/relationships/customXml" Target="../ink/ink47.xml"/><Relationship Id="rId98" Type="http://schemas.openxmlformats.org/officeDocument/2006/relationships/image" Target="../media/image79.png"/><Relationship Id="rId121" Type="http://schemas.openxmlformats.org/officeDocument/2006/relationships/customXml" Target="../ink/ink61.xml"/><Relationship Id="rId3" Type="http://schemas.openxmlformats.org/officeDocument/2006/relationships/image" Target="../media/image32.png"/><Relationship Id="rId25" Type="http://schemas.openxmlformats.org/officeDocument/2006/relationships/image" Target="../media/image43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Relationship Id="rId116" Type="http://schemas.openxmlformats.org/officeDocument/2006/relationships/image" Target="../media/image88.png"/><Relationship Id="rId137" Type="http://schemas.openxmlformats.org/officeDocument/2006/relationships/customXml" Target="../ink/ink69.xml"/><Relationship Id="rId20" Type="http://schemas.openxmlformats.org/officeDocument/2006/relationships/customXml" Target="../ink/ink10.xml"/><Relationship Id="rId41" Type="http://schemas.openxmlformats.org/officeDocument/2006/relationships/image" Target="../media/image51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88" Type="http://schemas.openxmlformats.org/officeDocument/2006/relationships/image" Target="../media/image74.png"/><Relationship Id="rId111" Type="http://schemas.openxmlformats.org/officeDocument/2006/relationships/customXml" Target="../ink/ink56.xml"/><Relationship Id="rId132" Type="http://schemas.openxmlformats.org/officeDocument/2006/relationships/image" Target="../media/image96.png"/><Relationship Id="rId15" Type="http://schemas.openxmlformats.org/officeDocument/2006/relationships/image" Target="../media/image38.png"/><Relationship Id="rId36" Type="http://schemas.openxmlformats.org/officeDocument/2006/relationships/customXml" Target="../ink/ink18.xml"/><Relationship Id="rId57" Type="http://schemas.openxmlformats.org/officeDocument/2006/relationships/image" Target="../media/image59.png"/><Relationship Id="rId106" Type="http://schemas.openxmlformats.org/officeDocument/2006/relationships/image" Target="../media/image83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46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78" Type="http://schemas.openxmlformats.org/officeDocument/2006/relationships/image" Target="../media/image69.png"/><Relationship Id="rId94" Type="http://schemas.openxmlformats.org/officeDocument/2006/relationships/image" Target="../media/image77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91.png"/><Relationship Id="rId4" Type="http://schemas.openxmlformats.org/officeDocument/2006/relationships/customXml" Target="../ink/ink2.xml"/><Relationship Id="rId9" Type="http://schemas.openxmlformats.org/officeDocument/2006/relationships/image" Target="../media/image35.png"/><Relationship Id="rId26" Type="http://schemas.openxmlformats.org/officeDocument/2006/relationships/customXml" Target="../ink/ink13.xml"/><Relationship Id="rId47" Type="http://schemas.openxmlformats.org/officeDocument/2006/relationships/image" Target="../media/image54.png"/><Relationship Id="rId68" Type="http://schemas.openxmlformats.org/officeDocument/2006/relationships/image" Target="../media/image64.png"/><Relationship Id="rId89" Type="http://schemas.openxmlformats.org/officeDocument/2006/relationships/customXml" Target="../ink/ink45.xml"/><Relationship Id="rId112" Type="http://schemas.openxmlformats.org/officeDocument/2006/relationships/image" Target="../media/image86.png"/><Relationship Id="rId133" Type="http://schemas.openxmlformats.org/officeDocument/2006/relationships/customXml" Target="../ink/ink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66F14-A1C8-B24D-B24C-937761596572}"/>
              </a:ext>
            </a:extLst>
          </p:cNvPr>
          <p:cNvSpPr txBox="1"/>
          <p:nvPr/>
        </p:nvSpPr>
        <p:spPr>
          <a:xfrm>
            <a:off x="604007" y="1006679"/>
            <a:ext cx="191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Charge dispersion:</a:t>
            </a:r>
          </a:p>
        </p:txBody>
      </p:sp>
      <p:pic>
        <p:nvPicPr>
          <p:cNvPr id="6" name="Picture 5" descr="A close-up of a calculator&#10;&#10;Description automatically generated with low confidence">
            <a:extLst>
              <a:ext uri="{FF2B5EF4-FFF2-40B4-BE49-F238E27FC236}">
                <a16:creationId xmlns:a16="http://schemas.microsoft.com/office/drawing/2014/main" id="{1595F794-7017-3A44-ABF4-89DBD244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7" y="1529826"/>
            <a:ext cx="3619500" cy="711200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92B721B-9991-3D40-B755-410C7DB47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153" y="875776"/>
            <a:ext cx="4724400" cy="201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7E6297-3F6C-6949-BF8C-AB65F3CE6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7" y="2501376"/>
            <a:ext cx="3721100" cy="393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F2A1F-9DE1-BF47-B2AA-9E88125F1554}"/>
                  </a:ext>
                </a:extLst>
              </p:cNvPr>
              <p:cNvSpPr txBox="1"/>
              <p:nvPr/>
            </p:nvSpPr>
            <p:spPr>
              <a:xfrm>
                <a:off x="604007" y="3081473"/>
                <a:ext cx="1028294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IT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F2A1F-9DE1-BF47-B2AA-9E88125F1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07" y="3081473"/>
                <a:ext cx="1028294" cy="522772"/>
              </a:xfrm>
              <a:prstGeom prst="rect">
                <a:avLst/>
              </a:prstGeom>
              <a:blipFill>
                <a:blip r:embed="rId5"/>
                <a:stretch>
                  <a:fillRect l="-4878" t="-4762" r="-1220" b="-14286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67889C5-CD84-134D-BD7B-3354B0CFB67A}"/>
              </a:ext>
            </a:extLst>
          </p:cNvPr>
          <p:cNvSpPr txBox="1"/>
          <p:nvPr/>
        </p:nvSpPr>
        <p:spPr>
          <a:xfrm>
            <a:off x="2523700" y="4784938"/>
            <a:ext cx="729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</a:t>
            </a:r>
            <a:r>
              <a:rPr lang="en-IT" dirty="0"/>
              <a:t>eep it small (1 kHz) to reduce charge noise and increate T2 </a:t>
            </a:r>
            <a:r>
              <a:rPr lang="en-IT" dirty="0">
                <a:sym typeface="Wingdings" pitchFamily="2" charset="2"/>
              </a:rPr>
              <a:t>(EJ~20-50 Ec)</a:t>
            </a:r>
            <a:endParaRPr lang="en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13F10-8287-6B47-9897-5FBEE7FBC05C}"/>
              </a:ext>
            </a:extLst>
          </p:cNvPr>
          <p:cNvSpPr txBox="1"/>
          <p:nvPr/>
        </p:nvSpPr>
        <p:spPr>
          <a:xfrm>
            <a:off x="2523700" y="4130888"/>
            <a:ext cx="38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Make Ec small by choosing a “large” CB</a:t>
            </a:r>
          </a:p>
        </p:txBody>
      </p:sp>
    </p:spTree>
    <p:extLst>
      <p:ext uri="{BB962C8B-B14F-4D97-AF65-F5344CB8AC3E}">
        <p14:creationId xmlns:p14="http://schemas.microsoft.com/office/powerpoint/2010/main" val="905730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2D8AA-0880-904F-BE20-D58A50A0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96" y="1440493"/>
            <a:ext cx="566046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57A71-B5D3-7F48-9214-981F205FD798}"/>
              </a:ext>
            </a:extLst>
          </p:cNvPr>
          <p:cNvSpPr txBox="1"/>
          <p:nvPr/>
        </p:nvSpPr>
        <p:spPr>
          <a:xfrm>
            <a:off x="1308970" y="341427"/>
            <a:ext cx="3045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Times" pitchFamily="2" charset="0"/>
              </a:rPr>
              <a:t>PRL 111, 080502 (2013)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1E41-6A0E-594E-8155-890754789DE4}"/>
              </a:ext>
            </a:extLst>
          </p:cNvPr>
          <p:cNvSpPr txBox="1"/>
          <p:nvPr/>
        </p:nvSpPr>
        <p:spPr>
          <a:xfrm>
            <a:off x="1615857" y="1255827"/>
            <a:ext cx="199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IT" dirty="0"/>
              <a:t>apacitive coupling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56165-62D7-A146-B307-61B6C629C6E7}"/>
              </a:ext>
            </a:extLst>
          </p:cNvPr>
          <p:cNvSpPr txBox="1"/>
          <p:nvPr/>
        </p:nvSpPr>
        <p:spPr>
          <a:xfrm>
            <a:off x="5824603" y="3244334"/>
            <a:ext cx="29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</a:t>
            </a:r>
            <a:r>
              <a:rPr lang="en-IT" dirty="0"/>
              <a:t>unction size 0.2x0.3 micron</a:t>
            </a:r>
            <a:r>
              <a:rPr lang="en-IT" baseline="30000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26581-D9A5-BA47-B114-54935EAC1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556" y="4159859"/>
            <a:ext cx="477982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446F-4177-0C40-B374-591E9EAE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IT" dirty="0"/>
              <a:t>oupling readout resonator transmission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12BCC-C3D5-5945-AE8D-0EAD49B355B3}"/>
              </a:ext>
            </a:extLst>
          </p:cNvPr>
          <p:cNvSpPr txBox="1"/>
          <p:nvPr/>
        </p:nvSpPr>
        <p:spPr>
          <a:xfrm>
            <a:off x="532356" y="5840353"/>
            <a:ext cx="2649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effectLst/>
              </a:rPr>
              <a:t>PRL 112, 190504 (2014)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AFC1A-D139-0146-A6E0-DA7C2C70EC64}"/>
              </a:ext>
            </a:extLst>
          </p:cNvPr>
          <p:cNvSpPr txBox="1"/>
          <p:nvPr/>
        </p:nvSpPr>
        <p:spPr>
          <a:xfrm>
            <a:off x="838199" y="1690688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effectLst/>
              </a:rPr>
              <a:t>The resonator-environment coupling, characterized by a leakage rate </a:t>
            </a:r>
            <a:r>
              <a:rPr lang="el-GR" dirty="0">
                <a:solidFill>
                  <a:srgbClr val="231F20"/>
                </a:solidFill>
                <a:effectLst/>
              </a:rPr>
              <a:t>κ</a:t>
            </a:r>
            <a:r>
              <a:rPr lang="en-GB" dirty="0">
                <a:solidFill>
                  <a:srgbClr val="231F20"/>
                </a:solidFill>
                <a:effectLst/>
              </a:rPr>
              <a:t>r, must be large enough to get photons into and out of the resonators quickly, but weak enough to prevent environmental damping from lowering T1.</a:t>
            </a:r>
          </a:p>
        </p:txBody>
      </p:sp>
    </p:spTree>
    <p:extLst>
      <p:ext uri="{BB962C8B-B14F-4D97-AF65-F5344CB8AC3E}">
        <p14:creationId xmlns:p14="http://schemas.microsoft.com/office/powerpoint/2010/main" val="418773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962C2D9-664B-E74E-92F1-505CB29C49EA}"/>
              </a:ext>
            </a:extLst>
          </p:cNvPr>
          <p:cNvGrpSpPr/>
          <p:nvPr/>
        </p:nvGrpSpPr>
        <p:grpSpPr>
          <a:xfrm>
            <a:off x="590149" y="1491137"/>
            <a:ext cx="2283120" cy="1673640"/>
            <a:chOff x="590149" y="1491137"/>
            <a:chExt cx="2283120" cy="16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567818-AE99-9343-9948-F6B66650B8B9}"/>
                    </a:ext>
                  </a:extLst>
                </p14:cNvPr>
                <p14:cNvContentPartPr/>
                <p14:nvPr/>
              </p14:nvContentPartPr>
              <p14:xfrm>
                <a:off x="1250749" y="2146697"/>
                <a:ext cx="301320" cy="272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567818-AE99-9343-9948-F6B66650B8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41749" y="2137697"/>
                  <a:ext cx="318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A8CAB8-7C83-2A4C-9538-791FD418DE9A}"/>
                    </a:ext>
                  </a:extLst>
                </p14:cNvPr>
                <p14:cNvContentPartPr/>
                <p14:nvPr/>
              </p14:nvContentPartPr>
              <p14:xfrm>
                <a:off x="590149" y="2155337"/>
                <a:ext cx="347760" cy="252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A8CAB8-7C83-2A4C-9538-791FD418DE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1149" y="2146697"/>
                  <a:ext cx="365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29C1F5-8903-2A41-ABD2-463B0D44CB09}"/>
                    </a:ext>
                  </a:extLst>
                </p14:cNvPr>
                <p14:cNvContentPartPr/>
                <p14:nvPr/>
              </p14:nvContentPartPr>
              <p14:xfrm>
                <a:off x="824869" y="2445497"/>
                <a:ext cx="301320" cy="406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29C1F5-8903-2A41-ABD2-463B0D44CB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5869" y="2436497"/>
                  <a:ext cx="3189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E286FF-3EFF-0F47-8286-F78EF306D4DB}"/>
                    </a:ext>
                  </a:extLst>
                </p14:cNvPr>
                <p14:cNvContentPartPr/>
                <p14:nvPr/>
              </p14:nvContentPartPr>
              <p14:xfrm>
                <a:off x="826309" y="1491137"/>
                <a:ext cx="2046960" cy="1673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E286FF-3EFF-0F47-8286-F78EF306D4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7309" y="1482497"/>
                  <a:ext cx="2064600" cy="169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33DB01-8234-DE4C-BDD7-B5B3F81F51E8}"/>
              </a:ext>
            </a:extLst>
          </p:cNvPr>
          <p:cNvGrpSpPr/>
          <p:nvPr/>
        </p:nvGrpSpPr>
        <p:grpSpPr>
          <a:xfrm>
            <a:off x="2483749" y="3174497"/>
            <a:ext cx="155880" cy="244080"/>
            <a:chOff x="2483749" y="3174497"/>
            <a:chExt cx="15588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9E95B9-A5ED-5A46-B5DF-8CC01DFB3D10}"/>
                    </a:ext>
                  </a:extLst>
                </p14:cNvPr>
                <p14:cNvContentPartPr/>
                <p14:nvPr/>
              </p14:nvContentPartPr>
              <p14:xfrm>
                <a:off x="2560429" y="3174497"/>
                <a:ext cx="5760" cy="73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9E95B9-A5ED-5A46-B5DF-8CC01DFB3D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51789" y="3165857"/>
                  <a:ext cx="23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9598EB-406C-BF4E-B0CD-3B775D592C85}"/>
                    </a:ext>
                  </a:extLst>
                </p14:cNvPr>
                <p14:cNvContentPartPr/>
                <p14:nvPr/>
              </p14:nvContentPartPr>
              <p14:xfrm>
                <a:off x="2483749" y="3293657"/>
                <a:ext cx="132120" cy="7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9598EB-406C-BF4E-B0CD-3B775D592C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4749" y="3285017"/>
                  <a:ext cx="149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8BDF2F6-7674-C643-B40C-A415B54305E2}"/>
                    </a:ext>
                  </a:extLst>
                </p14:cNvPr>
                <p14:cNvContentPartPr/>
                <p14:nvPr/>
              </p14:nvContentPartPr>
              <p14:xfrm>
                <a:off x="2510389" y="3354497"/>
                <a:ext cx="81720" cy="5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8BDF2F6-7674-C643-B40C-A415B54305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1749" y="3345857"/>
                  <a:ext cx="99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97D54B6-FDD0-1D46-BC06-16E5F523E36A}"/>
                    </a:ext>
                  </a:extLst>
                </p14:cNvPr>
                <p14:cNvContentPartPr/>
                <p14:nvPr/>
              </p14:nvContentPartPr>
              <p14:xfrm>
                <a:off x="2493829" y="3415697"/>
                <a:ext cx="145800" cy="2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97D54B6-FDD0-1D46-BC06-16E5F523E3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84829" y="3407057"/>
                  <a:ext cx="1634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94E7D4C-D3FD-814F-87B4-52C8A0F60143}"/>
              </a:ext>
            </a:extLst>
          </p:cNvPr>
          <p:cNvGrpSpPr/>
          <p:nvPr/>
        </p:nvGrpSpPr>
        <p:grpSpPr>
          <a:xfrm>
            <a:off x="5400469" y="1104857"/>
            <a:ext cx="901080" cy="461880"/>
            <a:chOff x="5400469" y="1104857"/>
            <a:chExt cx="901080" cy="4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BDC520-5BAD-3C4A-BE91-FD3230C30330}"/>
                    </a:ext>
                  </a:extLst>
                </p14:cNvPr>
                <p14:cNvContentPartPr/>
                <p14:nvPr/>
              </p14:nvContentPartPr>
              <p14:xfrm>
                <a:off x="5400469" y="1104857"/>
                <a:ext cx="363600" cy="274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BDC520-5BAD-3C4A-BE91-FD3230C303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91829" y="1095857"/>
                  <a:ext cx="381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2BF8FB-2813-2340-AB7B-114358405FF0}"/>
                    </a:ext>
                  </a:extLst>
                </p14:cNvPr>
                <p14:cNvContentPartPr/>
                <p14:nvPr/>
              </p14:nvContentPartPr>
              <p14:xfrm>
                <a:off x="5904829" y="1323017"/>
                <a:ext cx="117000" cy="53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2BF8FB-2813-2340-AB7B-114358405F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95829" y="1314377"/>
                  <a:ext cx="134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EAC6E3-D8E4-CF4F-A957-114B0AAC0F46}"/>
                    </a:ext>
                  </a:extLst>
                </p14:cNvPr>
                <p14:cNvContentPartPr/>
                <p14:nvPr/>
              </p14:nvContentPartPr>
              <p14:xfrm>
                <a:off x="5746429" y="1364417"/>
                <a:ext cx="555120" cy="202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EAC6E3-D8E4-CF4F-A957-114B0AAC0F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37789" y="1355777"/>
                  <a:ext cx="57276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360CAFC-93DD-954F-994D-463FD68A61F7}"/>
                  </a:ext>
                </a:extLst>
              </p14:cNvPr>
              <p14:cNvContentPartPr/>
              <p14:nvPr/>
            </p14:nvContentPartPr>
            <p14:xfrm>
              <a:off x="5748229" y="1894697"/>
              <a:ext cx="572760" cy="451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360CAFC-93DD-954F-994D-463FD68A61F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39229" y="1886057"/>
                <a:ext cx="59040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D5B5DB8-2358-A245-9577-9789CF79FC32}"/>
              </a:ext>
            </a:extLst>
          </p:cNvPr>
          <p:cNvGrpSpPr/>
          <p:nvPr/>
        </p:nvGrpSpPr>
        <p:grpSpPr>
          <a:xfrm>
            <a:off x="8007589" y="2400137"/>
            <a:ext cx="675000" cy="336960"/>
            <a:chOff x="8007589" y="2400137"/>
            <a:chExt cx="67500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AE7A45-DE01-0949-9109-9AE21CB7A271}"/>
                    </a:ext>
                  </a:extLst>
                </p14:cNvPr>
                <p14:cNvContentPartPr/>
                <p14:nvPr/>
              </p14:nvContentPartPr>
              <p14:xfrm>
                <a:off x="8007589" y="2400137"/>
                <a:ext cx="379080" cy="186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AE7A45-DE01-0949-9109-9AE21CB7A2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98949" y="2391137"/>
                  <a:ext cx="396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E0C423-165F-9149-BB90-775AF76CA2AB}"/>
                    </a:ext>
                  </a:extLst>
                </p14:cNvPr>
                <p14:cNvContentPartPr/>
                <p14:nvPr/>
              </p14:nvContentPartPr>
              <p14:xfrm>
                <a:off x="8538949" y="2554217"/>
                <a:ext cx="5760" cy="133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E0C423-165F-9149-BB90-775AF76CA2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30309" y="2545577"/>
                  <a:ext cx="23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D17A03A-1410-9240-8256-B5D4BD18C532}"/>
                    </a:ext>
                  </a:extLst>
                </p14:cNvPr>
                <p14:cNvContentPartPr/>
                <p14:nvPr/>
              </p14:nvContentPartPr>
              <p14:xfrm>
                <a:off x="8527069" y="2518217"/>
                <a:ext cx="155520" cy="218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D17A03A-1410-9240-8256-B5D4BD18C5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18069" y="2509217"/>
                  <a:ext cx="1731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5C91D5-B924-5245-85DA-CF8393590357}"/>
              </a:ext>
            </a:extLst>
          </p:cNvPr>
          <p:cNvGrpSpPr/>
          <p:nvPr/>
        </p:nvGrpSpPr>
        <p:grpSpPr>
          <a:xfrm>
            <a:off x="5962789" y="1907657"/>
            <a:ext cx="1616760" cy="1511640"/>
            <a:chOff x="5962789" y="1907657"/>
            <a:chExt cx="1616760" cy="15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C0A1CAE-BD9D-4F45-8678-18FBDAF02B92}"/>
                    </a:ext>
                  </a:extLst>
                </p14:cNvPr>
                <p14:cNvContentPartPr/>
                <p14:nvPr/>
              </p14:nvContentPartPr>
              <p14:xfrm>
                <a:off x="5962789" y="2312657"/>
                <a:ext cx="660960" cy="320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C0A1CAE-BD9D-4F45-8678-18FBDAF02B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54149" y="2304017"/>
                  <a:ext cx="6786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A2C62C-D59D-6949-B13C-47DE29EB7608}"/>
                    </a:ext>
                  </a:extLst>
                </p14:cNvPr>
                <p14:cNvContentPartPr/>
                <p14:nvPr/>
              </p14:nvContentPartPr>
              <p14:xfrm>
                <a:off x="6188149" y="2364857"/>
                <a:ext cx="191520" cy="174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A2C62C-D59D-6949-B13C-47DE29EB760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79509" y="2355857"/>
                  <a:ext cx="209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76BDD4E-5DAF-2946-9E68-0C6817CF4EDF}"/>
                    </a:ext>
                  </a:extLst>
                </p14:cNvPr>
                <p14:cNvContentPartPr/>
                <p14:nvPr/>
              </p14:nvContentPartPr>
              <p14:xfrm>
                <a:off x="6072589" y="2400497"/>
                <a:ext cx="446400" cy="182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76BDD4E-5DAF-2946-9E68-0C6817CF4E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63949" y="2391857"/>
                  <a:ext cx="464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5C31F4-421A-BE4F-87EB-075A6467425E}"/>
                    </a:ext>
                  </a:extLst>
                </p14:cNvPr>
                <p14:cNvContentPartPr/>
                <p14:nvPr/>
              </p14:nvContentPartPr>
              <p14:xfrm>
                <a:off x="6328909" y="1907657"/>
                <a:ext cx="892440" cy="417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5C31F4-421A-BE4F-87EB-075A646742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19909" y="1898657"/>
                  <a:ext cx="9100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19090F-7744-4C49-BBD5-531621D593A4}"/>
                    </a:ext>
                  </a:extLst>
                </p14:cNvPr>
                <p14:cNvContentPartPr/>
                <p14:nvPr/>
              </p14:nvContentPartPr>
              <p14:xfrm>
                <a:off x="6930109" y="2333897"/>
                <a:ext cx="649440" cy="9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19090F-7744-4C49-BBD5-531621D593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21469" y="2324897"/>
                  <a:ext cx="667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A20E50-C236-294F-9A01-4430CA97E62E}"/>
                    </a:ext>
                  </a:extLst>
                </p14:cNvPr>
                <p14:cNvContentPartPr/>
                <p14:nvPr/>
              </p14:nvContentPartPr>
              <p14:xfrm>
                <a:off x="6839389" y="2559257"/>
                <a:ext cx="709200" cy="41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A20E50-C236-294F-9A01-4430CA97E6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30749" y="2550257"/>
                  <a:ext cx="726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B8DD83-6E6E-6E47-A0E0-CBF45A14975B}"/>
                    </a:ext>
                  </a:extLst>
                </p14:cNvPr>
                <p14:cNvContentPartPr/>
                <p14:nvPr/>
              </p14:nvContentPartPr>
              <p14:xfrm>
                <a:off x="6367069" y="2620457"/>
                <a:ext cx="919800" cy="516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B8DD83-6E6E-6E47-A0E0-CBF45A14975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58069" y="2611457"/>
                  <a:ext cx="93744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EA83197-C6E9-D14A-B983-8AE4503210E9}"/>
                    </a:ext>
                  </a:extLst>
                </p14:cNvPr>
                <p14:cNvContentPartPr/>
                <p14:nvPr/>
              </p14:nvContentPartPr>
              <p14:xfrm>
                <a:off x="6088789" y="2650337"/>
                <a:ext cx="471240" cy="589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EA83197-C6E9-D14A-B983-8AE4503210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80149" y="2641697"/>
                  <a:ext cx="48888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1DAD81-E021-7140-8808-20B48C2337FC}"/>
                    </a:ext>
                  </a:extLst>
                </p14:cNvPr>
                <p14:cNvContentPartPr/>
                <p14:nvPr/>
              </p14:nvContentPartPr>
              <p14:xfrm>
                <a:off x="6678109" y="3116537"/>
                <a:ext cx="38880" cy="271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1DAD81-E021-7140-8808-20B48C2337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69469" y="3107537"/>
                  <a:ext cx="56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8B33F0-4585-994B-866A-54031A3A042B}"/>
                    </a:ext>
                  </a:extLst>
                </p14:cNvPr>
                <p14:cNvContentPartPr/>
                <p14:nvPr/>
              </p14:nvContentPartPr>
              <p14:xfrm>
                <a:off x="6482989" y="3414617"/>
                <a:ext cx="408960" cy="4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8B33F0-4585-994B-866A-54031A3A04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73989" y="3405977"/>
                  <a:ext cx="4266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5AE08EB-2C8F-3E4C-8C59-64A8A620B106}"/>
                  </a:ext>
                </a:extLst>
              </p14:cNvPr>
              <p14:cNvContentPartPr/>
              <p14:nvPr/>
            </p14:nvContentPartPr>
            <p14:xfrm>
              <a:off x="6523669" y="3581657"/>
              <a:ext cx="316800" cy="29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5AE08EB-2C8F-3E4C-8C59-64A8A620B10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15029" y="3572657"/>
                <a:ext cx="334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5234745-FE04-DF49-BB66-34F2BC2F5529}"/>
                  </a:ext>
                </a:extLst>
              </p14:cNvPr>
              <p14:cNvContentPartPr/>
              <p14:nvPr/>
            </p14:nvContentPartPr>
            <p14:xfrm>
              <a:off x="6540589" y="3826457"/>
              <a:ext cx="263880" cy="500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5234745-FE04-DF49-BB66-34F2BC2F552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31589" y="3817817"/>
                <a:ext cx="28152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E6736C21-CA3B-8E43-9C5E-E82462AA2CEE}"/>
              </a:ext>
            </a:extLst>
          </p:cNvPr>
          <p:cNvGrpSpPr/>
          <p:nvPr/>
        </p:nvGrpSpPr>
        <p:grpSpPr>
          <a:xfrm>
            <a:off x="3191149" y="1536137"/>
            <a:ext cx="2545200" cy="2050920"/>
            <a:chOff x="3191149" y="1536137"/>
            <a:chExt cx="2545200" cy="20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891DA92-379A-2A41-95E6-B5AB5D7C9C21}"/>
                    </a:ext>
                  </a:extLst>
                </p14:cNvPr>
                <p14:cNvContentPartPr/>
                <p14:nvPr/>
              </p14:nvContentPartPr>
              <p14:xfrm>
                <a:off x="3295909" y="1659977"/>
                <a:ext cx="987840" cy="1431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891DA92-379A-2A41-95E6-B5AB5D7C9C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86909" y="1650977"/>
                  <a:ext cx="1005480" cy="14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4574BC-059F-9E4F-9B75-8F72E9919C65}"/>
                    </a:ext>
                  </a:extLst>
                </p14:cNvPr>
                <p14:cNvContentPartPr/>
                <p14:nvPr/>
              </p14:nvContentPartPr>
              <p14:xfrm>
                <a:off x="3613789" y="1671497"/>
                <a:ext cx="1045080" cy="134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4574BC-059F-9E4F-9B75-8F72E9919C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04789" y="1662857"/>
                  <a:ext cx="1062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6F19A6-86EE-A04D-9EFF-AE9FC4E2AE6E}"/>
                    </a:ext>
                  </a:extLst>
                </p14:cNvPr>
                <p14:cNvContentPartPr/>
                <p14:nvPr/>
              </p14:nvContentPartPr>
              <p14:xfrm>
                <a:off x="4266829" y="3100337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6F19A6-86EE-A04D-9EFF-AE9FC4E2AE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57829" y="30913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76B044-86EE-D94A-ABB2-7A940194C92D}"/>
                    </a:ext>
                  </a:extLst>
                </p14:cNvPr>
                <p14:cNvContentPartPr/>
                <p14:nvPr/>
              </p14:nvContentPartPr>
              <p14:xfrm>
                <a:off x="4660669" y="1810457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76B044-86EE-D94A-ABB2-7A940194C9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51669" y="18018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285A54-AC2F-A74E-8B4B-CBBD2B00950D}"/>
                    </a:ext>
                  </a:extLst>
                </p14:cNvPr>
                <p14:cNvContentPartPr/>
                <p14:nvPr/>
              </p14:nvContentPartPr>
              <p14:xfrm>
                <a:off x="4334149" y="1820897"/>
                <a:ext cx="351720" cy="883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285A54-AC2F-A74E-8B4B-CBBD2B00950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25149" y="1811897"/>
                  <a:ext cx="369360" cy="90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C7A802-90C4-8E43-BBAC-630FBABACE6D}"/>
                    </a:ext>
                  </a:extLst>
                </p14:cNvPr>
                <p14:cNvContentPartPr/>
                <p14:nvPr/>
              </p14:nvContentPartPr>
              <p14:xfrm>
                <a:off x="4708909" y="2078657"/>
                <a:ext cx="244440" cy="293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C7A802-90C4-8E43-BBAC-630FBABACE6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00269" y="2069657"/>
                  <a:ext cx="262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38DDEC-E2A2-8A4C-9EE7-8043E8958BF3}"/>
                    </a:ext>
                  </a:extLst>
                </p14:cNvPr>
                <p14:cNvContentPartPr/>
                <p14:nvPr/>
              </p14:nvContentPartPr>
              <p14:xfrm>
                <a:off x="4778389" y="2374577"/>
                <a:ext cx="244440" cy="10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38DDEC-E2A2-8A4C-9EE7-8043E8958BF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69749" y="2365937"/>
                  <a:ext cx="262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54C7732-199F-C841-B74B-D923127045B4}"/>
                    </a:ext>
                  </a:extLst>
                </p14:cNvPr>
                <p14:cNvContentPartPr/>
                <p14:nvPr/>
              </p14:nvContentPartPr>
              <p14:xfrm>
                <a:off x="4789549" y="2509217"/>
                <a:ext cx="167760" cy="6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54C7732-199F-C841-B74B-D923127045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0909" y="2500577"/>
                  <a:ext cx="185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D6BCF1-D305-B445-B6B1-F42DCF0185B6}"/>
                    </a:ext>
                  </a:extLst>
                </p14:cNvPr>
                <p14:cNvContentPartPr/>
                <p14:nvPr/>
              </p14:nvContentPartPr>
              <p14:xfrm>
                <a:off x="4629709" y="2540537"/>
                <a:ext cx="270000" cy="545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D6BCF1-D305-B445-B6B1-F42DCF0185B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21069" y="2531537"/>
                  <a:ext cx="28764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2ABF09-0803-744C-9AF3-E217F275092A}"/>
                    </a:ext>
                  </a:extLst>
                </p14:cNvPr>
                <p14:cNvContentPartPr/>
                <p14:nvPr/>
              </p14:nvContentPartPr>
              <p14:xfrm>
                <a:off x="4642669" y="1807217"/>
                <a:ext cx="893160" cy="63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2ABF09-0803-744C-9AF3-E217F27509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34029" y="1798217"/>
                  <a:ext cx="910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7B1A24-271B-6F4A-AE4C-3CC42E4D05C2}"/>
                    </a:ext>
                  </a:extLst>
                </p14:cNvPr>
                <p14:cNvContentPartPr/>
                <p14:nvPr/>
              </p14:nvContentPartPr>
              <p14:xfrm>
                <a:off x="5521789" y="1724057"/>
                <a:ext cx="11160" cy="312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7B1A24-271B-6F4A-AE4C-3CC42E4D05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12789" y="1715057"/>
                  <a:ext cx="288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4771E9E-C003-BC42-ACA4-A507ACE530E6}"/>
                    </a:ext>
                  </a:extLst>
                </p14:cNvPr>
                <p14:cNvContentPartPr/>
                <p14:nvPr/>
              </p14:nvContentPartPr>
              <p14:xfrm>
                <a:off x="5703589" y="1712177"/>
                <a:ext cx="32760" cy="296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4771E9E-C003-BC42-ACA4-A507ACE530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94589" y="1703537"/>
                  <a:ext cx="50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9E4EEA1-2625-2040-ACFE-95FA4034DC54}"/>
                    </a:ext>
                  </a:extLst>
                </p14:cNvPr>
                <p14:cNvContentPartPr/>
                <p14:nvPr/>
              </p14:nvContentPartPr>
              <p14:xfrm>
                <a:off x="4127509" y="1536137"/>
                <a:ext cx="8280" cy="144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9E4EEA1-2625-2040-ACFE-95FA4034DC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118869" y="1527497"/>
                  <a:ext cx="25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A8E48A2-E109-D842-84C4-0B1928D9A9CB}"/>
                    </a:ext>
                  </a:extLst>
                </p14:cNvPr>
                <p14:cNvContentPartPr/>
                <p14:nvPr/>
              </p14:nvContentPartPr>
              <p14:xfrm>
                <a:off x="4081069" y="2003057"/>
                <a:ext cx="5760" cy="72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A8E48A2-E109-D842-84C4-0B1928D9A9C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72429" y="1994057"/>
                  <a:ext cx="23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1E0D20-10DC-8A4C-8DBE-FDDC8B5C2DEF}"/>
                    </a:ext>
                  </a:extLst>
                </p14:cNvPr>
                <p14:cNvContentPartPr/>
                <p14:nvPr/>
              </p14:nvContentPartPr>
              <p14:xfrm>
                <a:off x="3995029" y="2477897"/>
                <a:ext cx="360" cy="91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1E0D20-10DC-8A4C-8DBE-FDDC8B5C2DE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86029" y="2468897"/>
                  <a:ext cx="18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AF435E-3FA9-BE46-8331-A2387A8CBE47}"/>
                    </a:ext>
                  </a:extLst>
                </p14:cNvPr>
                <p14:cNvContentPartPr/>
                <p14:nvPr/>
              </p14:nvContentPartPr>
              <p14:xfrm>
                <a:off x="4241989" y="3117977"/>
                <a:ext cx="61200" cy="228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AF435E-3FA9-BE46-8331-A2387A8CBE4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32989" y="3109337"/>
                  <a:ext cx="78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84951E-0054-EE45-AB65-A2F869828E6D}"/>
                    </a:ext>
                  </a:extLst>
                </p14:cNvPr>
                <p14:cNvContentPartPr/>
                <p14:nvPr/>
              </p14:nvContentPartPr>
              <p14:xfrm>
                <a:off x="4137589" y="3376817"/>
                <a:ext cx="224280" cy="50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884951E-0054-EE45-AB65-A2F869828E6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28949" y="3367817"/>
                  <a:ext cx="241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481137-1130-1D4C-A0E3-8D5EBF40DC67}"/>
                    </a:ext>
                  </a:extLst>
                </p14:cNvPr>
                <p14:cNvContentPartPr/>
                <p14:nvPr/>
              </p14:nvContentPartPr>
              <p14:xfrm>
                <a:off x="4194829" y="3476897"/>
                <a:ext cx="114480" cy="2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481137-1130-1D4C-A0E3-8D5EBF40DC6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86189" y="3467897"/>
                  <a:ext cx="132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AAF7AAF-D609-AC4E-883B-3B230BD62511}"/>
                    </a:ext>
                  </a:extLst>
                </p14:cNvPr>
                <p14:cNvContentPartPr/>
                <p14:nvPr/>
              </p14:nvContentPartPr>
              <p14:xfrm>
                <a:off x="4189789" y="3546377"/>
                <a:ext cx="92160" cy="21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AAF7AAF-D609-AC4E-883B-3B230BD6251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81149" y="3537737"/>
                  <a:ext cx="109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BA2AF2B-78E7-8F4E-B7B1-CD0FA0E31046}"/>
                    </a:ext>
                  </a:extLst>
                </p14:cNvPr>
                <p14:cNvContentPartPr/>
                <p14:nvPr/>
              </p14:nvContentPartPr>
              <p14:xfrm>
                <a:off x="4548349" y="3123737"/>
                <a:ext cx="350280" cy="11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BA2AF2B-78E7-8F4E-B7B1-CD0FA0E310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39709" y="3115097"/>
                  <a:ext cx="367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2F75E69-C60C-E64B-8BEB-DFC775206653}"/>
                    </a:ext>
                  </a:extLst>
                </p14:cNvPr>
                <p14:cNvContentPartPr/>
                <p14:nvPr/>
              </p14:nvContentPartPr>
              <p14:xfrm>
                <a:off x="4617109" y="3234977"/>
                <a:ext cx="253440" cy="7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2F75E69-C60C-E64B-8BEB-DFC7752066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08469" y="3226337"/>
                  <a:ext cx="271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5856601-B490-B544-B83F-C9DEF8EFB9D2}"/>
                    </a:ext>
                  </a:extLst>
                </p14:cNvPr>
                <p14:cNvContentPartPr/>
                <p14:nvPr/>
              </p14:nvContentPartPr>
              <p14:xfrm>
                <a:off x="4658509" y="3375017"/>
                <a:ext cx="223200" cy="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5856601-B490-B544-B83F-C9DEF8EFB9D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49509" y="3366017"/>
                  <a:ext cx="240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7E77EA5-DDDE-D148-966D-FEE0931678C8}"/>
                    </a:ext>
                  </a:extLst>
                </p14:cNvPr>
                <p14:cNvContentPartPr/>
                <p14:nvPr/>
              </p14:nvContentPartPr>
              <p14:xfrm>
                <a:off x="3795589" y="2768057"/>
                <a:ext cx="185760" cy="592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7E77EA5-DDDE-D148-966D-FEE0931678C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86949" y="2759417"/>
                  <a:ext cx="20340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B9FA4-30BF-DC4B-BBBB-C190400A2947}"/>
                    </a:ext>
                  </a:extLst>
                </p14:cNvPr>
                <p14:cNvContentPartPr/>
                <p14:nvPr/>
              </p14:nvContentPartPr>
              <p14:xfrm>
                <a:off x="3191149" y="3576977"/>
                <a:ext cx="113760" cy="10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B9FA4-30BF-DC4B-BBBB-C190400A29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82509" y="3567977"/>
                  <a:ext cx="1314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438C512-27E7-0344-BAC7-8F0D95F9A901}"/>
                  </a:ext>
                </a:extLst>
              </p14:cNvPr>
              <p14:cNvContentPartPr/>
              <p14:nvPr/>
            </p14:nvContentPartPr>
            <p14:xfrm>
              <a:off x="2270629" y="3648977"/>
              <a:ext cx="181080" cy="27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438C512-27E7-0344-BAC7-8F0D95F9A90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261989" y="3639977"/>
                <a:ext cx="198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0FEBC1E-3E96-C145-89CB-9FBD638642C0}"/>
                  </a:ext>
                </a:extLst>
              </p14:cNvPr>
              <p14:cNvContentPartPr/>
              <p14:nvPr/>
            </p14:nvContentPartPr>
            <p14:xfrm>
              <a:off x="1131229" y="3665897"/>
              <a:ext cx="411120" cy="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0FEBC1E-3E96-C145-89CB-9FBD638642C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22589" y="3656897"/>
                <a:ext cx="428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473852C-AB6A-314A-BBC4-784349A30D9F}"/>
                  </a:ext>
                </a:extLst>
              </p14:cNvPr>
              <p14:cNvContentPartPr/>
              <p14:nvPr/>
            </p14:nvContentPartPr>
            <p14:xfrm>
              <a:off x="423469" y="3607217"/>
              <a:ext cx="241200" cy="3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473852C-AB6A-314A-BBC4-784349A30D9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4829" y="3598577"/>
                <a:ext cx="258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E4E73D3-CDE3-1347-A5BB-C1DCB31D112A}"/>
                  </a:ext>
                </a:extLst>
              </p14:cNvPr>
              <p14:cNvContentPartPr/>
              <p14:nvPr/>
            </p14:nvContentPartPr>
            <p14:xfrm>
              <a:off x="359749" y="3092057"/>
              <a:ext cx="3240" cy="1152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E4E73D3-CDE3-1347-A5BB-C1DCB31D112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1109" y="3083417"/>
                <a:ext cx="208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9D4516-585D-9841-BAAF-9736B98B54A5}"/>
                  </a:ext>
                </a:extLst>
              </p14:cNvPr>
              <p14:cNvContentPartPr/>
              <p14:nvPr/>
            </p14:nvContentPartPr>
            <p14:xfrm>
              <a:off x="377749" y="2381417"/>
              <a:ext cx="64800" cy="1699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9D4516-585D-9841-BAAF-9736B98B54A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69109" y="2372777"/>
                <a:ext cx="824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A362049-BCC1-4E40-A130-B328BC04ACE9}"/>
                  </a:ext>
                </a:extLst>
              </p14:cNvPr>
              <p14:cNvContentPartPr/>
              <p14:nvPr/>
            </p14:nvContentPartPr>
            <p14:xfrm>
              <a:off x="504109" y="1719377"/>
              <a:ext cx="28440" cy="207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A362049-BCC1-4E40-A130-B328BC04ACE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5469" y="1710377"/>
                <a:ext cx="46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465C9C4-1E29-FB40-BD5B-6D2198CAED20}"/>
                  </a:ext>
                </a:extLst>
              </p14:cNvPr>
              <p14:cNvContentPartPr/>
              <p14:nvPr/>
            </p14:nvContentPartPr>
            <p14:xfrm>
              <a:off x="634789" y="1274417"/>
              <a:ext cx="29160" cy="54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465C9C4-1E29-FB40-BD5B-6D2198CAED2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25789" y="1265777"/>
                <a:ext cx="46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E16C2CA-E06C-3C4E-AC08-01E853C8ADFF}"/>
                  </a:ext>
                </a:extLst>
              </p14:cNvPr>
              <p14:cNvContentPartPr/>
              <p14:nvPr/>
            </p14:nvContentPartPr>
            <p14:xfrm>
              <a:off x="724429" y="883817"/>
              <a:ext cx="27360" cy="979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E16C2CA-E06C-3C4E-AC08-01E853C8ADF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15429" y="875177"/>
                <a:ext cx="45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9F36066-EF68-5746-9CB5-44D5AD3B13DF}"/>
                  </a:ext>
                </a:extLst>
              </p14:cNvPr>
              <p14:cNvContentPartPr/>
              <p14:nvPr/>
            </p14:nvContentPartPr>
            <p14:xfrm>
              <a:off x="1356589" y="794897"/>
              <a:ext cx="138600" cy="60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9F36066-EF68-5746-9CB5-44D5AD3B13D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47589" y="786257"/>
                <a:ext cx="156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A1956B-5551-1741-B51E-A88FCD441123}"/>
                  </a:ext>
                </a:extLst>
              </p14:cNvPr>
              <p14:cNvContentPartPr/>
              <p14:nvPr/>
            </p14:nvContentPartPr>
            <p14:xfrm>
              <a:off x="1991269" y="791657"/>
              <a:ext cx="235800" cy="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A1956B-5551-1741-B51E-A88FCD44112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982269" y="782657"/>
                <a:ext cx="253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7F818FE0-5C07-AD4A-8B1C-DD886B077663}"/>
              </a:ext>
            </a:extLst>
          </p:cNvPr>
          <p:cNvGrpSpPr/>
          <p:nvPr/>
        </p:nvGrpSpPr>
        <p:grpSpPr>
          <a:xfrm>
            <a:off x="2804869" y="756017"/>
            <a:ext cx="1395000" cy="428400"/>
            <a:chOff x="2804869" y="756017"/>
            <a:chExt cx="139500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C32B63-0B08-F34F-9FE0-4F275C9F047E}"/>
                    </a:ext>
                  </a:extLst>
                </p14:cNvPr>
                <p14:cNvContentPartPr/>
                <p14:nvPr/>
              </p14:nvContentPartPr>
              <p14:xfrm>
                <a:off x="4146949" y="825857"/>
                <a:ext cx="30240" cy="162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C32B63-0B08-F34F-9FE0-4F275C9F047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37949" y="817217"/>
                  <a:ext cx="47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F8C8C8-24F8-974B-944D-BAD3F49897A8}"/>
                    </a:ext>
                  </a:extLst>
                </p14:cNvPr>
                <p14:cNvContentPartPr/>
                <p14:nvPr/>
              </p14:nvContentPartPr>
              <p14:xfrm>
                <a:off x="4149109" y="1116737"/>
                <a:ext cx="5760" cy="67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F8C8C8-24F8-974B-944D-BAD3F49897A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40109" y="1107737"/>
                  <a:ext cx="2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B57FFB-EEDB-B143-AB48-6C054C29DFC7}"/>
                    </a:ext>
                  </a:extLst>
                </p14:cNvPr>
                <p14:cNvContentPartPr/>
                <p14:nvPr/>
              </p14:nvContentPartPr>
              <p14:xfrm>
                <a:off x="2804869" y="788777"/>
                <a:ext cx="63720" cy="3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B57FFB-EEDB-B143-AB48-6C054C29DFC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96229" y="780137"/>
                  <a:ext cx="81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4D33C3D-87C4-B44F-BEE7-971FD5DA068C}"/>
                    </a:ext>
                  </a:extLst>
                </p14:cNvPr>
                <p14:cNvContentPartPr/>
                <p14:nvPr/>
              </p14:nvContentPartPr>
              <p14:xfrm>
                <a:off x="3123469" y="768977"/>
                <a:ext cx="288000" cy="7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4D33C3D-87C4-B44F-BEE7-971FD5DA068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14469" y="760337"/>
                  <a:ext cx="305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C9D029-AF25-0D4E-BAAF-2C579A6C604E}"/>
                    </a:ext>
                  </a:extLst>
                </p14:cNvPr>
                <p14:cNvContentPartPr/>
                <p14:nvPr/>
              </p14:nvContentPartPr>
              <p14:xfrm>
                <a:off x="3600109" y="756017"/>
                <a:ext cx="10584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C9D029-AF25-0D4E-BAAF-2C579A6C604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91109" y="747377"/>
                  <a:ext cx="123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83E28EF-64C5-704B-A017-482FF7832F1C}"/>
                    </a:ext>
                  </a:extLst>
                </p14:cNvPr>
                <p14:cNvContentPartPr/>
                <p14:nvPr/>
              </p14:nvContentPartPr>
              <p14:xfrm>
                <a:off x="3886669" y="759257"/>
                <a:ext cx="123120" cy="24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83E28EF-64C5-704B-A017-482FF7832F1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78029" y="750617"/>
                  <a:ext cx="140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FC6697A-9CE2-9742-A7DE-D68D3F633F06}"/>
                    </a:ext>
                  </a:extLst>
                </p14:cNvPr>
                <p14:cNvContentPartPr/>
                <p14:nvPr/>
              </p14:nvContentPartPr>
              <p14:xfrm>
                <a:off x="4189069" y="775457"/>
                <a:ext cx="10800" cy="7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FC6697A-9CE2-9742-A7DE-D68D3F633F0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80429" y="766817"/>
                  <a:ext cx="284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1C235C8-221E-CE49-876A-4B0C11D9DAA6}"/>
                  </a:ext>
                </a:extLst>
              </p14:cNvPr>
              <p14:cNvContentPartPr/>
              <p14:nvPr/>
            </p14:nvContentPartPr>
            <p14:xfrm>
              <a:off x="2177029" y="4424777"/>
              <a:ext cx="6840" cy="108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1C235C8-221E-CE49-876A-4B0C11D9DAA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168029" y="4415777"/>
                <a:ext cx="2448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33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A1B2AE-56E9-A343-8DFE-B921243F89CB}"/>
              </a:ext>
            </a:extLst>
          </p:cNvPr>
          <p:cNvSpPr txBox="1"/>
          <p:nvPr/>
        </p:nvSpPr>
        <p:spPr>
          <a:xfrm>
            <a:off x="1023457" y="69628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Anharmonicity: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8ECF1DA-66C0-BC47-8FD3-8B258DF5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0" y="1486322"/>
            <a:ext cx="3733800" cy="57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F56959-A759-E441-A551-F18FE28B8DDD}"/>
              </a:ext>
            </a:extLst>
          </p:cNvPr>
          <p:cNvSpPr txBox="1"/>
          <p:nvPr/>
        </p:nvSpPr>
        <p:spPr>
          <a:xfrm>
            <a:off x="922789" y="1234179"/>
            <a:ext cx="99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absolute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5309D-5100-B748-AB2E-2308D9B29F0D}"/>
              </a:ext>
            </a:extLst>
          </p:cNvPr>
          <p:cNvSpPr txBox="1"/>
          <p:nvPr/>
        </p:nvSpPr>
        <p:spPr>
          <a:xfrm>
            <a:off x="2961314" y="1333850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relative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0C3E673-C6FD-DD43-B46E-F1F877B4A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40" y="2608567"/>
            <a:ext cx="60833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3C1585-8BA7-1943-BD23-975C10D10891}"/>
              </a:ext>
            </a:extLst>
          </p:cNvPr>
          <p:cNvSpPr txBox="1"/>
          <p:nvPr/>
        </p:nvSpPr>
        <p:spPr>
          <a:xfrm>
            <a:off x="662730" y="2239235"/>
            <a:ext cx="19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In the limit EJ&gt;&gt;EC</a:t>
            </a:r>
          </a:p>
        </p:txBody>
      </p: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16CF26C7-5565-064B-9B36-43C09DD8D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84" y="3921312"/>
            <a:ext cx="40767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E497D5-3B21-6940-8251-2FF35745F7F1}"/>
              </a:ext>
            </a:extLst>
          </p:cNvPr>
          <p:cNvSpPr txBox="1"/>
          <p:nvPr/>
        </p:nvSpPr>
        <p:spPr>
          <a:xfrm>
            <a:off x="693014" y="3675367"/>
            <a:ext cx="244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IT" dirty="0"/>
              <a:t>symptotic expressions: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2A4C2C-3698-534F-8C45-0701EFF2C466}"/>
              </a:ext>
            </a:extLst>
          </p:cNvPr>
          <p:cNvCxnSpPr>
            <a:cxnSpLocks/>
          </p:cNvCxnSpPr>
          <p:nvPr/>
        </p:nvCxnSpPr>
        <p:spPr>
          <a:xfrm flipV="1">
            <a:off x="8019875" y="3288484"/>
            <a:ext cx="16022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649B15-82E1-C54A-9001-C8EDF408F0D8}"/>
              </a:ext>
            </a:extLst>
          </p:cNvPr>
          <p:cNvCxnSpPr>
            <a:cxnSpLocks/>
          </p:cNvCxnSpPr>
          <p:nvPr/>
        </p:nvCxnSpPr>
        <p:spPr>
          <a:xfrm flipV="1">
            <a:off x="8019874" y="2727820"/>
            <a:ext cx="16022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88C1FF-EE29-4743-8558-20F0C9068013}"/>
              </a:ext>
            </a:extLst>
          </p:cNvPr>
          <p:cNvCxnSpPr>
            <a:cxnSpLocks/>
          </p:cNvCxnSpPr>
          <p:nvPr/>
        </p:nvCxnSpPr>
        <p:spPr>
          <a:xfrm flipV="1">
            <a:off x="8019874" y="2423900"/>
            <a:ext cx="16022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2C2138-3390-0F42-9029-F0F5347043A5}"/>
              </a:ext>
            </a:extLst>
          </p:cNvPr>
          <p:cNvSpPr txBox="1"/>
          <p:nvPr/>
        </p:nvSpPr>
        <p:spPr>
          <a:xfrm>
            <a:off x="9649746" y="286491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99A274-7435-D745-8ADA-67CA1765B140}"/>
              </a:ext>
            </a:extLst>
          </p:cNvPr>
          <p:cNvSpPr txBox="1"/>
          <p:nvPr/>
        </p:nvSpPr>
        <p:spPr>
          <a:xfrm>
            <a:off x="9649746" y="238572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356F3D-F83C-934A-AA16-A2AA1A2CEB40}"/>
              </a:ext>
            </a:extLst>
          </p:cNvPr>
          <p:cNvSpPr txBox="1"/>
          <p:nvPr/>
        </p:nvSpPr>
        <p:spPr>
          <a:xfrm>
            <a:off x="693014" y="5117284"/>
            <a:ext cx="10573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Typical value E</a:t>
            </a:r>
            <a:r>
              <a:rPr lang="en-IT" baseline="-25000" dirty="0"/>
              <a:t>C</a:t>
            </a:r>
            <a:r>
              <a:rPr lang="en-IT" dirty="0"/>
              <a:t>=300 MHz needed for fast manipulation of transmon state. 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/>
              <a:t>Readout pulse length dT </a:t>
            </a:r>
            <a:r>
              <a:rPr lang="en-IT" dirty="0">
                <a:sym typeface="Wingdings" pitchFamily="2" charset="2"/>
              </a:rPr>
              <a:t> frequency width df=1/2pi dT then E12-E01=300 MHz&gt;&gt;hdf=hbar/dT  dT&gt;3 ns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>
                <a:sym typeface="Wingdings" pitchFamily="2" charset="2"/>
              </a:rPr>
              <a:t>Further constraint is the qubit frequency sqrt(8EjEc)-Ec between 3-6 GHz.</a:t>
            </a:r>
          </a:p>
        </p:txBody>
      </p:sp>
    </p:spTree>
    <p:extLst>
      <p:ext uri="{BB962C8B-B14F-4D97-AF65-F5344CB8AC3E}">
        <p14:creationId xmlns:p14="http://schemas.microsoft.com/office/powerpoint/2010/main" val="281302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00B80-B886-E04A-B436-BCEAAF15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1" y="359514"/>
            <a:ext cx="6972300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F27561-E2E3-C64C-A450-41F28DDE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58" y="2644731"/>
            <a:ext cx="2430000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2D9AE-911B-D743-A44C-DEE5D146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58" y="3403270"/>
            <a:ext cx="1669847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299E38-62AC-C841-BDE2-2296063E9506}"/>
              </a:ext>
            </a:extLst>
          </p:cNvPr>
          <p:cNvSpPr txBox="1"/>
          <p:nvPr/>
        </p:nvSpPr>
        <p:spPr>
          <a:xfrm>
            <a:off x="7954028" y="676498"/>
            <a:ext cx="306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|i&gt; uncoupled transmon states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8BDDB-AB83-724A-89D3-1642A686E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19" y="1722497"/>
            <a:ext cx="4419600" cy="80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71E0ED-1A8B-A147-A4D1-A00140B45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44" y="4050486"/>
            <a:ext cx="4627575" cy="24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BC3D0C-11FB-2E4E-B114-43CBFE3E0067}"/>
              </a:ext>
            </a:extLst>
          </p:cNvPr>
          <p:cNvSpPr txBox="1"/>
          <p:nvPr/>
        </p:nvSpPr>
        <p:spPr>
          <a:xfrm>
            <a:off x="4741404" y="5975944"/>
            <a:ext cx="84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IT" dirty="0"/>
              <a:t>or k&gt;1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C12CB4-8AF6-974B-83F7-A5FFB1F7705E}"/>
              </a:ext>
            </a:extLst>
          </p:cNvPr>
          <p:cNvSpPr txBox="1"/>
          <p:nvPr/>
        </p:nvSpPr>
        <p:spPr>
          <a:xfrm>
            <a:off x="761219" y="67632"/>
            <a:ext cx="125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Circuit QED</a:t>
            </a:r>
          </a:p>
        </p:txBody>
      </p:sp>
    </p:spTree>
    <p:extLst>
      <p:ext uri="{BB962C8B-B14F-4D97-AF65-F5344CB8AC3E}">
        <p14:creationId xmlns:p14="http://schemas.microsoft.com/office/powerpoint/2010/main" val="241095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7A0894-E42F-D549-9CCB-FC200DA1794F}"/>
              </a:ext>
            </a:extLst>
          </p:cNvPr>
          <p:cNvSpPr txBox="1"/>
          <p:nvPr/>
        </p:nvSpPr>
        <p:spPr>
          <a:xfrm>
            <a:off x="1052186" y="338203"/>
            <a:ext cx="208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</a:t>
            </a:r>
            <a:r>
              <a:rPr lang="en-GB" dirty="0"/>
              <a:t>o</a:t>
            </a:r>
            <a:r>
              <a:rPr lang="en-IT" dirty="0"/>
              <a:t>ntrol and readout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82F4B-3E33-434C-A662-353826C6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31" y="1195540"/>
            <a:ext cx="2298700" cy="55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3EDCE1-D0C2-2B49-A3A8-5A1FACD6C0AE}"/>
              </a:ext>
            </a:extLst>
          </p:cNvPr>
          <p:cNvSpPr txBox="1"/>
          <p:nvPr/>
        </p:nvSpPr>
        <p:spPr>
          <a:xfrm>
            <a:off x="944531" y="2029216"/>
            <a:ext cx="16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Dispersive limit: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6055E9-972A-D746-B707-03D9ED6C1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31" y="2673424"/>
            <a:ext cx="4226856" cy="46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F008A-8BE6-4845-94EC-5988340C9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78" y="3566960"/>
            <a:ext cx="4328732" cy="111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A4AF41-7454-9D41-A440-5D5BCD7B0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21" y="4729759"/>
            <a:ext cx="4384989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2B146C-0EB2-044E-904F-A9D6FA382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814" y="1025916"/>
            <a:ext cx="2692400" cy="1003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5F874F-6568-2C4A-8A85-AE729CD08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6214" y="707535"/>
            <a:ext cx="3403600" cy="1612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F91511-CF0C-2342-AF05-92AB6EAD0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4124" y="2185177"/>
            <a:ext cx="1955800" cy="660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531D0D-0E3F-944D-8B0F-741A6084C2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0014" y="3119516"/>
            <a:ext cx="4982859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29AA0E-02FA-EA41-8E5F-A88B3DB29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030" y="5286465"/>
            <a:ext cx="4501894" cy="86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D7280D-F1AD-C745-88CF-54CCFBFB839D}"/>
              </a:ext>
            </a:extLst>
          </p:cNvPr>
          <p:cNvSpPr txBox="1"/>
          <p:nvPr/>
        </p:nvSpPr>
        <p:spPr>
          <a:xfrm>
            <a:off x="6518246" y="4828785"/>
            <a:ext cx="135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Per Ej/Ec&gt;&gt;1</a:t>
            </a:r>
          </a:p>
        </p:txBody>
      </p:sp>
    </p:spTree>
    <p:extLst>
      <p:ext uri="{BB962C8B-B14F-4D97-AF65-F5344CB8AC3E}">
        <p14:creationId xmlns:p14="http://schemas.microsoft.com/office/powerpoint/2010/main" val="23625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D5A97-B2F5-9243-B43C-CCE78D71198F}"/>
              </a:ext>
            </a:extLst>
          </p:cNvPr>
          <p:cNvSpPr txBox="1"/>
          <p:nvPr/>
        </p:nvSpPr>
        <p:spPr>
          <a:xfrm>
            <a:off x="676406" y="551145"/>
            <a:ext cx="253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Coupling Resonator to TL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F110F-0170-7F46-9BED-71A628733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91" y="1269000"/>
            <a:ext cx="1901457" cy="43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6EFC9-9CA3-FA48-A07C-536A288720D4}"/>
              </a:ext>
            </a:extLst>
          </p:cNvPr>
          <p:cNvSpPr txBox="1"/>
          <p:nvPr/>
        </p:nvSpPr>
        <p:spPr>
          <a:xfrm>
            <a:off x="864296" y="5937337"/>
            <a:ext cx="43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IT" dirty="0"/>
              <a:t>isonatore lambda/4</a:t>
            </a:r>
          </a:p>
          <a:p>
            <a:r>
              <a:rPr lang="en-GB" dirty="0"/>
              <a:t>https://</a:t>
            </a:r>
            <a:r>
              <a:rPr lang="en-GB" dirty="0" err="1"/>
              <a:t>doi.org</a:t>
            </a:r>
            <a:r>
              <a:rPr lang="en-GB" dirty="0"/>
              <a:t>/10.1038/s41534-019-0168-5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EEABC-A7ED-694D-986A-CE0909451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29" y="1269000"/>
            <a:ext cx="6438900" cy="441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D25DA-92A7-E645-9C9D-56C3C96BE367}"/>
              </a:ext>
            </a:extLst>
          </p:cNvPr>
          <p:cNvSpPr txBox="1"/>
          <p:nvPr/>
        </p:nvSpPr>
        <p:spPr>
          <a:xfrm>
            <a:off x="4609579" y="391531"/>
            <a:ext cx="450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TL inductivelly coupled to lambda/4 resonator</a:t>
            </a:r>
          </a:p>
        </p:txBody>
      </p:sp>
    </p:spTree>
    <p:extLst>
      <p:ext uri="{BB962C8B-B14F-4D97-AF65-F5344CB8AC3E}">
        <p14:creationId xmlns:p14="http://schemas.microsoft.com/office/powerpoint/2010/main" val="156540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D0759-B0F1-2E45-A95E-9FE611A8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13" y="764262"/>
            <a:ext cx="6375400" cy="5003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F66944-F496-DC45-AE51-63802A728EC8}"/>
              </a:ext>
            </a:extLst>
          </p:cNvPr>
          <p:cNvSpPr txBox="1"/>
          <p:nvPr/>
        </p:nvSpPr>
        <p:spPr>
          <a:xfrm>
            <a:off x="8480121" y="1215025"/>
            <a:ext cx="1334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IT" dirty="0"/>
              <a:t>_q=3.6 GHz</a:t>
            </a:r>
          </a:p>
          <a:p>
            <a:r>
              <a:rPr lang="en-GB" dirty="0"/>
              <a:t>f</a:t>
            </a:r>
            <a:r>
              <a:rPr lang="en-IT" dirty="0"/>
              <a:t>_r= 6 GHz</a:t>
            </a:r>
          </a:p>
          <a:p>
            <a:r>
              <a:rPr lang="en-IT" dirty="0"/>
              <a:t>Chi=1 MHz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7A5E9-77C7-3B4C-99C0-9D5C35CED8ED}"/>
              </a:ext>
            </a:extLst>
          </p:cNvPr>
          <p:cNvSpPr txBox="1"/>
          <p:nvPr/>
        </p:nvSpPr>
        <p:spPr>
          <a:xfrm>
            <a:off x="7766137" y="579596"/>
            <a:ext cx="242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Chalmers Thesis Nilsson</a:t>
            </a:r>
          </a:p>
        </p:txBody>
      </p:sp>
    </p:spTree>
    <p:extLst>
      <p:ext uri="{BB962C8B-B14F-4D97-AF65-F5344CB8AC3E}">
        <p14:creationId xmlns:p14="http://schemas.microsoft.com/office/powerpoint/2010/main" val="291218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1420BAA-35A8-1543-9BEE-9F272D506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42" y="607599"/>
            <a:ext cx="5198018" cy="428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DC7E1-23B1-E547-8A87-7773DD4CB404}"/>
              </a:ext>
            </a:extLst>
          </p:cNvPr>
          <p:cNvSpPr txBox="1"/>
          <p:nvPr/>
        </p:nvSpPr>
        <p:spPr>
          <a:xfrm>
            <a:off x="7766137" y="579596"/>
            <a:ext cx="242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Chalmers Thesis Nilsson</a:t>
            </a:r>
          </a:p>
        </p:txBody>
      </p:sp>
    </p:spTree>
    <p:extLst>
      <p:ext uri="{BB962C8B-B14F-4D97-AF65-F5344CB8AC3E}">
        <p14:creationId xmlns:p14="http://schemas.microsoft.com/office/powerpoint/2010/main" val="171173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15D2F9A-7A39-6544-B00E-45BB369D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55" y="395875"/>
            <a:ext cx="4661496" cy="39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06718-2177-BA42-A9A6-210E735E99BC}"/>
              </a:ext>
            </a:extLst>
          </p:cNvPr>
          <p:cNvSpPr txBox="1"/>
          <p:nvPr/>
        </p:nvSpPr>
        <p:spPr>
          <a:xfrm>
            <a:off x="851770" y="4935255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PR App 14 034010 (2020)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00C70F6-F874-C547-82B3-26643441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70" y="936171"/>
            <a:ext cx="45356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7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FF06FA-8D41-D647-B2B5-99F064812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72" y="450937"/>
            <a:ext cx="6326242" cy="54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17A4A-3E62-244C-A7BB-2CCE32CA2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99" y="2718937"/>
            <a:ext cx="5761601" cy="313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B0494E-DF5A-3D49-884E-B0D033267F2F}"/>
              </a:ext>
            </a:extLst>
          </p:cNvPr>
          <p:cNvSpPr txBox="1"/>
          <p:nvPr/>
        </p:nvSpPr>
        <p:spPr>
          <a:xfrm>
            <a:off x="7164888" y="1102290"/>
            <a:ext cx="45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TL capacitivelly coupled to lambda/4 resonator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C5E08-09B0-1942-8B02-BDFE48CB57F7}"/>
              </a:ext>
            </a:extLst>
          </p:cNvPr>
          <p:cNvSpPr txBox="1"/>
          <p:nvPr/>
        </p:nvSpPr>
        <p:spPr>
          <a:xfrm>
            <a:off x="7271359" y="1725947"/>
            <a:ext cx="3901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Helvetica" pitchFamily="2" charset="0"/>
              </a:rPr>
              <a:t>Thomas G. </a:t>
            </a:r>
            <a:r>
              <a:rPr lang="en-GB" dirty="0" err="1">
                <a:effectLst/>
                <a:latin typeface="Helvetica" pitchFamily="2" charset="0"/>
              </a:rPr>
              <a:t>McConkey</a:t>
            </a:r>
            <a:r>
              <a:rPr lang="en-GB" dirty="0">
                <a:effectLst/>
                <a:latin typeface="Helvetica" pitchFamily="2" charset="0"/>
              </a:rPr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67892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269</Words>
  <Application>Microsoft Macintosh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Helvetica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Coupling readout resonator transmission 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Gatti</dc:creator>
  <cp:lastModifiedBy>Claudio Gatti</cp:lastModifiedBy>
  <cp:revision>76</cp:revision>
  <dcterms:created xsi:type="dcterms:W3CDTF">2022-01-31T17:16:06Z</dcterms:created>
  <dcterms:modified xsi:type="dcterms:W3CDTF">2022-02-16T17:41:50Z</dcterms:modified>
</cp:coreProperties>
</file>