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432" r:id="rId2"/>
    <p:sldId id="510" r:id="rId3"/>
    <p:sldId id="437" r:id="rId4"/>
    <p:sldId id="506" r:id="rId5"/>
    <p:sldId id="50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66"/>
    <a:srgbClr val="66FFFF"/>
    <a:srgbClr val="0000FF"/>
    <a:srgbClr val="009900"/>
    <a:srgbClr val="FF0000"/>
    <a:srgbClr val="99FF33"/>
    <a:srgbClr val="66FF33"/>
    <a:srgbClr val="FF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98AA1-1EEA-4155-8B2E-D66509934112}" v="13" dt="2022-02-16T09:18:38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3" autoAdjust="0"/>
    <p:restoredTop sz="85516" autoAdjust="0"/>
  </p:normalViewPr>
  <p:slideViewPr>
    <p:cSldViewPr snapToGrid="0">
      <p:cViewPr varScale="1">
        <p:scale>
          <a:sx n="59" d="100"/>
          <a:sy n="59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o Spighi" userId="3bc39ad7-d6c7-44c6-95d2-de4a834b186c" providerId="ADAL" clId="{E8D98AA1-1EEA-4155-8B2E-D66509934112}"/>
    <pc:docChg chg="undo custSel addSld delSld modSld">
      <pc:chgData name="Roberto Spighi" userId="3bc39ad7-d6c7-44c6-95d2-de4a834b186c" providerId="ADAL" clId="{E8D98AA1-1EEA-4155-8B2E-D66509934112}" dt="2022-02-16T09:34:51.846" v="1464" actId="2710"/>
      <pc:docMkLst>
        <pc:docMk/>
      </pc:docMkLst>
      <pc:sldChg chg="del">
        <pc:chgData name="Roberto Spighi" userId="3bc39ad7-d6c7-44c6-95d2-de4a834b186c" providerId="ADAL" clId="{E8D98AA1-1EEA-4155-8B2E-D66509934112}" dt="2022-02-16T09:05:18.400" v="807" actId="47"/>
        <pc:sldMkLst>
          <pc:docMk/>
          <pc:sldMk cId="220836236" sldId="276"/>
        </pc:sldMkLst>
      </pc:sldChg>
      <pc:sldChg chg="del">
        <pc:chgData name="Roberto Spighi" userId="3bc39ad7-d6c7-44c6-95d2-de4a834b186c" providerId="ADAL" clId="{E8D98AA1-1EEA-4155-8B2E-D66509934112}" dt="2022-02-16T08:33:34.687" v="0" actId="47"/>
        <pc:sldMkLst>
          <pc:docMk/>
          <pc:sldMk cId="4208471859" sldId="430"/>
        </pc:sldMkLst>
      </pc:sldChg>
      <pc:sldChg chg="addSp delSp modSp mod">
        <pc:chgData name="Roberto Spighi" userId="3bc39ad7-d6c7-44c6-95d2-de4a834b186c" providerId="ADAL" clId="{E8D98AA1-1EEA-4155-8B2E-D66509934112}" dt="2022-02-16T09:34:51.846" v="1464" actId="2710"/>
        <pc:sldMkLst>
          <pc:docMk/>
          <pc:sldMk cId="2396109894" sldId="432"/>
        </pc:sldMkLst>
        <pc:spChg chg="mod">
          <ac:chgData name="Roberto Spighi" userId="3bc39ad7-d6c7-44c6-95d2-de4a834b186c" providerId="ADAL" clId="{E8D98AA1-1EEA-4155-8B2E-D66509934112}" dt="2022-02-16T08:42:39.768" v="31" actId="14100"/>
          <ac:spMkLst>
            <pc:docMk/>
            <pc:sldMk cId="2396109894" sldId="432"/>
            <ac:spMk id="2" creationId="{00000000-0000-0000-0000-000000000000}"/>
          </ac:spMkLst>
        </pc:spChg>
        <pc:spChg chg="del">
          <ac:chgData name="Roberto Spighi" userId="3bc39ad7-d6c7-44c6-95d2-de4a834b186c" providerId="ADAL" clId="{E8D98AA1-1EEA-4155-8B2E-D66509934112}" dt="2022-02-16T08:33:58.806" v="1" actId="478"/>
          <ac:spMkLst>
            <pc:docMk/>
            <pc:sldMk cId="2396109894" sldId="432"/>
            <ac:spMk id="10" creationId="{9D99E987-6247-49CC-A72E-0AF4769F9544}"/>
          </ac:spMkLst>
        </pc:spChg>
        <pc:spChg chg="del">
          <ac:chgData name="Roberto Spighi" userId="3bc39ad7-d6c7-44c6-95d2-de4a834b186c" providerId="ADAL" clId="{E8D98AA1-1EEA-4155-8B2E-D66509934112}" dt="2022-02-16T08:34:06.784" v="3" actId="478"/>
          <ac:spMkLst>
            <pc:docMk/>
            <pc:sldMk cId="2396109894" sldId="432"/>
            <ac:spMk id="13" creationId="{25B3FC4F-1B37-4337-9E62-CDC3096F4CE8}"/>
          </ac:spMkLst>
        </pc:spChg>
        <pc:spChg chg="del">
          <ac:chgData name="Roberto Spighi" userId="3bc39ad7-d6c7-44c6-95d2-de4a834b186c" providerId="ADAL" clId="{E8D98AA1-1EEA-4155-8B2E-D66509934112}" dt="2022-02-16T08:34:01.870" v="2" actId="478"/>
          <ac:spMkLst>
            <pc:docMk/>
            <pc:sldMk cId="2396109894" sldId="432"/>
            <ac:spMk id="14" creationId="{AE72A610-6528-4441-9EF5-0B629B45D210}"/>
          </ac:spMkLst>
        </pc:spChg>
        <pc:spChg chg="mod">
          <ac:chgData name="Roberto Spighi" userId="3bc39ad7-d6c7-44c6-95d2-de4a834b186c" providerId="ADAL" clId="{E8D98AA1-1EEA-4155-8B2E-D66509934112}" dt="2022-02-16T09:34:51.846" v="1464" actId="2710"/>
          <ac:spMkLst>
            <pc:docMk/>
            <pc:sldMk cId="2396109894" sldId="432"/>
            <ac:spMk id="17" creationId="{0AAF90C0-CF74-4393-8672-C4F5C5FE6B69}"/>
          </ac:spMkLst>
        </pc:spChg>
        <pc:spChg chg="mod">
          <ac:chgData name="Roberto Spighi" userId="3bc39ad7-d6c7-44c6-95d2-de4a834b186c" providerId="ADAL" clId="{E8D98AA1-1EEA-4155-8B2E-D66509934112}" dt="2022-02-16T08:46:20.755" v="46" actId="1076"/>
          <ac:spMkLst>
            <pc:docMk/>
            <pc:sldMk cId="2396109894" sldId="432"/>
            <ac:spMk id="18" creationId="{E7AFB734-9F71-47EC-A3F5-576749910C82}"/>
          </ac:spMkLst>
        </pc:spChg>
        <pc:spChg chg="del">
          <ac:chgData name="Roberto Spighi" userId="3bc39ad7-d6c7-44c6-95d2-de4a834b186c" providerId="ADAL" clId="{E8D98AA1-1EEA-4155-8B2E-D66509934112}" dt="2022-02-16T08:34:17.666" v="5" actId="478"/>
          <ac:spMkLst>
            <pc:docMk/>
            <pc:sldMk cId="2396109894" sldId="432"/>
            <ac:spMk id="22" creationId="{E1E21C15-7725-4FA3-B0A3-1847F691BBE3}"/>
          </ac:spMkLst>
        </pc:spChg>
        <pc:picChg chg="add del mod">
          <ac:chgData name="Roberto Spighi" userId="3bc39ad7-d6c7-44c6-95d2-de4a834b186c" providerId="ADAL" clId="{E8D98AA1-1EEA-4155-8B2E-D66509934112}" dt="2022-02-16T08:46:05.170" v="39" actId="478"/>
          <ac:picMkLst>
            <pc:docMk/>
            <pc:sldMk cId="2396109894" sldId="432"/>
            <ac:picMk id="4" creationId="{89EBCD75-19FE-4EFE-A8EF-CC2C56100504}"/>
          </ac:picMkLst>
        </pc:picChg>
        <pc:picChg chg="add del mod">
          <ac:chgData name="Roberto Spighi" userId="3bc39ad7-d6c7-44c6-95d2-de4a834b186c" providerId="ADAL" clId="{E8D98AA1-1EEA-4155-8B2E-D66509934112}" dt="2022-02-16T08:46:14.675" v="44" actId="478"/>
          <ac:picMkLst>
            <pc:docMk/>
            <pc:sldMk cId="2396109894" sldId="432"/>
            <ac:picMk id="6" creationId="{A2B29CF0-E001-4F2F-AEB9-186A0181EA0E}"/>
          </ac:picMkLst>
        </pc:picChg>
        <pc:picChg chg="add del mod">
          <ac:chgData name="Roberto Spighi" userId="3bc39ad7-d6c7-44c6-95d2-de4a834b186c" providerId="ADAL" clId="{E8D98AA1-1EEA-4155-8B2E-D66509934112}" dt="2022-02-16T08:46:12.747" v="43" actId="478"/>
          <ac:picMkLst>
            <pc:docMk/>
            <pc:sldMk cId="2396109894" sldId="432"/>
            <ac:picMk id="8" creationId="{060F558C-2CC0-4E43-8028-DB40BC063057}"/>
          </ac:picMkLst>
        </pc:picChg>
        <pc:picChg chg="add del mod">
          <ac:chgData name="Roberto Spighi" userId="3bc39ad7-d6c7-44c6-95d2-de4a834b186c" providerId="ADAL" clId="{E8D98AA1-1EEA-4155-8B2E-D66509934112}" dt="2022-02-16T08:46:10.677" v="42" actId="478"/>
          <ac:picMkLst>
            <pc:docMk/>
            <pc:sldMk cId="2396109894" sldId="432"/>
            <ac:picMk id="11" creationId="{07A65BCB-8AFC-4A57-BD91-04B5059752AD}"/>
          </ac:picMkLst>
        </pc:picChg>
        <pc:picChg chg="add del mod">
          <ac:chgData name="Roberto Spighi" userId="3bc39ad7-d6c7-44c6-95d2-de4a834b186c" providerId="ADAL" clId="{E8D98AA1-1EEA-4155-8B2E-D66509934112}" dt="2022-02-16T08:46:09.321" v="41" actId="478"/>
          <ac:picMkLst>
            <pc:docMk/>
            <pc:sldMk cId="2396109894" sldId="432"/>
            <ac:picMk id="15" creationId="{AB04882E-DD54-447B-9D2F-DEBD55636F0B}"/>
          </ac:picMkLst>
        </pc:picChg>
        <pc:picChg chg="add del mod">
          <ac:chgData name="Roberto Spighi" userId="3bc39ad7-d6c7-44c6-95d2-de4a834b186c" providerId="ADAL" clId="{E8D98AA1-1EEA-4155-8B2E-D66509934112}" dt="2022-02-16T08:46:07.656" v="40" actId="478"/>
          <ac:picMkLst>
            <pc:docMk/>
            <pc:sldMk cId="2396109894" sldId="432"/>
            <ac:picMk id="19" creationId="{A46F8D3B-6005-40AC-8CE9-91379FD0FEE5}"/>
          </ac:picMkLst>
        </pc:picChg>
      </pc:sldChg>
      <pc:sldChg chg="del">
        <pc:chgData name="Roberto Spighi" userId="3bc39ad7-d6c7-44c6-95d2-de4a834b186c" providerId="ADAL" clId="{E8D98AA1-1EEA-4155-8B2E-D66509934112}" dt="2022-02-16T09:05:37.328" v="810" actId="47"/>
        <pc:sldMkLst>
          <pc:docMk/>
          <pc:sldMk cId="2228777206" sldId="433"/>
        </pc:sldMkLst>
      </pc:sldChg>
      <pc:sldChg chg="del">
        <pc:chgData name="Roberto Spighi" userId="3bc39ad7-d6c7-44c6-95d2-de4a834b186c" providerId="ADAL" clId="{E8D98AA1-1EEA-4155-8B2E-D66509934112}" dt="2022-02-16T09:05:35.577" v="809" actId="47"/>
        <pc:sldMkLst>
          <pc:docMk/>
          <pc:sldMk cId="576536187" sldId="434"/>
        </pc:sldMkLst>
      </pc:sldChg>
      <pc:sldChg chg="del">
        <pc:chgData name="Roberto Spighi" userId="3bc39ad7-d6c7-44c6-95d2-de4a834b186c" providerId="ADAL" clId="{E8D98AA1-1EEA-4155-8B2E-D66509934112}" dt="2022-02-16T09:05:26.943" v="808" actId="47"/>
        <pc:sldMkLst>
          <pc:docMk/>
          <pc:sldMk cId="108563736" sldId="436"/>
        </pc:sldMkLst>
      </pc:sldChg>
      <pc:sldChg chg="delSp modSp mod">
        <pc:chgData name="Roberto Spighi" userId="3bc39ad7-d6c7-44c6-95d2-de4a834b186c" providerId="ADAL" clId="{E8D98AA1-1EEA-4155-8B2E-D66509934112}" dt="2022-02-16T08:54:08.887" v="328" actId="1036"/>
        <pc:sldMkLst>
          <pc:docMk/>
          <pc:sldMk cId="1344191165" sldId="437"/>
        </pc:sldMkLst>
        <pc:spChg chg="mod">
          <ac:chgData name="Roberto Spighi" userId="3bc39ad7-d6c7-44c6-95d2-de4a834b186c" providerId="ADAL" clId="{E8D98AA1-1EEA-4155-8B2E-D66509934112}" dt="2022-02-16T08:53:59.091" v="301" actId="20577"/>
          <ac:spMkLst>
            <pc:docMk/>
            <pc:sldMk cId="1344191165" sldId="437"/>
            <ac:spMk id="17" creationId="{0AAF90C0-CF74-4393-8672-C4F5C5FE6B69}"/>
          </ac:spMkLst>
        </pc:spChg>
        <pc:spChg chg="del">
          <ac:chgData name="Roberto Spighi" userId="3bc39ad7-d6c7-44c6-95d2-de4a834b186c" providerId="ADAL" clId="{E8D98AA1-1EEA-4155-8B2E-D66509934112}" dt="2022-02-16T08:53:08.844" v="289" actId="478"/>
          <ac:spMkLst>
            <pc:docMk/>
            <pc:sldMk cId="1344191165" sldId="437"/>
            <ac:spMk id="94" creationId="{7AD18D35-2605-4BC4-B855-42362601DF66}"/>
          </ac:spMkLst>
        </pc:spChg>
        <pc:grpChg chg="mod">
          <ac:chgData name="Roberto Spighi" userId="3bc39ad7-d6c7-44c6-95d2-de4a834b186c" providerId="ADAL" clId="{E8D98AA1-1EEA-4155-8B2E-D66509934112}" dt="2022-02-16T08:54:08.887" v="328" actId="1036"/>
          <ac:grpSpMkLst>
            <pc:docMk/>
            <pc:sldMk cId="1344191165" sldId="437"/>
            <ac:grpSpMk id="5" creationId="{A923E3B2-FC1E-4325-90B3-5A5FA6BEF820}"/>
          </ac:grpSpMkLst>
        </pc:grpChg>
        <pc:grpChg chg="mod">
          <ac:chgData name="Roberto Spighi" userId="3bc39ad7-d6c7-44c6-95d2-de4a834b186c" providerId="ADAL" clId="{E8D98AA1-1EEA-4155-8B2E-D66509934112}" dt="2022-02-16T08:53:52.248" v="298" actId="1076"/>
          <ac:grpSpMkLst>
            <pc:docMk/>
            <pc:sldMk cId="1344191165" sldId="437"/>
            <ac:grpSpMk id="125" creationId="{669F81CE-ED6A-49A5-9EA2-FEF9272BDC41}"/>
          </ac:grpSpMkLst>
        </pc:grpChg>
        <pc:grpChg chg="del">
          <ac:chgData name="Roberto Spighi" userId="3bc39ad7-d6c7-44c6-95d2-de4a834b186c" providerId="ADAL" clId="{E8D98AA1-1EEA-4155-8B2E-D66509934112}" dt="2022-02-16T08:53:19.354" v="290" actId="478"/>
          <ac:grpSpMkLst>
            <pc:docMk/>
            <pc:sldMk cId="1344191165" sldId="437"/>
            <ac:grpSpMk id="182" creationId="{69B11E79-BE25-40DA-92F1-1499FE53642C}"/>
          </ac:grpSpMkLst>
        </pc:grpChg>
        <pc:grpChg chg="del">
          <ac:chgData name="Roberto Spighi" userId="3bc39ad7-d6c7-44c6-95d2-de4a834b186c" providerId="ADAL" clId="{E8D98AA1-1EEA-4155-8B2E-D66509934112}" dt="2022-02-16T08:53:21.822" v="291" actId="478"/>
          <ac:grpSpMkLst>
            <pc:docMk/>
            <pc:sldMk cId="1344191165" sldId="437"/>
            <ac:grpSpMk id="183" creationId="{22803421-180A-4115-B375-32C7568CC5D2}"/>
          </ac:grpSpMkLst>
        </pc:grpChg>
        <pc:picChg chg="del">
          <ac:chgData name="Roberto Spighi" userId="3bc39ad7-d6c7-44c6-95d2-de4a834b186c" providerId="ADAL" clId="{E8D98AA1-1EEA-4155-8B2E-D66509934112}" dt="2022-02-16T08:53:04.056" v="288" actId="478"/>
          <ac:picMkLst>
            <pc:docMk/>
            <pc:sldMk cId="1344191165" sldId="437"/>
            <ac:picMk id="9" creationId="{FFBA9F51-6290-44B3-9293-07714A5FA733}"/>
          </ac:picMkLst>
        </pc:picChg>
        <pc:picChg chg="mod">
          <ac:chgData name="Roberto Spighi" userId="3bc39ad7-d6c7-44c6-95d2-de4a834b186c" providerId="ADAL" clId="{E8D98AA1-1EEA-4155-8B2E-D66509934112}" dt="2022-02-16T08:53:56.072" v="299" actId="1076"/>
          <ac:picMkLst>
            <pc:docMk/>
            <pc:sldMk cId="1344191165" sldId="437"/>
            <ac:picMk id="184" creationId="{0F828422-1E01-4198-A81F-B9F19D23EA13}"/>
          </ac:picMkLst>
        </pc:picChg>
      </pc:sldChg>
      <pc:sldChg chg="del">
        <pc:chgData name="Roberto Spighi" userId="3bc39ad7-d6c7-44c6-95d2-de4a834b186c" providerId="ADAL" clId="{E8D98AA1-1EEA-4155-8B2E-D66509934112}" dt="2022-02-16T09:05:38.824" v="811" actId="47"/>
        <pc:sldMkLst>
          <pc:docMk/>
          <pc:sldMk cId="3659529367" sldId="503"/>
        </pc:sldMkLst>
      </pc:sldChg>
      <pc:sldChg chg="del">
        <pc:chgData name="Roberto Spighi" userId="3bc39ad7-d6c7-44c6-95d2-de4a834b186c" providerId="ADAL" clId="{E8D98AA1-1EEA-4155-8B2E-D66509934112}" dt="2022-02-16T09:05:39.752" v="812" actId="47"/>
        <pc:sldMkLst>
          <pc:docMk/>
          <pc:sldMk cId="3394869959" sldId="504"/>
        </pc:sldMkLst>
      </pc:sldChg>
      <pc:sldChg chg="del">
        <pc:chgData name="Roberto Spighi" userId="3bc39ad7-d6c7-44c6-95d2-de4a834b186c" providerId="ADAL" clId="{E8D98AA1-1EEA-4155-8B2E-D66509934112}" dt="2022-02-16T09:05:47.061" v="813" actId="47"/>
        <pc:sldMkLst>
          <pc:docMk/>
          <pc:sldMk cId="3081638130" sldId="505"/>
        </pc:sldMkLst>
      </pc:sldChg>
      <pc:sldChg chg="delSp mod">
        <pc:chgData name="Roberto Spighi" userId="3bc39ad7-d6c7-44c6-95d2-de4a834b186c" providerId="ADAL" clId="{E8D98AA1-1EEA-4155-8B2E-D66509934112}" dt="2022-02-16T09:06:28.087" v="815" actId="478"/>
        <pc:sldMkLst>
          <pc:docMk/>
          <pc:sldMk cId="71451261" sldId="506"/>
        </pc:sldMkLst>
        <pc:spChg chg="del">
          <ac:chgData name="Roberto Spighi" userId="3bc39ad7-d6c7-44c6-95d2-de4a834b186c" providerId="ADAL" clId="{E8D98AA1-1EEA-4155-8B2E-D66509934112}" dt="2022-02-16T09:06:25.437" v="814" actId="478"/>
          <ac:spMkLst>
            <pc:docMk/>
            <pc:sldMk cId="71451261" sldId="506"/>
            <ac:spMk id="12" creationId="{D37F80C6-EACF-4C25-9FD1-F8F2633C2461}"/>
          </ac:spMkLst>
        </pc:spChg>
        <pc:spChg chg="del">
          <ac:chgData name="Roberto Spighi" userId="3bc39ad7-d6c7-44c6-95d2-de4a834b186c" providerId="ADAL" clId="{E8D98AA1-1EEA-4155-8B2E-D66509934112}" dt="2022-02-16T09:06:28.087" v="815" actId="478"/>
          <ac:spMkLst>
            <pc:docMk/>
            <pc:sldMk cId="71451261" sldId="506"/>
            <ac:spMk id="14" creationId="{C022C82F-D279-449C-A49C-AF8FE31DE23B}"/>
          </ac:spMkLst>
        </pc:spChg>
      </pc:sldChg>
      <pc:sldChg chg="del">
        <pc:chgData name="Roberto Spighi" userId="3bc39ad7-d6c7-44c6-95d2-de4a834b186c" providerId="ADAL" clId="{E8D98AA1-1EEA-4155-8B2E-D66509934112}" dt="2022-02-16T09:07:24.894" v="816" actId="47"/>
        <pc:sldMkLst>
          <pc:docMk/>
          <pc:sldMk cId="2547366366" sldId="507"/>
        </pc:sldMkLst>
      </pc:sldChg>
      <pc:sldChg chg="addSp delSp modSp add del mod">
        <pc:chgData name="Roberto Spighi" userId="3bc39ad7-d6c7-44c6-95d2-de4a834b186c" providerId="ADAL" clId="{E8D98AA1-1EEA-4155-8B2E-D66509934112}" dt="2022-02-16T09:20:09.025" v="1462" actId="1076"/>
        <pc:sldMkLst>
          <pc:docMk/>
          <pc:sldMk cId="32429861" sldId="508"/>
        </pc:sldMkLst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3" creationId="{BF1505DE-CE2B-4BBE-A67D-7832900BE798}"/>
          </ac:spMkLst>
        </pc:spChg>
        <pc:spChg chg="mod">
          <ac:chgData name="Roberto Spighi" userId="3bc39ad7-d6c7-44c6-95d2-de4a834b186c" providerId="ADAL" clId="{E8D98AA1-1EEA-4155-8B2E-D66509934112}" dt="2022-02-16T09:19:41.511" v="1442" actId="1076"/>
          <ac:spMkLst>
            <pc:docMk/>
            <pc:sldMk cId="32429861" sldId="508"/>
            <ac:spMk id="12" creationId="{99AFFFDA-05C9-496F-B9CA-9477DD8CEDE8}"/>
          </ac:spMkLst>
        </pc:spChg>
        <pc:spChg chg="mod">
          <ac:chgData name="Roberto Spighi" userId="3bc39ad7-d6c7-44c6-95d2-de4a834b186c" providerId="ADAL" clId="{E8D98AA1-1EEA-4155-8B2E-D66509934112}" dt="2022-02-16T09:18:52.475" v="1420" actId="1037"/>
          <ac:spMkLst>
            <pc:docMk/>
            <pc:sldMk cId="32429861" sldId="508"/>
            <ac:spMk id="15" creationId="{0D9A4FC0-0C21-4935-B6FE-9E4FFEAF741C}"/>
          </ac:spMkLst>
        </pc:spChg>
        <pc:spChg chg="mod">
          <ac:chgData name="Roberto Spighi" userId="3bc39ad7-d6c7-44c6-95d2-de4a834b186c" providerId="ADAL" clId="{E8D98AA1-1EEA-4155-8B2E-D66509934112}" dt="2022-02-16T09:20:09.025" v="1462" actId="1076"/>
          <ac:spMkLst>
            <pc:docMk/>
            <pc:sldMk cId="32429861" sldId="508"/>
            <ac:spMk id="18" creationId="{E7AFB734-9F71-47EC-A3F5-576749910C82}"/>
          </ac:spMkLst>
        </pc:spChg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21" creationId="{9E98F860-ADF0-4C48-8779-E54175DFF602}"/>
          </ac:spMkLst>
        </pc:spChg>
        <pc:spChg chg="del">
          <ac:chgData name="Roberto Spighi" userId="3bc39ad7-d6c7-44c6-95d2-de4a834b186c" providerId="ADAL" clId="{E8D98AA1-1EEA-4155-8B2E-D66509934112}" dt="2022-02-16T09:08:17.796" v="868" actId="478"/>
          <ac:spMkLst>
            <pc:docMk/>
            <pc:sldMk cId="32429861" sldId="508"/>
            <ac:spMk id="22" creationId="{425501DF-A216-4196-B25A-E79F0672DF43}"/>
          </ac:spMkLst>
        </pc:spChg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23" creationId="{C5D1C961-FD17-4974-86B8-9AA5B2DE06EF}"/>
          </ac:spMkLst>
        </pc:spChg>
        <pc:spChg chg="del">
          <ac:chgData name="Roberto Spighi" userId="3bc39ad7-d6c7-44c6-95d2-de4a834b186c" providerId="ADAL" clId="{E8D98AA1-1EEA-4155-8B2E-D66509934112}" dt="2022-02-16T09:08:32.716" v="871" actId="478"/>
          <ac:spMkLst>
            <pc:docMk/>
            <pc:sldMk cId="32429861" sldId="508"/>
            <ac:spMk id="25" creationId="{E9277BB1-BE0B-4980-BA90-CDAA6229533D}"/>
          </ac:spMkLst>
        </pc:spChg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26" creationId="{86AE6CEA-E835-46B6-B10A-4CA5D1F77EA6}"/>
          </ac:spMkLst>
        </pc:spChg>
        <pc:spChg chg="del">
          <ac:chgData name="Roberto Spighi" userId="3bc39ad7-d6c7-44c6-95d2-de4a834b186c" providerId="ADAL" clId="{E8D98AA1-1EEA-4155-8B2E-D66509934112}" dt="2022-02-16T09:08:14.640" v="867" actId="478"/>
          <ac:spMkLst>
            <pc:docMk/>
            <pc:sldMk cId="32429861" sldId="508"/>
            <ac:spMk id="27" creationId="{B017860B-ABBF-4EBB-8538-7F9E03B8B73B}"/>
          </ac:spMkLst>
        </pc:spChg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28" creationId="{5C4D1759-D167-4C4B-A5EB-31F4A9BBD9A2}"/>
          </ac:spMkLst>
        </pc:spChg>
        <pc:spChg chg="del">
          <ac:chgData name="Roberto Spighi" userId="3bc39ad7-d6c7-44c6-95d2-de4a834b186c" providerId="ADAL" clId="{E8D98AA1-1EEA-4155-8B2E-D66509934112}" dt="2022-02-16T09:08:17.796" v="868" actId="478"/>
          <ac:spMkLst>
            <pc:docMk/>
            <pc:sldMk cId="32429861" sldId="508"/>
            <ac:spMk id="29" creationId="{861EEC98-F46D-40F7-B3ED-5508F657822A}"/>
          </ac:spMkLst>
        </pc:spChg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30" creationId="{24FDBD82-FB0A-4C60-A462-9C68B8015B2D}"/>
          </ac:spMkLst>
        </pc:spChg>
        <pc:spChg chg="add mod">
          <ac:chgData name="Roberto Spighi" userId="3bc39ad7-d6c7-44c6-95d2-de4a834b186c" providerId="ADAL" clId="{E8D98AA1-1EEA-4155-8B2E-D66509934112}" dt="2022-02-16T09:19:47.849" v="1451" actId="1035"/>
          <ac:spMkLst>
            <pc:docMk/>
            <pc:sldMk cId="32429861" sldId="508"/>
            <ac:spMk id="31" creationId="{EB1706A1-AE8E-4454-9B13-7804D6C669C3}"/>
          </ac:spMkLst>
        </pc:spChg>
        <pc:spChg chg="del">
          <ac:chgData name="Roberto Spighi" userId="3bc39ad7-d6c7-44c6-95d2-de4a834b186c" providerId="ADAL" clId="{E8D98AA1-1EEA-4155-8B2E-D66509934112}" dt="2022-02-16T09:08:39.558" v="874" actId="478"/>
          <ac:spMkLst>
            <pc:docMk/>
            <pc:sldMk cId="32429861" sldId="508"/>
            <ac:spMk id="32" creationId="{97BAC693-F407-43B3-BC2B-5863227E9A39}"/>
          </ac:spMkLst>
        </pc:spChg>
        <pc:spChg chg="del">
          <ac:chgData name="Roberto Spighi" userId="3bc39ad7-d6c7-44c6-95d2-de4a834b186c" providerId="ADAL" clId="{E8D98AA1-1EEA-4155-8B2E-D66509934112}" dt="2022-02-16T09:08:44.256" v="875" actId="478"/>
          <ac:spMkLst>
            <pc:docMk/>
            <pc:sldMk cId="32429861" sldId="508"/>
            <ac:spMk id="33" creationId="{DC606910-3070-4C74-8EEF-19FF853AAEE5}"/>
          </ac:spMkLst>
        </pc:spChg>
        <pc:spChg chg="del">
          <ac:chgData name="Roberto Spighi" userId="3bc39ad7-d6c7-44c6-95d2-de4a834b186c" providerId="ADAL" clId="{E8D98AA1-1EEA-4155-8B2E-D66509934112}" dt="2022-02-16T09:08:44.256" v="875" actId="478"/>
          <ac:spMkLst>
            <pc:docMk/>
            <pc:sldMk cId="32429861" sldId="508"/>
            <ac:spMk id="34" creationId="{3A82D92C-D4D5-4423-8BEA-0AB4B41301DF}"/>
          </ac:spMkLst>
        </pc:spChg>
        <pc:spChg chg="del">
          <ac:chgData name="Roberto Spighi" userId="3bc39ad7-d6c7-44c6-95d2-de4a834b186c" providerId="ADAL" clId="{E8D98AA1-1EEA-4155-8B2E-D66509934112}" dt="2022-02-16T09:08:46.887" v="876" actId="478"/>
          <ac:spMkLst>
            <pc:docMk/>
            <pc:sldMk cId="32429861" sldId="508"/>
            <ac:spMk id="35" creationId="{095B2D2F-16E9-49B0-B647-656E5F94345F}"/>
          </ac:spMkLst>
        </pc:spChg>
        <pc:spChg chg="add del mod">
          <ac:chgData name="Roberto Spighi" userId="3bc39ad7-d6c7-44c6-95d2-de4a834b186c" providerId="ADAL" clId="{E8D98AA1-1EEA-4155-8B2E-D66509934112}" dt="2022-02-16T09:19:23.796" v="1429" actId="478"/>
          <ac:spMkLst>
            <pc:docMk/>
            <pc:sldMk cId="32429861" sldId="508"/>
            <ac:spMk id="36" creationId="{6A12987E-B419-4C12-B02C-DD124E7138EC}"/>
          </ac:spMkLst>
        </pc:spChg>
        <pc:picChg chg="mod">
          <ac:chgData name="Roberto Spighi" userId="3bc39ad7-d6c7-44c6-95d2-de4a834b186c" providerId="ADAL" clId="{E8D98AA1-1EEA-4155-8B2E-D66509934112}" dt="2022-02-16T09:19:31.332" v="1440" actId="1036"/>
          <ac:picMkLst>
            <pc:docMk/>
            <pc:sldMk cId="32429861" sldId="508"/>
            <ac:picMk id="4" creationId="{623E3D0C-93E1-403C-AF71-710CCDCC08D2}"/>
          </ac:picMkLst>
        </pc:picChg>
        <pc:picChg chg="del">
          <ac:chgData name="Roberto Spighi" userId="3bc39ad7-d6c7-44c6-95d2-de4a834b186c" providerId="ADAL" clId="{E8D98AA1-1EEA-4155-8B2E-D66509934112}" dt="2022-02-16T09:08:08.955" v="866" actId="478"/>
          <ac:picMkLst>
            <pc:docMk/>
            <pc:sldMk cId="32429861" sldId="508"/>
            <ac:picMk id="5" creationId="{D4F710B2-F997-4EF2-B604-F4E780163797}"/>
          </ac:picMkLst>
        </pc:picChg>
        <pc:picChg chg="del">
          <ac:chgData name="Roberto Spighi" userId="3bc39ad7-d6c7-44c6-95d2-de4a834b186c" providerId="ADAL" clId="{E8D98AA1-1EEA-4155-8B2E-D66509934112}" dt="2022-02-16T09:08:01.165" v="860" actId="478"/>
          <ac:picMkLst>
            <pc:docMk/>
            <pc:sldMk cId="32429861" sldId="508"/>
            <ac:picMk id="6" creationId="{2AC9B2B4-44CC-4E17-B5E3-DBC210804480}"/>
          </ac:picMkLst>
        </pc:picChg>
        <pc:picChg chg="del">
          <ac:chgData name="Roberto Spighi" userId="3bc39ad7-d6c7-44c6-95d2-de4a834b186c" providerId="ADAL" clId="{E8D98AA1-1EEA-4155-8B2E-D66509934112}" dt="2022-02-16T09:08:37.069" v="873" actId="478"/>
          <ac:picMkLst>
            <pc:docMk/>
            <pc:sldMk cId="32429861" sldId="508"/>
            <ac:picMk id="7" creationId="{2294DAFF-3681-4353-89A2-DA9B8C84B74E}"/>
          </ac:picMkLst>
        </pc:picChg>
        <pc:picChg chg="add mod">
          <ac:chgData name="Roberto Spighi" userId="3bc39ad7-d6c7-44c6-95d2-de4a834b186c" providerId="ADAL" clId="{E8D98AA1-1EEA-4155-8B2E-D66509934112}" dt="2022-02-16T09:19:47.849" v="1451" actId="1035"/>
          <ac:picMkLst>
            <pc:docMk/>
            <pc:sldMk cId="32429861" sldId="508"/>
            <ac:picMk id="9" creationId="{526B205E-8CBB-429D-A6BE-FD1BF36B76EC}"/>
          </ac:picMkLst>
        </pc:picChg>
        <pc:picChg chg="mod">
          <ac:chgData name="Roberto Spighi" userId="3bc39ad7-d6c7-44c6-95d2-de4a834b186c" providerId="ADAL" clId="{E8D98AA1-1EEA-4155-8B2E-D66509934112}" dt="2022-02-16T09:19:47.849" v="1451" actId="1035"/>
          <ac:picMkLst>
            <pc:docMk/>
            <pc:sldMk cId="32429861" sldId="508"/>
            <ac:picMk id="13" creationId="{16B0BEEC-7C6B-4B4D-926C-868802A10509}"/>
          </ac:picMkLst>
        </pc:picChg>
        <pc:picChg chg="del">
          <ac:chgData name="Roberto Spighi" userId="3bc39ad7-d6c7-44c6-95d2-de4a834b186c" providerId="ADAL" clId="{E8D98AA1-1EEA-4155-8B2E-D66509934112}" dt="2022-02-16T09:08:34.627" v="872" actId="478"/>
          <ac:picMkLst>
            <pc:docMk/>
            <pc:sldMk cId="32429861" sldId="508"/>
            <ac:picMk id="24" creationId="{F46D309E-ACB8-4D37-8491-35F997F6604A}"/>
          </ac:picMkLst>
        </pc:picChg>
      </pc:sldChg>
      <pc:sldChg chg="del">
        <pc:chgData name="Roberto Spighi" userId="3bc39ad7-d6c7-44c6-95d2-de4a834b186c" providerId="ADAL" clId="{E8D98AA1-1EEA-4155-8B2E-D66509934112}" dt="2022-02-16T09:20:20.556" v="1463" actId="47"/>
        <pc:sldMkLst>
          <pc:docMk/>
          <pc:sldMk cId="4259585626" sldId="509"/>
        </pc:sldMkLst>
      </pc:sldChg>
      <pc:sldChg chg="addSp delSp modSp add mod">
        <pc:chgData name="Roberto Spighi" userId="3bc39ad7-d6c7-44c6-95d2-de4a834b186c" providerId="ADAL" clId="{E8D98AA1-1EEA-4155-8B2E-D66509934112}" dt="2022-02-16T09:04:50.754" v="806" actId="1038"/>
        <pc:sldMkLst>
          <pc:docMk/>
          <pc:sldMk cId="151845148" sldId="510"/>
        </pc:sldMkLst>
        <pc:spChg chg="mod">
          <ac:chgData name="Roberto Spighi" userId="3bc39ad7-d6c7-44c6-95d2-de4a834b186c" providerId="ADAL" clId="{E8D98AA1-1EEA-4155-8B2E-D66509934112}" dt="2022-02-16T09:03:09.811" v="756" actId="1035"/>
          <ac:spMkLst>
            <pc:docMk/>
            <pc:sldMk cId="151845148" sldId="510"/>
            <ac:spMk id="2" creationId="{00000000-0000-0000-0000-000000000000}"/>
          </ac:spMkLst>
        </pc:spChg>
        <pc:spChg chg="add mod ord">
          <ac:chgData name="Roberto Spighi" userId="3bc39ad7-d6c7-44c6-95d2-de4a834b186c" providerId="ADAL" clId="{E8D98AA1-1EEA-4155-8B2E-D66509934112}" dt="2022-02-16T09:03:21.348" v="761" actId="1036"/>
          <ac:spMkLst>
            <pc:docMk/>
            <pc:sldMk cId="151845148" sldId="510"/>
            <ac:spMk id="7" creationId="{DFFCA196-70A4-46A0-A32C-7DF58C68FBF1}"/>
          </ac:spMkLst>
        </pc:spChg>
        <pc:spChg chg="add mod">
          <ac:chgData name="Roberto Spighi" userId="3bc39ad7-d6c7-44c6-95d2-de4a834b186c" providerId="ADAL" clId="{E8D98AA1-1EEA-4155-8B2E-D66509934112}" dt="2022-02-16T09:04:12.969" v="778" actId="207"/>
          <ac:spMkLst>
            <pc:docMk/>
            <pc:sldMk cId="151845148" sldId="510"/>
            <ac:spMk id="12" creationId="{7E707BAC-A158-46F1-8098-E16FC2B76BF2}"/>
          </ac:spMkLst>
        </pc:spChg>
        <pc:spChg chg="add mod">
          <ac:chgData name="Roberto Spighi" userId="3bc39ad7-d6c7-44c6-95d2-de4a834b186c" providerId="ADAL" clId="{E8D98AA1-1EEA-4155-8B2E-D66509934112}" dt="2022-02-16T09:04:19.863" v="779" actId="207"/>
          <ac:spMkLst>
            <pc:docMk/>
            <pc:sldMk cId="151845148" sldId="510"/>
            <ac:spMk id="14" creationId="{E87B8718-7186-436D-AB89-638CBCFD4D9F}"/>
          </ac:spMkLst>
        </pc:spChg>
        <pc:spChg chg="add mod ord">
          <ac:chgData name="Roberto Spighi" userId="3bc39ad7-d6c7-44c6-95d2-de4a834b186c" providerId="ADAL" clId="{E8D98AA1-1EEA-4155-8B2E-D66509934112}" dt="2022-02-16T09:04:29.596" v="780" actId="207"/>
          <ac:spMkLst>
            <pc:docMk/>
            <pc:sldMk cId="151845148" sldId="510"/>
            <ac:spMk id="16" creationId="{9DACB08E-D35A-4005-9816-60253584A48B}"/>
          </ac:spMkLst>
        </pc:spChg>
        <pc:spChg chg="del">
          <ac:chgData name="Roberto Spighi" userId="3bc39ad7-d6c7-44c6-95d2-de4a834b186c" providerId="ADAL" clId="{E8D98AA1-1EEA-4155-8B2E-D66509934112}" dt="2022-02-16T08:46:54.308" v="52" actId="478"/>
          <ac:spMkLst>
            <pc:docMk/>
            <pc:sldMk cId="151845148" sldId="510"/>
            <ac:spMk id="17" creationId="{0AAF90C0-CF74-4393-8672-C4F5C5FE6B69}"/>
          </ac:spMkLst>
        </pc:spChg>
        <pc:spChg chg="mod">
          <ac:chgData name="Roberto Spighi" userId="3bc39ad7-d6c7-44c6-95d2-de4a834b186c" providerId="ADAL" clId="{E8D98AA1-1EEA-4155-8B2E-D66509934112}" dt="2022-02-16T09:03:29.081" v="770" actId="1036"/>
          <ac:spMkLst>
            <pc:docMk/>
            <pc:sldMk cId="151845148" sldId="510"/>
            <ac:spMk id="18" creationId="{E7AFB734-9F71-47EC-A3F5-576749910C82}"/>
          </ac:spMkLst>
        </pc:spChg>
        <pc:spChg chg="add mod ord">
          <ac:chgData name="Roberto Spighi" userId="3bc39ad7-d6c7-44c6-95d2-de4a834b186c" providerId="ADAL" clId="{E8D98AA1-1EEA-4155-8B2E-D66509934112}" dt="2022-02-16T09:03:41.084" v="771" actId="14100"/>
          <ac:spMkLst>
            <pc:docMk/>
            <pc:sldMk cId="151845148" sldId="510"/>
            <ac:spMk id="21" creationId="{54AAAEC4-E076-4D56-A331-0734B648D05A}"/>
          </ac:spMkLst>
        </pc:spChg>
        <pc:spChg chg="add mod">
          <ac:chgData name="Roberto Spighi" userId="3bc39ad7-d6c7-44c6-95d2-de4a834b186c" providerId="ADAL" clId="{E8D98AA1-1EEA-4155-8B2E-D66509934112}" dt="2022-02-16T09:03:47.151" v="777" actId="1036"/>
          <ac:spMkLst>
            <pc:docMk/>
            <pc:sldMk cId="151845148" sldId="510"/>
            <ac:spMk id="22" creationId="{5BEA72A0-B68F-4A31-A039-75287FD0B437}"/>
          </ac:spMkLst>
        </pc:spChg>
        <pc:picChg chg="mod">
          <ac:chgData name="Roberto Spighi" userId="3bc39ad7-d6c7-44c6-95d2-de4a834b186c" providerId="ADAL" clId="{E8D98AA1-1EEA-4155-8B2E-D66509934112}" dt="2022-02-16T09:03:09.811" v="756" actId="1035"/>
          <ac:picMkLst>
            <pc:docMk/>
            <pc:sldMk cId="151845148" sldId="510"/>
            <ac:picMk id="4" creationId="{89EBCD75-19FE-4EFE-A8EF-CC2C56100504}"/>
          </ac:picMkLst>
        </pc:picChg>
        <pc:picChg chg="add mod">
          <ac:chgData name="Roberto Spighi" userId="3bc39ad7-d6c7-44c6-95d2-de4a834b186c" providerId="ADAL" clId="{E8D98AA1-1EEA-4155-8B2E-D66509934112}" dt="2022-02-16T09:04:45.473" v="800" actId="1038"/>
          <ac:picMkLst>
            <pc:docMk/>
            <pc:sldMk cId="151845148" sldId="510"/>
            <ac:picMk id="5" creationId="{455C0A5D-46C2-438B-BD15-C84E605001B3}"/>
          </ac:picMkLst>
        </pc:picChg>
        <pc:picChg chg="mod">
          <ac:chgData name="Roberto Spighi" userId="3bc39ad7-d6c7-44c6-95d2-de4a834b186c" providerId="ADAL" clId="{E8D98AA1-1EEA-4155-8B2E-D66509934112}" dt="2022-02-16T09:04:50.754" v="806" actId="1038"/>
          <ac:picMkLst>
            <pc:docMk/>
            <pc:sldMk cId="151845148" sldId="510"/>
            <ac:picMk id="6" creationId="{A2B29CF0-E001-4F2F-AEB9-186A0181EA0E}"/>
          </ac:picMkLst>
        </pc:picChg>
        <pc:picChg chg="mod">
          <ac:chgData name="Roberto Spighi" userId="3bc39ad7-d6c7-44c6-95d2-de4a834b186c" providerId="ADAL" clId="{E8D98AA1-1EEA-4155-8B2E-D66509934112}" dt="2022-02-16T09:03:09.811" v="756" actId="1035"/>
          <ac:picMkLst>
            <pc:docMk/>
            <pc:sldMk cId="151845148" sldId="510"/>
            <ac:picMk id="8" creationId="{060F558C-2CC0-4E43-8028-DB40BC063057}"/>
          </ac:picMkLst>
        </pc:picChg>
        <pc:picChg chg="mod">
          <ac:chgData name="Roberto Spighi" userId="3bc39ad7-d6c7-44c6-95d2-de4a834b186c" providerId="ADAL" clId="{E8D98AA1-1EEA-4155-8B2E-D66509934112}" dt="2022-02-16T09:03:09.811" v="756" actId="1035"/>
          <ac:picMkLst>
            <pc:docMk/>
            <pc:sldMk cId="151845148" sldId="510"/>
            <ac:picMk id="11" creationId="{07A65BCB-8AFC-4A57-BD91-04B5059752AD}"/>
          </ac:picMkLst>
        </pc:picChg>
        <pc:picChg chg="mod">
          <ac:chgData name="Roberto Spighi" userId="3bc39ad7-d6c7-44c6-95d2-de4a834b186c" providerId="ADAL" clId="{E8D98AA1-1EEA-4155-8B2E-D66509934112}" dt="2022-02-16T09:03:09.811" v="756" actId="1035"/>
          <ac:picMkLst>
            <pc:docMk/>
            <pc:sldMk cId="151845148" sldId="510"/>
            <ac:picMk id="15" creationId="{AB04882E-DD54-447B-9D2F-DEBD55636F0B}"/>
          </ac:picMkLst>
        </pc:picChg>
        <pc:picChg chg="mod">
          <ac:chgData name="Roberto Spighi" userId="3bc39ad7-d6c7-44c6-95d2-de4a834b186c" providerId="ADAL" clId="{E8D98AA1-1EEA-4155-8B2E-D66509934112}" dt="2022-02-16T09:03:09.811" v="756" actId="1035"/>
          <ac:picMkLst>
            <pc:docMk/>
            <pc:sldMk cId="151845148" sldId="510"/>
            <ac:picMk id="19" creationId="{A46F8D3B-6005-40AC-8CE9-91379FD0FEE5}"/>
          </ac:picMkLst>
        </pc:picChg>
        <pc:picChg chg="add mod ord">
          <ac:chgData name="Roberto Spighi" userId="3bc39ad7-d6c7-44c6-95d2-de4a834b186c" providerId="ADAL" clId="{E8D98AA1-1EEA-4155-8B2E-D66509934112}" dt="2022-02-16T09:03:47.151" v="777" actId="1036"/>
          <ac:picMkLst>
            <pc:docMk/>
            <pc:sldMk cId="151845148" sldId="510"/>
            <ac:picMk id="20" creationId="{70168C8B-A2B0-48B3-83AD-1A03938FEB34}"/>
          </ac:picMkLst>
        </pc:picChg>
      </pc:sldChg>
    </pc:docChg>
  </pc:docChgLst>
  <pc:docChgLst>
    <pc:chgData name="Roberto Spighi" userId="3bc39ad7-d6c7-44c6-95d2-de4a834b186c" providerId="ADAL" clId="{2678EF2F-1B80-4F7B-8C59-451575E717F7}"/>
    <pc:docChg chg="undo custSel addSld delSld modSld sldOrd">
      <pc:chgData name="Roberto Spighi" userId="3bc39ad7-d6c7-44c6-95d2-de4a834b186c" providerId="ADAL" clId="{2678EF2F-1B80-4F7B-8C59-451575E717F7}" dt="2021-11-25T16:28:39.902" v="985" actId="47"/>
      <pc:docMkLst>
        <pc:docMk/>
      </pc:docMkLst>
      <pc:sldChg chg="addSp delSp modSp add mod ord">
        <pc:chgData name="Roberto Spighi" userId="3bc39ad7-d6c7-44c6-95d2-de4a834b186c" providerId="ADAL" clId="{2678EF2F-1B80-4F7B-8C59-451575E717F7}" dt="2021-11-25T10:26:33.127" v="538" actId="14100"/>
        <pc:sldMkLst>
          <pc:docMk/>
          <pc:sldMk cId="4208471859" sldId="430"/>
        </pc:sldMkLst>
        <pc:spChg chg="mod">
          <ac:chgData name="Roberto Spighi" userId="3bc39ad7-d6c7-44c6-95d2-de4a834b186c" providerId="ADAL" clId="{2678EF2F-1B80-4F7B-8C59-451575E717F7}" dt="2021-11-25T10:25:40.484" v="482" actId="1035"/>
          <ac:spMkLst>
            <pc:docMk/>
            <pc:sldMk cId="4208471859" sldId="430"/>
            <ac:spMk id="3" creationId="{00000000-0000-0000-0000-000000000000}"/>
          </ac:spMkLst>
        </pc:spChg>
        <pc:spChg chg="del">
          <ac:chgData name="Roberto Spighi" userId="3bc39ad7-d6c7-44c6-95d2-de4a834b186c" providerId="ADAL" clId="{2678EF2F-1B80-4F7B-8C59-451575E717F7}" dt="2021-11-25T09:46:09.664" v="2" actId="478"/>
          <ac:spMkLst>
            <pc:docMk/>
            <pc:sldMk cId="4208471859" sldId="430"/>
            <ac:spMk id="4" creationId="{00000000-0000-0000-0000-000000000000}"/>
          </ac:spMkLst>
        </pc:spChg>
        <pc:spChg chg="del">
          <ac:chgData name="Roberto Spighi" userId="3bc39ad7-d6c7-44c6-95d2-de4a834b186c" providerId="ADAL" clId="{2678EF2F-1B80-4F7B-8C59-451575E717F7}" dt="2021-11-25T09:46:07.544" v="1" actId="478"/>
          <ac:spMkLst>
            <pc:docMk/>
            <pc:sldMk cId="4208471859" sldId="430"/>
            <ac:spMk id="6" creationId="{00000000-0000-0000-0000-000000000000}"/>
          </ac:spMkLst>
        </pc:spChg>
        <pc:spChg chg="del mod">
          <ac:chgData name="Roberto Spighi" userId="3bc39ad7-d6c7-44c6-95d2-de4a834b186c" providerId="ADAL" clId="{2678EF2F-1B80-4F7B-8C59-451575E717F7}" dt="2021-11-25T09:46:44.730" v="52" actId="478"/>
          <ac:spMkLst>
            <pc:docMk/>
            <pc:sldMk cId="4208471859" sldId="430"/>
            <ac:spMk id="8" creationId="{00000000-0000-0000-0000-000000000000}"/>
          </ac:spMkLst>
        </pc:spChg>
        <pc:spChg chg="del">
          <ac:chgData name="Roberto Spighi" userId="3bc39ad7-d6c7-44c6-95d2-de4a834b186c" providerId="ADAL" clId="{2678EF2F-1B80-4F7B-8C59-451575E717F7}" dt="2021-11-25T09:46:38.430" v="49" actId="478"/>
          <ac:spMkLst>
            <pc:docMk/>
            <pc:sldMk cId="4208471859" sldId="430"/>
            <ac:spMk id="9" creationId="{00000000-0000-0000-0000-000000000000}"/>
          </ac:spMkLst>
        </pc:spChg>
        <pc:spChg chg="del">
          <ac:chgData name="Roberto Spighi" userId="3bc39ad7-d6c7-44c6-95d2-de4a834b186c" providerId="ADAL" clId="{2678EF2F-1B80-4F7B-8C59-451575E717F7}" dt="2021-11-25T09:46:40.921" v="50" actId="478"/>
          <ac:spMkLst>
            <pc:docMk/>
            <pc:sldMk cId="4208471859" sldId="430"/>
            <ac:spMk id="10" creationId="{00000000-0000-0000-0000-000000000000}"/>
          </ac:spMkLst>
        </pc:spChg>
        <pc:spChg chg="add mod">
          <ac:chgData name="Roberto Spighi" userId="3bc39ad7-d6c7-44c6-95d2-de4a834b186c" providerId="ADAL" clId="{2678EF2F-1B80-4F7B-8C59-451575E717F7}" dt="2021-11-25T10:25:44.557" v="483" actId="1076"/>
          <ac:spMkLst>
            <pc:docMk/>
            <pc:sldMk cId="4208471859" sldId="430"/>
            <ac:spMk id="11" creationId="{E7AADA49-C966-4179-B297-0340A4D6F60C}"/>
          </ac:spMkLst>
        </pc:spChg>
        <pc:spChg chg="add del mod">
          <ac:chgData name="Roberto Spighi" userId="3bc39ad7-d6c7-44c6-95d2-de4a834b186c" providerId="ADAL" clId="{2678EF2F-1B80-4F7B-8C59-451575E717F7}" dt="2021-11-25T10:25:48.710" v="485" actId="478"/>
          <ac:spMkLst>
            <pc:docMk/>
            <pc:sldMk cId="4208471859" sldId="430"/>
            <ac:spMk id="12" creationId="{0A0FC36C-9903-4222-8E6E-E22C898B0ACC}"/>
          </ac:spMkLst>
        </pc:spChg>
        <pc:spChg chg="add mod">
          <ac:chgData name="Roberto Spighi" userId="3bc39ad7-d6c7-44c6-95d2-de4a834b186c" providerId="ADAL" clId="{2678EF2F-1B80-4F7B-8C59-451575E717F7}" dt="2021-11-25T10:26:15.094" v="535" actId="14100"/>
          <ac:spMkLst>
            <pc:docMk/>
            <pc:sldMk cId="4208471859" sldId="430"/>
            <ac:spMk id="13" creationId="{30DCDF35-07FC-4B98-91C7-9827D47C90EF}"/>
          </ac:spMkLst>
        </pc:spChg>
        <pc:spChg chg="add mod">
          <ac:chgData name="Roberto Spighi" userId="3bc39ad7-d6c7-44c6-95d2-de4a834b186c" providerId="ADAL" clId="{2678EF2F-1B80-4F7B-8C59-451575E717F7}" dt="2021-11-25T10:26:33.127" v="538" actId="14100"/>
          <ac:spMkLst>
            <pc:docMk/>
            <pc:sldMk cId="4208471859" sldId="430"/>
            <ac:spMk id="14" creationId="{26934517-0F43-4360-B3E8-EB06A6772275}"/>
          </ac:spMkLst>
        </pc:spChg>
        <pc:picChg chg="add mod">
          <ac:chgData name="Roberto Spighi" userId="3bc39ad7-d6c7-44c6-95d2-de4a834b186c" providerId="ADAL" clId="{2678EF2F-1B80-4F7B-8C59-451575E717F7}" dt="2021-11-25T10:25:46.560" v="484" actId="1076"/>
          <ac:picMkLst>
            <pc:docMk/>
            <pc:sldMk cId="4208471859" sldId="430"/>
            <ac:picMk id="7" creationId="{8AC7DB95-CF66-48D1-B78D-4A21082EC860}"/>
          </ac:picMkLst>
        </pc:picChg>
      </pc:sldChg>
      <pc:sldChg chg="addSp delSp modSp add del mod">
        <pc:chgData name="Roberto Spighi" userId="3bc39ad7-d6c7-44c6-95d2-de4a834b186c" providerId="ADAL" clId="{2678EF2F-1B80-4F7B-8C59-451575E717F7}" dt="2021-11-25T16:28:39.902" v="985" actId="47"/>
        <pc:sldMkLst>
          <pc:docMk/>
          <pc:sldMk cId="3758886581" sldId="431"/>
        </pc:sldMkLst>
        <pc:spChg chg="mod">
          <ac:chgData name="Roberto Spighi" userId="3bc39ad7-d6c7-44c6-95d2-de4a834b186c" providerId="ADAL" clId="{2678EF2F-1B80-4F7B-8C59-451575E717F7}" dt="2021-11-25T16:01:42.844" v="597" actId="1076"/>
          <ac:spMkLst>
            <pc:docMk/>
            <pc:sldMk cId="3758886581" sldId="431"/>
            <ac:spMk id="3" creationId="{00000000-0000-0000-0000-000000000000}"/>
          </ac:spMkLst>
        </pc:spChg>
        <pc:spChg chg="add del mod">
          <ac:chgData name="Roberto Spighi" userId="3bc39ad7-d6c7-44c6-95d2-de4a834b186c" providerId="ADAL" clId="{2678EF2F-1B80-4F7B-8C59-451575E717F7}" dt="2021-11-25T10:24:35.444" v="427" actId="478"/>
          <ac:spMkLst>
            <pc:docMk/>
            <pc:sldMk cId="3758886581" sldId="431"/>
            <ac:spMk id="8" creationId="{1EA5B59B-4924-4A1D-A724-78844AFE5C31}"/>
          </ac:spMkLst>
        </pc:spChg>
        <pc:spChg chg="add del mod">
          <ac:chgData name="Roberto Spighi" userId="3bc39ad7-d6c7-44c6-95d2-de4a834b186c" providerId="ADAL" clId="{2678EF2F-1B80-4F7B-8C59-451575E717F7}" dt="2021-11-25T15:56:08.126" v="539" actId="478"/>
          <ac:spMkLst>
            <pc:docMk/>
            <pc:sldMk cId="3758886581" sldId="431"/>
            <ac:spMk id="9" creationId="{9DE7E236-F007-4938-A1DE-C82BBBCD2E9E}"/>
          </ac:spMkLst>
        </pc:spChg>
        <pc:spChg chg="del">
          <ac:chgData name="Roberto Spighi" userId="3bc39ad7-d6c7-44c6-95d2-de4a834b186c" providerId="ADAL" clId="{2678EF2F-1B80-4F7B-8C59-451575E717F7}" dt="2021-11-25T10:22:23.321" v="185" actId="478"/>
          <ac:spMkLst>
            <pc:docMk/>
            <pc:sldMk cId="3758886581" sldId="431"/>
            <ac:spMk id="11" creationId="{E7AADA49-C966-4179-B297-0340A4D6F60C}"/>
          </ac:spMkLst>
        </pc:spChg>
        <pc:spChg chg="del">
          <ac:chgData name="Roberto Spighi" userId="3bc39ad7-d6c7-44c6-95d2-de4a834b186c" providerId="ADAL" clId="{2678EF2F-1B80-4F7B-8C59-451575E717F7}" dt="2021-11-25T10:24:41.476" v="429" actId="478"/>
          <ac:spMkLst>
            <pc:docMk/>
            <pc:sldMk cId="3758886581" sldId="431"/>
            <ac:spMk id="12" creationId="{0A0FC36C-9903-4222-8E6E-E22C898B0ACC}"/>
          </ac:spMkLst>
        </pc:spChg>
        <pc:spChg chg="del">
          <ac:chgData name="Roberto Spighi" userId="3bc39ad7-d6c7-44c6-95d2-de4a834b186c" providerId="ADAL" clId="{2678EF2F-1B80-4F7B-8C59-451575E717F7}" dt="2021-11-25T10:24:43.420" v="430" actId="478"/>
          <ac:spMkLst>
            <pc:docMk/>
            <pc:sldMk cId="3758886581" sldId="431"/>
            <ac:spMk id="13" creationId="{30DCDF35-07FC-4B98-91C7-9827D47C90EF}"/>
          </ac:spMkLst>
        </pc:spChg>
        <pc:spChg chg="add mod">
          <ac:chgData name="Roberto Spighi" userId="3bc39ad7-d6c7-44c6-95d2-de4a834b186c" providerId="ADAL" clId="{2678EF2F-1B80-4F7B-8C59-451575E717F7}" dt="2021-11-25T16:03:06.304" v="637" actId="20577"/>
          <ac:spMkLst>
            <pc:docMk/>
            <pc:sldMk cId="3758886581" sldId="431"/>
            <ac:spMk id="14" creationId="{711AA6A1-F387-46DD-9DE4-FEC638DB00A5}"/>
          </ac:spMkLst>
        </pc:spChg>
        <pc:spChg chg="add del mod ord">
          <ac:chgData name="Roberto Spighi" userId="3bc39ad7-d6c7-44c6-95d2-de4a834b186c" providerId="ADAL" clId="{2678EF2F-1B80-4F7B-8C59-451575E717F7}" dt="2021-11-25T16:05:17.834" v="649" actId="478"/>
          <ac:spMkLst>
            <pc:docMk/>
            <pc:sldMk cId="3758886581" sldId="431"/>
            <ac:spMk id="15" creationId="{7E7AB022-E513-4DF0-A802-D921E406EFC2}"/>
          </ac:spMkLst>
        </pc:spChg>
        <pc:picChg chg="add mod">
          <ac:chgData name="Roberto Spighi" userId="3bc39ad7-d6c7-44c6-95d2-de4a834b186c" providerId="ADAL" clId="{2678EF2F-1B80-4F7B-8C59-451575E717F7}" dt="2021-11-25T16:02:27.702" v="601" actId="1076"/>
          <ac:picMkLst>
            <pc:docMk/>
            <pc:sldMk cId="3758886581" sldId="431"/>
            <ac:picMk id="5" creationId="{240BD212-218A-4D82-A00F-755E29CC6E00}"/>
          </ac:picMkLst>
        </pc:picChg>
        <pc:picChg chg="del">
          <ac:chgData name="Roberto Spighi" userId="3bc39ad7-d6c7-44c6-95d2-de4a834b186c" providerId="ADAL" clId="{2678EF2F-1B80-4F7B-8C59-451575E717F7}" dt="2021-11-25T10:22:20.800" v="184" actId="478"/>
          <ac:picMkLst>
            <pc:docMk/>
            <pc:sldMk cId="3758886581" sldId="431"/>
            <ac:picMk id="7" creationId="{8AC7DB95-CF66-48D1-B78D-4A21082EC860}"/>
          </ac:picMkLst>
        </pc:picChg>
        <pc:picChg chg="add del mod">
          <ac:chgData name="Roberto Spighi" userId="3bc39ad7-d6c7-44c6-95d2-de4a834b186c" providerId="ADAL" clId="{2678EF2F-1B80-4F7B-8C59-451575E717F7}" dt="2021-11-25T16:05:11.779" v="647" actId="478"/>
          <ac:picMkLst>
            <pc:docMk/>
            <pc:sldMk cId="3758886581" sldId="431"/>
            <ac:picMk id="10" creationId="{79A36AC0-B26C-4D60-A4FC-42206D3A90C1}"/>
          </ac:picMkLst>
        </pc:picChg>
        <pc:picChg chg="add del mod">
          <ac:chgData name="Roberto Spighi" userId="3bc39ad7-d6c7-44c6-95d2-de4a834b186c" providerId="ADAL" clId="{2678EF2F-1B80-4F7B-8C59-451575E717F7}" dt="2021-11-25T16:05:13.646" v="648" actId="478"/>
          <ac:picMkLst>
            <pc:docMk/>
            <pc:sldMk cId="3758886581" sldId="431"/>
            <ac:picMk id="17" creationId="{32630FAB-6D1E-497B-AAD2-656B6FF4A610}"/>
          </ac:picMkLst>
        </pc:picChg>
      </pc:sldChg>
      <pc:sldChg chg="addSp delSp modSp add mod">
        <pc:chgData name="Roberto Spighi" userId="3bc39ad7-d6c7-44c6-95d2-de4a834b186c" providerId="ADAL" clId="{2678EF2F-1B80-4F7B-8C59-451575E717F7}" dt="2021-11-25T16:28:25.412" v="984" actId="1037"/>
        <pc:sldMkLst>
          <pc:docMk/>
          <pc:sldMk cId="2396109894" sldId="432"/>
        </pc:sldMkLst>
        <pc:spChg chg="del">
          <ac:chgData name="Roberto Spighi" userId="3bc39ad7-d6c7-44c6-95d2-de4a834b186c" providerId="ADAL" clId="{2678EF2F-1B80-4F7B-8C59-451575E717F7}" dt="2021-11-25T16:27:32.176" v="923" actId="478"/>
          <ac:spMkLst>
            <pc:docMk/>
            <pc:sldMk cId="2396109894" sldId="432"/>
            <ac:spMk id="3" creationId="{00000000-0000-0000-0000-000000000000}"/>
          </ac:spMkLst>
        </pc:spChg>
        <pc:spChg chg="add del mod">
          <ac:chgData name="Roberto Spighi" userId="3bc39ad7-d6c7-44c6-95d2-de4a834b186c" providerId="ADAL" clId="{2678EF2F-1B80-4F7B-8C59-451575E717F7}" dt="2021-11-25T16:27:58.963" v="944" actId="478"/>
          <ac:spMkLst>
            <pc:docMk/>
            <pc:sldMk cId="2396109894" sldId="432"/>
            <ac:spMk id="11" creationId="{2C7B1D97-5401-452D-A222-FD73B05B70DC}"/>
          </ac:spMkLst>
        </pc:spChg>
        <pc:spChg chg="del">
          <ac:chgData name="Roberto Spighi" userId="3bc39ad7-d6c7-44c6-95d2-de4a834b186c" providerId="ADAL" clId="{2678EF2F-1B80-4F7B-8C59-451575E717F7}" dt="2021-11-25T16:04:52.392" v="643" actId="478"/>
          <ac:spMkLst>
            <pc:docMk/>
            <pc:sldMk cId="2396109894" sldId="432"/>
            <ac:spMk id="14" creationId="{711AA6A1-F387-46DD-9DE4-FEC638DB00A5}"/>
          </ac:spMkLst>
        </pc:spChg>
        <pc:spChg chg="mod">
          <ac:chgData name="Roberto Spighi" userId="3bc39ad7-d6c7-44c6-95d2-de4a834b186c" providerId="ADAL" clId="{2678EF2F-1B80-4F7B-8C59-451575E717F7}" dt="2021-11-25T16:28:16.524" v="963" actId="1036"/>
          <ac:spMkLst>
            <pc:docMk/>
            <pc:sldMk cId="2396109894" sldId="432"/>
            <ac:spMk id="15" creationId="{7E7AB022-E513-4DF0-A802-D921E406EFC2}"/>
          </ac:spMkLst>
        </pc:spChg>
        <pc:spChg chg="add mod">
          <ac:chgData name="Roberto Spighi" userId="3bc39ad7-d6c7-44c6-95d2-de4a834b186c" providerId="ADAL" clId="{2678EF2F-1B80-4F7B-8C59-451575E717F7}" dt="2021-11-25T16:27:41.823" v="942" actId="14100"/>
          <ac:spMkLst>
            <pc:docMk/>
            <pc:sldMk cId="2396109894" sldId="432"/>
            <ac:spMk id="18" creationId="{E7AFB734-9F71-47EC-A3F5-576749910C82}"/>
          </ac:spMkLst>
        </pc:spChg>
        <pc:spChg chg="add mod">
          <ac:chgData name="Roberto Spighi" userId="3bc39ad7-d6c7-44c6-95d2-de4a834b186c" providerId="ADAL" clId="{2678EF2F-1B80-4F7B-8C59-451575E717F7}" dt="2021-11-25T16:28:21.697" v="973" actId="1036"/>
          <ac:spMkLst>
            <pc:docMk/>
            <pc:sldMk cId="2396109894" sldId="432"/>
            <ac:spMk id="19" creationId="{187FFF28-144A-4F70-8442-5AFEC62E0661}"/>
          </ac:spMkLst>
        </pc:spChg>
        <pc:spChg chg="add mod">
          <ac:chgData name="Roberto Spighi" userId="3bc39ad7-d6c7-44c6-95d2-de4a834b186c" providerId="ADAL" clId="{2678EF2F-1B80-4F7B-8C59-451575E717F7}" dt="2021-11-25T16:28:21.697" v="973" actId="1036"/>
          <ac:spMkLst>
            <pc:docMk/>
            <pc:sldMk cId="2396109894" sldId="432"/>
            <ac:spMk id="20" creationId="{7628AFBB-032A-4117-9A44-A616817092FD}"/>
          </ac:spMkLst>
        </pc:spChg>
        <pc:spChg chg="add mod">
          <ac:chgData name="Roberto Spighi" userId="3bc39ad7-d6c7-44c6-95d2-de4a834b186c" providerId="ADAL" clId="{2678EF2F-1B80-4F7B-8C59-451575E717F7}" dt="2021-11-25T16:28:16.524" v="963" actId="1036"/>
          <ac:spMkLst>
            <pc:docMk/>
            <pc:sldMk cId="2396109894" sldId="432"/>
            <ac:spMk id="21" creationId="{55C7DF77-3CAF-4A07-B135-C861CFBE0B6E}"/>
          </ac:spMkLst>
        </pc:spChg>
        <pc:picChg chg="del">
          <ac:chgData name="Roberto Spighi" userId="3bc39ad7-d6c7-44c6-95d2-de4a834b186c" providerId="ADAL" clId="{2678EF2F-1B80-4F7B-8C59-451575E717F7}" dt="2021-11-25T16:04:50.240" v="642" actId="478"/>
          <ac:picMkLst>
            <pc:docMk/>
            <pc:sldMk cId="2396109894" sldId="432"/>
            <ac:picMk id="5" creationId="{240BD212-218A-4D82-A00F-755E29CC6E00}"/>
          </ac:picMkLst>
        </pc:picChg>
        <pc:picChg chg="add del mod">
          <ac:chgData name="Roberto Spighi" userId="3bc39ad7-d6c7-44c6-95d2-de4a834b186c" providerId="ADAL" clId="{2678EF2F-1B80-4F7B-8C59-451575E717F7}" dt="2021-11-25T16:25:50.098" v="891" actId="478"/>
          <ac:picMkLst>
            <pc:docMk/>
            <pc:sldMk cId="2396109894" sldId="432"/>
            <ac:picMk id="6" creationId="{B4147481-C00E-4DD3-B991-90CAAEF99ABD}"/>
          </ac:picMkLst>
        </pc:picChg>
        <pc:picChg chg="add del mod">
          <ac:chgData name="Roberto Spighi" userId="3bc39ad7-d6c7-44c6-95d2-de4a834b186c" providerId="ADAL" clId="{2678EF2F-1B80-4F7B-8C59-451575E717F7}" dt="2021-11-25T16:24:45.547" v="888" actId="478"/>
          <ac:picMkLst>
            <pc:docMk/>
            <pc:sldMk cId="2396109894" sldId="432"/>
            <ac:picMk id="8" creationId="{A4004E52-69FF-42A1-81DF-2394C743EAFF}"/>
          </ac:picMkLst>
        </pc:picChg>
        <pc:picChg chg="del mod">
          <ac:chgData name="Roberto Spighi" userId="3bc39ad7-d6c7-44c6-95d2-de4a834b186c" providerId="ADAL" clId="{2678EF2F-1B80-4F7B-8C59-451575E717F7}" dt="2021-11-25T16:25:46.736" v="889" actId="478"/>
          <ac:picMkLst>
            <pc:docMk/>
            <pc:sldMk cId="2396109894" sldId="432"/>
            <ac:picMk id="10" creationId="{79A36AC0-B26C-4D60-A4FC-42206D3A90C1}"/>
          </ac:picMkLst>
        </pc:picChg>
        <pc:picChg chg="add mod">
          <ac:chgData name="Roberto Spighi" userId="3bc39ad7-d6c7-44c6-95d2-de4a834b186c" providerId="ADAL" clId="{2678EF2F-1B80-4F7B-8C59-451575E717F7}" dt="2021-11-25T16:28:25.412" v="984" actId="1037"/>
          <ac:picMkLst>
            <pc:docMk/>
            <pc:sldMk cId="2396109894" sldId="432"/>
            <ac:picMk id="12" creationId="{680AE99E-0E18-4FF5-AA2C-AF6B56E98C30}"/>
          </ac:picMkLst>
        </pc:picChg>
        <pc:picChg chg="add mod">
          <ac:chgData name="Roberto Spighi" userId="3bc39ad7-d6c7-44c6-95d2-de4a834b186c" providerId="ADAL" clId="{2678EF2F-1B80-4F7B-8C59-451575E717F7}" dt="2021-11-25T16:28:16.524" v="963" actId="1036"/>
          <ac:picMkLst>
            <pc:docMk/>
            <pc:sldMk cId="2396109894" sldId="432"/>
            <ac:picMk id="16" creationId="{48C1E69E-8F55-4D3C-9BCF-544384F429F4}"/>
          </ac:picMkLst>
        </pc:picChg>
        <pc:picChg chg="del mod">
          <ac:chgData name="Roberto Spighi" userId="3bc39ad7-d6c7-44c6-95d2-de4a834b186c" providerId="ADAL" clId="{2678EF2F-1B80-4F7B-8C59-451575E717F7}" dt="2021-11-25T16:25:48.523" v="890" actId="478"/>
          <ac:picMkLst>
            <pc:docMk/>
            <pc:sldMk cId="2396109894" sldId="432"/>
            <ac:picMk id="17" creationId="{32630FAB-6D1E-497B-AAD2-656B6FF4A610}"/>
          </ac:picMkLst>
        </pc:picChg>
      </pc:sldChg>
      <pc:sldChg chg="add del">
        <pc:chgData name="Roberto Spighi" userId="3bc39ad7-d6c7-44c6-95d2-de4a834b186c" providerId="ADAL" clId="{2678EF2F-1B80-4F7B-8C59-451575E717F7}" dt="2021-11-25T16:05:04.507" v="646"/>
        <pc:sldMkLst>
          <pc:docMk/>
          <pc:sldMk cId="1856605301" sldId="433"/>
        </pc:sldMkLst>
      </pc:sldChg>
      <pc:sldChg chg="addSp delSp modSp add mod">
        <pc:chgData name="Roberto Spighi" userId="3bc39ad7-d6c7-44c6-95d2-de4a834b186c" providerId="ADAL" clId="{2678EF2F-1B80-4F7B-8C59-451575E717F7}" dt="2021-11-25T16:27:26.748" v="922" actId="478"/>
        <pc:sldMkLst>
          <pc:docMk/>
          <pc:sldMk cId="2228777206" sldId="433"/>
        </pc:sldMkLst>
        <pc:spChg chg="add del mod">
          <ac:chgData name="Roberto Spighi" userId="3bc39ad7-d6c7-44c6-95d2-de4a834b186c" providerId="ADAL" clId="{2678EF2F-1B80-4F7B-8C59-451575E717F7}" dt="2021-11-25T16:27:26.748" v="922" actId="478"/>
          <ac:spMkLst>
            <pc:docMk/>
            <pc:sldMk cId="2228777206" sldId="433"/>
            <ac:spMk id="3" creationId="{00000000-0000-0000-0000-000000000000}"/>
          </ac:spMkLst>
        </pc:spChg>
        <pc:spChg chg="mod">
          <ac:chgData name="Roberto Spighi" userId="3bc39ad7-d6c7-44c6-95d2-de4a834b186c" providerId="ADAL" clId="{2678EF2F-1B80-4F7B-8C59-451575E717F7}" dt="2021-11-25T16:26:59.251" v="914" actId="1076"/>
          <ac:spMkLst>
            <pc:docMk/>
            <pc:sldMk cId="2228777206" sldId="433"/>
            <ac:spMk id="11" creationId="{2C7B1D97-5401-452D-A222-FD73B05B70DC}"/>
          </ac:spMkLst>
        </pc:spChg>
        <pc:spChg chg="mod">
          <ac:chgData name="Roberto Spighi" userId="3bc39ad7-d6c7-44c6-95d2-de4a834b186c" providerId="ADAL" clId="{2678EF2F-1B80-4F7B-8C59-451575E717F7}" dt="2021-11-25T16:18:56.301" v="847" actId="1076"/>
          <ac:spMkLst>
            <pc:docMk/>
            <pc:sldMk cId="2228777206" sldId="433"/>
            <ac:spMk id="15" creationId="{7E7AB022-E513-4DF0-A802-D921E406EFC2}"/>
          </ac:spMkLst>
        </pc:spChg>
        <pc:spChg chg="add mod">
          <ac:chgData name="Roberto Spighi" userId="3bc39ad7-d6c7-44c6-95d2-de4a834b186c" providerId="ADAL" clId="{2678EF2F-1B80-4F7B-8C59-451575E717F7}" dt="2021-11-25T16:19:27.230" v="887" actId="14100"/>
          <ac:spMkLst>
            <pc:docMk/>
            <pc:sldMk cId="2228777206" sldId="433"/>
            <ac:spMk id="24" creationId="{D85E1A93-0471-4332-B55D-97E0AFBE1FCA}"/>
          </ac:spMkLst>
        </pc:spChg>
        <pc:picChg chg="add del mod">
          <ac:chgData name="Roberto Spighi" userId="3bc39ad7-d6c7-44c6-95d2-de4a834b186c" providerId="ADAL" clId="{2678EF2F-1B80-4F7B-8C59-451575E717F7}" dt="2021-11-25T16:13:20.388" v="747" actId="478"/>
          <ac:picMkLst>
            <pc:docMk/>
            <pc:sldMk cId="2228777206" sldId="433"/>
            <ac:picMk id="5" creationId="{35E7C21F-2471-4A4B-B8B6-F9CA7D0579A7}"/>
          </ac:picMkLst>
        </pc:picChg>
        <pc:picChg chg="del">
          <ac:chgData name="Roberto Spighi" userId="3bc39ad7-d6c7-44c6-95d2-de4a834b186c" providerId="ADAL" clId="{2678EF2F-1B80-4F7B-8C59-451575E717F7}" dt="2021-11-25T16:12:48.642" v="743" actId="478"/>
          <ac:picMkLst>
            <pc:docMk/>
            <pc:sldMk cId="2228777206" sldId="433"/>
            <ac:picMk id="6" creationId="{B4147481-C00E-4DD3-B991-90CAAEF99ABD}"/>
          </ac:picMkLst>
        </pc:picChg>
        <pc:picChg chg="del">
          <ac:chgData name="Roberto Spighi" userId="3bc39ad7-d6c7-44c6-95d2-de4a834b186c" providerId="ADAL" clId="{2678EF2F-1B80-4F7B-8C59-451575E717F7}" dt="2021-11-25T16:12:52.083" v="744" actId="478"/>
          <ac:picMkLst>
            <pc:docMk/>
            <pc:sldMk cId="2228777206" sldId="433"/>
            <ac:picMk id="8" creationId="{A4004E52-69FF-42A1-81DF-2394C743EAFF}"/>
          </ac:picMkLst>
        </pc:picChg>
        <pc:picChg chg="add mod">
          <ac:chgData name="Roberto Spighi" userId="3bc39ad7-d6c7-44c6-95d2-de4a834b186c" providerId="ADAL" clId="{2678EF2F-1B80-4F7B-8C59-451575E717F7}" dt="2021-11-25T16:15:53.470" v="797" actId="1036"/>
          <ac:picMkLst>
            <pc:docMk/>
            <pc:sldMk cId="2228777206" sldId="433"/>
            <ac:picMk id="9" creationId="{64CE492A-4B17-44EF-A29E-E1ED026D0DDC}"/>
          </ac:picMkLst>
        </pc:picChg>
        <pc:picChg chg="del">
          <ac:chgData name="Roberto Spighi" userId="3bc39ad7-d6c7-44c6-95d2-de4a834b186c" providerId="ADAL" clId="{2678EF2F-1B80-4F7B-8C59-451575E717F7}" dt="2021-11-25T16:12:44.230" v="741" actId="478"/>
          <ac:picMkLst>
            <pc:docMk/>
            <pc:sldMk cId="2228777206" sldId="433"/>
            <ac:picMk id="10" creationId="{79A36AC0-B26C-4D60-A4FC-42206D3A90C1}"/>
          </ac:picMkLst>
        </pc:picChg>
        <pc:picChg chg="add mod">
          <ac:chgData name="Roberto Spighi" userId="3bc39ad7-d6c7-44c6-95d2-de4a834b186c" providerId="ADAL" clId="{2678EF2F-1B80-4F7B-8C59-451575E717F7}" dt="2021-11-25T16:15:53.470" v="797" actId="1036"/>
          <ac:picMkLst>
            <pc:docMk/>
            <pc:sldMk cId="2228777206" sldId="433"/>
            <ac:picMk id="13" creationId="{6AE1737A-634A-49EC-B40B-683AF3E6278F}"/>
          </ac:picMkLst>
        </pc:picChg>
        <pc:picChg chg="add mod">
          <ac:chgData name="Roberto Spighi" userId="3bc39ad7-d6c7-44c6-95d2-de4a834b186c" providerId="ADAL" clId="{2678EF2F-1B80-4F7B-8C59-451575E717F7}" dt="2021-11-25T16:15:53.470" v="797" actId="1036"/>
          <ac:picMkLst>
            <pc:docMk/>
            <pc:sldMk cId="2228777206" sldId="433"/>
            <ac:picMk id="16" creationId="{A5BD21DB-00A3-4FFE-A984-51A795C5D0AB}"/>
          </ac:picMkLst>
        </pc:picChg>
        <pc:picChg chg="del">
          <ac:chgData name="Roberto Spighi" userId="3bc39ad7-d6c7-44c6-95d2-de4a834b186c" providerId="ADAL" clId="{2678EF2F-1B80-4F7B-8C59-451575E717F7}" dt="2021-11-25T16:12:46.267" v="742" actId="478"/>
          <ac:picMkLst>
            <pc:docMk/>
            <pc:sldMk cId="2228777206" sldId="433"/>
            <ac:picMk id="17" creationId="{32630FAB-6D1E-497B-AAD2-656B6FF4A610}"/>
          </ac:picMkLst>
        </pc:picChg>
        <pc:picChg chg="add mod">
          <ac:chgData name="Roberto Spighi" userId="3bc39ad7-d6c7-44c6-95d2-de4a834b186c" providerId="ADAL" clId="{2678EF2F-1B80-4F7B-8C59-451575E717F7}" dt="2021-11-25T16:16:32.199" v="801" actId="1076"/>
          <ac:picMkLst>
            <pc:docMk/>
            <pc:sldMk cId="2228777206" sldId="433"/>
            <ac:picMk id="19" creationId="{761212FC-68E4-4575-A3EA-74E824FD4484}"/>
          </ac:picMkLst>
        </pc:picChg>
        <pc:picChg chg="add mod">
          <ac:chgData name="Roberto Spighi" userId="3bc39ad7-d6c7-44c6-95d2-de4a834b186c" providerId="ADAL" clId="{2678EF2F-1B80-4F7B-8C59-451575E717F7}" dt="2021-11-25T16:17:29.238" v="810" actId="14100"/>
          <ac:picMkLst>
            <pc:docMk/>
            <pc:sldMk cId="2228777206" sldId="433"/>
            <ac:picMk id="21" creationId="{C8CBEB4F-3A9C-4CC2-BB63-484885F25CD8}"/>
          </ac:picMkLst>
        </pc:picChg>
        <pc:picChg chg="add mod">
          <ac:chgData name="Roberto Spighi" userId="3bc39ad7-d6c7-44c6-95d2-de4a834b186c" providerId="ADAL" clId="{2678EF2F-1B80-4F7B-8C59-451575E717F7}" dt="2021-11-25T16:17:25.513" v="809" actId="1076"/>
          <ac:picMkLst>
            <pc:docMk/>
            <pc:sldMk cId="2228777206" sldId="433"/>
            <ac:picMk id="23" creationId="{6324E15E-9745-4418-9CA8-5B8FB834C2FF}"/>
          </ac:picMkLst>
        </pc:picChg>
      </pc:sldChg>
    </pc:docChg>
  </pc:docChgLst>
  <pc:docChgLst>
    <pc:chgData name="Roberto Spighi" userId="3bc39ad7-d6c7-44c6-95d2-de4a834b186c" providerId="ADAL" clId="{B0C75A24-C95F-4BBB-A88F-581C61DAAB5B}"/>
    <pc:docChg chg="undo redo custSel addSld delSld modSld sldOrd modMainMaster modNotesMaster">
      <pc:chgData name="Roberto Spighi" userId="3bc39ad7-d6c7-44c6-95d2-de4a834b186c" providerId="ADAL" clId="{B0C75A24-C95F-4BBB-A88F-581C61DAAB5B}" dt="2021-11-30T10:30:31.721" v="8066" actId="1035"/>
      <pc:docMkLst>
        <pc:docMk/>
      </pc:docMkLst>
      <pc:sldChg chg="modSp add del mod">
        <pc:chgData name="Roberto Spighi" userId="3bc39ad7-d6c7-44c6-95d2-de4a834b186c" providerId="ADAL" clId="{B0C75A24-C95F-4BBB-A88F-581C61DAAB5B}" dt="2021-11-29T23:29:41.172" v="6924" actId="14100"/>
        <pc:sldMkLst>
          <pc:docMk/>
          <pc:sldMk cId="220836236" sldId="276"/>
        </pc:sldMkLst>
        <pc:spChg chg="mod">
          <ac:chgData name="Roberto Spighi" userId="3bc39ad7-d6c7-44c6-95d2-de4a834b186c" providerId="ADAL" clId="{B0C75A24-C95F-4BBB-A88F-581C61DAAB5B}" dt="2021-11-26T10:53:32.306" v="2341" actId="1076"/>
          <ac:spMkLst>
            <pc:docMk/>
            <pc:sldMk cId="220836236" sldId="276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9T23:29:41.172" v="6924" actId="14100"/>
          <ac:spMkLst>
            <pc:docMk/>
            <pc:sldMk cId="220836236" sldId="276"/>
            <ac:spMk id="33" creationId="{83883287-B952-47A1-8F02-0D297BB9814C}"/>
          </ac:spMkLst>
        </pc:spChg>
      </pc:sldChg>
      <pc:sldChg chg="modSp del mod">
        <pc:chgData name="Roberto Spighi" userId="3bc39ad7-d6c7-44c6-95d2-de4a834b186c" providerId="ADAL" clId="{B0C75A24-C95F-4BBB-A88F-581C61DAAB5B}" dt="2021-11-26T10:11:19.887" v="1463" actId="47"/>
        <pc:sldMkLst>
          <pc:docMk/>
          <pc:sldMk cId="316415204" sldId="381"/>
        </pc:sldMkLst>
        <pc:spChg chg="mod">
          <ac:chgData name="Roberto Spighi" userId="3bc39ad7-d6c7-44c6-95d2-de4a834b186c" providerId="ADAL" clId="{B0C75A24-C95F-4BBB-A88F-581C61DAAB5B}" dt="2021-11-25T17:46:25.869" v="0" actId="1076"/>
          <ac:spMkLst>
            <pc:docMk/>
            <pc:sldMk cId="316415204" sldId="381"/>
            <ac:spMk id="6" creationId="{00000000-0000-0000-0000-000000000000}"/>
          </ac:spMkLst>
        </pc:spChg>
      </pc:sldChg>
      <pc:sldChg chg="modSp del modNotes">
        <pc:chgData name="Roberto Spighi" userId="3bc39ad7-d6c7-44c6-95d2-de4a834b186c" providerId="ADAL" clId="{B0C75A24-C95F-4BBB-A88F-581C61DAAB5B}" dt="2021-11-26T14:26:47.966" v="3154" actId="47"/>
        <pc:sldMkLst>
          <pc:docMk/>
          <pc:sldMk cId="1238349608" sldId="388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1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38349608" sldId="388"/>
            <ac:spMk id="17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238349608" sldId="388"/>
            <ac:picMk id="3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238349608" sldId="388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238349608" sldId="388"/>
            <ac:picMk id="10" creationId="{00000000-0000-0000-0000-000000000000}"/>
          </ac:picMkLst>
        </pc:pic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238349608" sldId="388"/>
            <ac:cxnSpMk id="16" creationId="{00000000-0000-0000-0000-000000000000}"/>
          </ac:cxnSpMkLst>
        </pc:cxnChg>
      </pc:sldChg>
      <pc:sldChg chg="modSp del modNotes">
        <pc:chgData name="Roberto Spighi" userId="3bc39ad7-d6c7-44c6-95d2-de4a834b186c" providerId="ADAL" clId="{B0C75A24-C95F-4BBB-A88F-581C61DAAB5B}" dt="2021-11-26T14:26:52.806" v="3158" actId="47"/>
        <pc:sldMkLst>
          <pc:docMk/>
          <pc:sldMk cId="2819530804" sldId="389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1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819530804" sldId="389"/>
            <ac:spMk id="17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819530804" sldId="389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819530804" sldId="389"/>
            <ac:picMk id="5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53.307" v="3159" actId="47"/>
        <pc:sldMkLst>
          <pc:docMk/>
          <pc:sldMk cId="2955038886" sldId="390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1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955038886" sldId="390"/>
            <ac:spMk id="29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955038886" sldId="390"/>
            <ac:picMk id="5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955038886" sldId="390"/>
            <ac:picMk id="6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955038886" sldId="390"/>
            <ac:picMk id="18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955038886" sldId="390"/>
            <ac:picMk id="26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2.755" v="3147" actId="47"/>
        <pc:sldMkLst>
          <pc:docMk/>
          <pc:sldMk cId="4138134904" sldId="391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138134904" sldId="391"/>
            <ac:spMk id="29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138134904" sldId="391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138134904" sldId="391"/>
            <ac:picMk id="6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138134904" sldId="391"/>
            <ac:picMk id="8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138134904" sldId="391"/>
            <ac:picMk id="21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138134904" sldId="391"/>
            <ac:picMk id="22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138134904" sldId="391"/>
            <ac:picMk id="23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3.903" v="3149" actId="47"/>
        <pc:sldMkLst>
          <pc:docMk/>
          <pc:sldMk cId="2416488157" sldId="394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2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416488157" sldId="394"/>
            <ac:spMk id="22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416488157" sldId="394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416488157" sldId="394"/>
            <ac:picMk id="5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416488157" sldId="394"/>
            <ac:picMk id="6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416488157" sldId="394"/>
            <ac:picMk id="8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416488157" sldId="394"/>
            <ac:picMk id="9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416488157" sldId="394"/>
            <ac:picMk id="10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8.514" v="3155" actId="47"/>
        <pc:sldMkLst>
          <pc:docMk/>
          <pc:sldMk cId="171580773" sldId="395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1580773" sldId="395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1580773" sldId="395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1580773" sldId="395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1580773" sldId="395"/>
            <ac:spMk id="1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71580773" sldId="395"/>
            <ac:picMk id="4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9.115" v="3156" actId="47"/>
        <pc:sldMkLst>
          <pc:docMk/>
          <pc:sldMk cId="3054535702" sldId="396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54535702" sldId="396"/>
            <ac:spMk id="20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054535702" sldId="396"/>
            <ac:picMk id="8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054535702" sldId="396"/>
            <ac:picMk id="9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054535702" sldId="396"/>
            <ac:picMk id="10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4.426" v="3150" actId="47"/>
        <pc:sldMkLst>
          <pc:docMk/>
          <pc:sldMk cId="1799583327" sldId="400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799583327" sldId="400"/>
            <ac:spMk id="2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799583327" sldId="400"/>
            <ac:picMk id="8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799583327" sldId="400"/>
            <ac:picMk id="9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799583327" sldId="400"/>
            <ac:picMk id="10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799583327" sldId="400"/>
            <ac:picMk id="11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37.511" v="3142" actId="47"/>
        <pc:sldMkLst>
          <pc:docMk/>
          <pc:sldMk cId="124569334" sldId="401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4569334" sldId="401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4569334" sldId="401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4569334" sldId="401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24569334" sldId="401"/>
            <ac:spMk id="1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24569334" sldId="401"/>
            <ac:picMk id="5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38.212" v="3143" actId="47"/>
        <pc:sldMkLst>
          <pc:docMk/>
          <pc:sldMk cId="3583348581" sldId="402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2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583348581" sldId="402"/>
            <ac:spMk id="23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583348581" sldId="402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583348581" sldId="402"/>
            <ac:picMk id="5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583348581" sldId="402"/>
            <ac:picMk id="6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3.287" v="3148" actId="47"/>
        <pc:sldMkLst>
          <pc:docMk/>
          <pc:sldMk cId="2356777206" sldId="404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356777206" sldId="404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356777206" sldId="404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356777206" sldId="404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356777206" sldId="404"/>
            <ac:spMk id="13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356777206" sldId="404"/>
            <ac:picMk id="4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4.874" v="3151" actId="47"/>
        <pc:sldMkLst>
          <pc:docMk/>
          <pc:sldMk cId="2039501314" sldId="406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039501314" sldId="406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039501314" sldId="406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039501314" sldId="406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039501314" sldId="406"/>
            <ac:spMk id="2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039501314" sldId="406"/>
            <ac:spMk id="2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039501314" sldId="406"/>
            <ac:spMk id="2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039501314" sldId="406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039501314" sldId="406"/>
            <ac:picMk id="5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38.660" v="3144" actId="47"/>
        <pc:sldMkLst>
          <pc:docMk/>
          <pc:sldMk cId="3400619303" sldId="407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400619303" sldId="407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400619303" sldId="407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400619303" sldId="407"/>
            <ac:spMk id="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400619303" sldId="407"/>
            <ac:spMk id="1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400619303" sldId="407"/>
            <ac:picMk id="5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39.091" v="3145" actId="47"/>
        <pc:sldMkLst>
          <pc:docMk/>
          <pc:sldMk cId="3958550597" sldId="408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958550597" sldId="408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958550597" sldId="408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958550597" sldId="408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958550597" sldId="408"/>
            <ac:spMk id="15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958550597" sldId="408"/>
            <ac:picMk id="7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7:03.345" v="3165" actId="47"/>
        <pc:sldMkLst>
          <pc:docMk/>
          <pc:sldMk cId="304091294" sldId="410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2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2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2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04091294" sldId="410"/>
            <ac:spMk id="2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04091294" sldId="410"/>
            <ac:picMk id="7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04091294" sldId="410"/>
            <ac:picMk id="22" creationId="{00000000-0000-0000-0000-000000000000}"/>
          </ac:picMkLst>
        </pc:pic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304091294" sldId="410"/>
            <ac:cxnSpMk id="23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304091294" sldId="410"/>
            <ac:cxnSpMk id="25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304091294" sldId="410"/>
            <ac:cxnSpMk id="26" creationId="{00000000-0000-0000-0000-000000000000}"/>
          </ac:cxnSpMkLst>
        </pc:cxnChg>
      </pc:sldChg>
      <pc:sldChg chg="modSp del modNotes">
        <pc:chgData name="Roberto Spighi" userId="3bc39ad7-d6c7-44c6-95d2-de4a834b186c" providerId="ADAL" clId="{B0C75A24-C95F-4BBB-A88F-581C61DAAB5B}" dt="2021-11-26T14:26:39.514" v="3146" actId="47"/>
        <pc:sldMkLst>
          <pc:docMk/>
          <pc:sldMk cId="2212221987" sldId="413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12221987" sldId="413"/>
            <ac:spMk id="22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212221987" sldId="413"/>
            <ac:picMk id="4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212221987" sldId="413"/>
            <ac:picMk id="10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7.380" v="3153" actId="47"/>
        <pc:sldMkLst>
          <pc:docMk/>
          <pc:sldMk cId="2514176542" sldId="420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514176542" sldId="420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514176542" sldId="420"/>
            <ac:spMk id="3" creationId="{00000000-0000-0000-0000-000000000000}"/>
          </ac:spMkLst>
        </pc:spChg>
      </pc:sldChg>
      <pc:sldChg chg="modSp del modNotes">
        <pc:chgData name="Roberto Spighi" userId="3bc39ad7-d6c7-44c6-95d2-de4a834b186c" providerId="ADAL" clId="{B0C75A24-C95F-4BBB-A88F-581C61DAAB5B}" dt="2021-11-26T14:26:52.189" v="3157" actId="47"/>
        <pc:sldMkLst>
          <pc:docMk/>
          <pc:sldMk cId="4207013898" sldId="421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2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2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2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7013898" sldId="421"/>
            <ac:spMk id="33" creationId="{00000000-0000-0000-0000-000000000000}"/>
          </ac:spMkLst>
        </pc:sp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4207013898" sldId="421"/>
            <ac:cxnSpMk id="12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4207013898" sldId="421"/>
            <ac:cxnSpMk id="13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4207013898" sldId="421"/>
            <ac:cxnSpMk id="31" creationId="{00000000-0000-0000-0000-000000000000}"/>
          </ac:cxnSpMkLst>
        </pc:cxnChg>
      </pc:sldChg>
      <pc:sldChg chg="modSp del modNotes">
        <pc:chgData name="Roberto Spighi" userId="3bc39ad7-d6c7-44c6-95d2-de4a834b186c" providerId="ADAL" clId="{B0C75A24-C95F-4BBB-A88F-581C61DAAB5B}" dt="2021-11-26T14:26:58.790" v="3162" actId="47"/>
        <pc:sldMkLst>
          <pc:docMk/>
          <pc:sldMk cId="1814442754" sldId="424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3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3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3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14442754" sldId="424"/>
            <ac:spMk id="3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814442754" sldId="424"/>
            <ac:picMk id="5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814442754" sldId="424"/>
            <ac:picMk id="12" creationId="{00000000-0000-0000-0000-000000000000}"/>
          </ac:picMkLst>
        </pc:pic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814442754" sldId="424"/>
            <ac:cxnSpMk id="15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814442754" sldId="424"/>
            <ac:cxnSpMk id="18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814442754" sldId="424"/>
            <ac:cxnSpMk id="33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814442754" sldId="424"/>
            <ac:cxnSpMk id="36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814442754" sldId="424"/>
            <ac:cxnSpMk id="37" creationId="{00000000-0000-0000-0000-000000000000}"/>
          </ac:cxnSpMkLst>
        </pc:cxnChg>
      </pc:sldChg>
      <pc:sldChg chg="modSp del modNotes">
        <pc:chgData name="Roberto Spighi" userId="3bc39ad7-d6c7-44c6-95d2-de4a834b186c" providerId="ADAL" clId="{B0C75A24-C95F-4BBB-A88F-581C61DAAB5B}" dt="2021-11-26T14:26:59.840" v="3163" actId="47"/>
        <pc:sldMkLst>
          <pc:docMk/>
          <pc:sldMk cId="2292801745" sldId="425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1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2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3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3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3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92801745" sldId="425"/>
            <ac:spMk id="33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292801745" sldId="425"/>
            <ac:picMk id="20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292801745" sldId="425"/>
            <ac:picMk id="24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7:00.896" v="3164" actId="47"/>
        <pc:sldMkLst>
          <pc:docMk/>
          <pc:sldMk cId="3835897597" sldId="426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2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2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2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3835897597" sldId="426"/>
            <ac:spMk id="30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835897597" sldId="426"/>
            <ac:picMk id="6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3835897597" sldId="426"/>
            <ac:picMk id="10" creationId="{00000000-0000-0000-0000-000000000000}"/>
          </ac:picMkLst>
        </pc:pic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3835897597" sldId="426"/>
            <ac:cxnSpMk id="13" creationId="{00000000-0000-0000-0000-000000000000}"/>
          </ac:cxnSpMkLst>
        </pc:cxnChg>
      </pc:sldChg>
      <pc:sldChg chg="modSp del modNotes">
        <pc:chgData name="Roberto Spighi" userId="3bc39ad7-d6c7-44c6-95d2-de4a834b186c" providerId="ADAL" clId="{B0C75A24-C95F-4BBB-A88F-581C61DAAB5B}" dt="2021-11-26T14:26:53.778" v="3160" actId="47"/>
        <pc:sldMkLst>
          <pc:docMk/>
          <pc:sldMk cId="2228914609" sldId="427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1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1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2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914609" sldId="427"/>
            <ac:spMk id="22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228914609" sldId="427"/>
            <ac:picMk id="5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2228914609" sldId="427"/>
            <ac:picMk id="9" creationId="{00000000-0000-0000-0000-000000000000}"/>
          </ac:picMkLst>
        </pc:pic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2228914609" sldId="427"/>
            <ac:cxnSpMk id="8" creationId="{00000000-0000-0000-0000-000000000000}"/>
          </ac:cxnSpMkLst>
        </pc:cxnChg>
      </pc:sldChg>
      <pc:sldChg chg="modSp del modNotes">
        <pc:chgData name="Roberto Spighi" userId="3bc39ad7-d6c7-44c6-95d2-de4a834b186c" providerId="ADAL" clId="{B0C75A24-C95F-4BBB-A88F-581C61DAAB5B}" dt="2021-11-26T14:26:54.295" v="3161" actId="47"/>
        <pc:sldMkLst>
          <pc:docMk/>
          <pc:sldMk cId="1842813946" sldId="428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9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11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1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842813946" sldId="428"/>
            <ac:spMk id="18" creationId="{00000000-0000-0000-0000-000000000000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842813946" sldId="428"/>
            <ac:picMk id="5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842813946" sldId="428"/>
            <ac:picMk id="10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1842813946" sldId="428"/>
            <ac:picMk id="15" creationId="{00000000-0000-0000-0000-000000000000}"/>
          </ac:picMkLst>
        </pc:picChg>
      </pc:sldChg>
      <pc:sldChg chg="modSp del modNotes">
        <pc:chgData name="Roberto Spighi" userId="3bc39ad7-d6c7-44c6-95d2-de4a834b186c" providerId="ADAL" clId="{B0C75A24-C95F-4BBB-A88F-581C61DAAB5B}" dt="2021-11-26T14:26:45.359" v="3152" actId="47"/>
        <pc:sldMkLst>
          <pc:docMk/>
          <pc:sldMk cId="113292588" sldId="429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1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17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18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2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2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26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3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3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40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13292588" sldId="429"/>
            <ac:spMk id="41" creationId="{00000000-0000-0000-0000-000000000000}"/>
          </ac:spMkLst>
        </pc:sp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13292588" sldId="429"/>
            <ac:cxnSpMk id="20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13292588" sldId="429"/>
            <ac:cxnSpMk id="28" creationId="{00000000-0000-0000-0000-000000000000}"/>
          </ac:cxnSpMkLst>
        </pc:cxnChg>
        <pc:cxnChg chg="mod">
          <ac:chgData name="Roberto Spighi" userId="3bc39ad7-d6c7-44c6-95d2-de4a834b186c" providerId="ADAL" clId="{B0C75A24-C95F-4BBB-A88F-581C61DAAB5B}" dt="2021-11-26T10:51:38.063" v="2270"/>
          <ac:cxnSpMkLst>
            <pc:docMk/>
            <pc:sldMk cId="113292588" sldId="429"/>
            <ac:cxnSpMk id="36" creationId="{00000000-0000-0000-0000-000000000000}"/>
          </ac:cxnSpMkLst>
        </pc:cxnChg>
      </pc:sldChg>
      <pc:sldChg chg="modSp mod modNotes">
        <pc:chgData name="Roberto Spighi" userId="3bc39ad7-d6c7-44c6-95d2-de4a834b186c" providerId="ADAL" clId="{B0C75A24-C95F-4BBB-A88F-581C61DAAB5B}" dt="2021-11-26T14:13:53.905" v="2901" actId="20577"/>
        <pc:sldMkLst>
          <pc:docMk/>
          <pc:sldMk cId="4208471859" sldId="430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8471859" sldId="430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8471859" sldId="430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8471859" sldId="430"/>
            <ac:spMk id="11" creationId="{E7AADA49-C966-4179-B297-0340A4D6F60C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4208471859" sldId="430"/>
            <ac:spMk id="13" creationId="{30DCDF35-07FC-4B98-91C7-9827D47C90EF}"/>
          </ac:spMkLst>
        </pc:spChg>
        <pc:spChg chg="mod">
          <ac:chgData name="Roberto Spighi" userId="3bc39ad7-d6c7-44c6-95d2-de4a834b186c" providerId="ADAL" clId="{B0C75A24-C95F-4BBB-A88F-581C61DAAB5B}" dt="2021-11-26T14:13:53.905" v="2901" actId="20577"/>
          <ac:spMkLst>
            <pc:docMk/>
            <pc:sldMk cId="4208471859" sldId="430"/>
            <ac:spMk id="14" creationId="{26934517-0F43-4360-B3E8-EB06A6772275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4208471859" sldId="430"/>
            <ac:picMk id="7" creationId="{8AC7DB95-CF66-48D1-B78D-4A21082EC860}"/>
          </ac:picMkLst>
        </pc:picChg>
      </pc:sldChg>
      <pc:sldChg chg="addSp delSp modSp mod modNotes">
        <pc:chgData name="Roberto Spighi" userId="3bc39ad7-d6c7-44c6-95d2-de4a834b186c" providerId="ADAL" clId="{B0C75A24-C95F-4BBB-A88F-581C61DAAB5B}" dt="2021-11-29T23:19:52.828" v="6878" actId="20577"/>
        <pc:sldMkLst>
          <pc:docMk/>
          <pc:sldMk cId="2396109894" sldId="432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396109894" sldId="432"/>
            <ac:spMk id="2" creationId="{00000000-0000-0000-0000-000000000000}"/>
          </ac:spMkLst>
        </pc:spChg>
        <pc:spChg chg="add mod">
          <ac:chgData name="Roberto Spighi" userId="3bc39ad7-d6c7-44c6-95d2-de4a834b186c" providerId="ADAL" clId="{B0C75A24-C95F-4BBB-A88F-581C61DAAB5B}" dt="2021-11-26T10:51:38.063" v="2270"/>
          <ac:spMkLst>
            <pc:docMk/>
            <pc:sldMk cId="2396109894" sldId="432"/>
            <ac:spMk id="10" creationId="{9D99E987-6247-49CC-A72E-0AF4769F9544}"/>
          </ac:spMkLst>
        </pc:spChg>
        <pc:spChg chg="add del mod">
          <ac:chgData name="Roberto Spighi" userId="3bc39ad7-d6c7-44c6-95d2-de4a834b186c" providerId="ADAL" clId="{B0C75A24-C95F-4BBB-A88F-581C61DAAB5B}" dt="2021-11-25T17:51:05.011" v="32" actId="478"/>
          <ac:spMkLst>
            <pc:docMk/>
            <pc:sldMk cId="2396109894" sldId="432"/>
            <ac:spMk id="11" creationId="{9FC46D07-D8E8-4026-A37D-AFA2FF2DC320}"/>
          </ac:spMkLst>
        </pc:spChg>
        <pc:spChg chg="add mod">
          <ac:chgData name="Roberto Spighi" userId="3bc39ad7-d6c7-44c6-95d2-de4a834b186c" providerId="ADAL" clId="{B0C75A24-C95F-4BBB-A88F-581C61DAAB5B}" dt="2021-11-26T10:51:38.063" v="2270"/>
          <ac:spMkLst>
            <pc:docMk/>
            <pc:sldMk cId="2396109894" sldId="432"/>
            <ac:spMk id="13" creationId="{25B3FC4F-1B37-4337-9E62-CDC3096F4CE8}"/>
          </ac:spMkLst>
        </pc:spChg>
        <pc:spChg chg="add mod">
          <ac:chgData name="Roberto Spighi" userId="3bc39ad7-d6c7-44c6-95d2-de4a834b186c" providerId="ADAL" clId="{B0C75A24-C95F-4BBB-A88F-581C61DAAB5B}" dt="2021-11-26T10:51:38.063" v="2270"/>
          <ac:spMkLst>
            <pc:docMk/>
            <pc:sldMk cId="2396109894" sldId="432"/>
            <ac:spMk id="14" creationId="{AE72A610-6528-4441-9EF5-0B629B45D210}"/>
          </ac:spMkLst>
        </pc:spChg>
        <pc:spChg chg="del">
          <ac:chgData name="Roberto Spighi" userId="3bc39ad7-d6c7-44c6-95d2-de4a834b186c" providerId="ADAL" clId="{B0C75A24-C95F-4BBB-A88F-581C61DAAB5B}" dt="2021-11-25T17:47:04.471" v="4" actId="478"/>
          <ac:spMkLst>
            <pc:docMk/>
            <pc:sldMk cId="2396109894" sldId="432"/>
            <ac:spMk id="15" creationId="{7E7AB022-E513-4DF0-A802-D921E406EFC2}"/>
          </ac:spMkLst>
        </pc:spChg>
        <pc:spChg chg="add mod">
          <ac:chgData name="Roberto Spighi" userId="3bc39ad7-d6c7-44c6-95d2-de4a834b186c" providerId="ADAL" clId="{B0C75A24-C95F-4BBB-A88F-581C61DAAB5B}" dt="2021-11-29T23:19:52.828" v="6878" actId="20577"/>
          <ac:spMkLst>
            <pc:docMk/>
            <pc:sldMk cId="2396109894" sldId="432"/>
            <ac:spMk id="17" creationId="{0AAF90C0-CF74-4393-8672-C4F5C5FE6B69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396109894" sldId="432"/>
            <ac:spMk id="18" creationId="{E7AFB734-9F71-47EC-A3F5-576749910C82}"/>
          </ac:spMkLst>
        </pc:spChg>
        <pc:spChg chg="del">
          <ac:chgData name="Roberto Spighi" userId="3bc39ad7-d6c7-44c6-95d2-de4a834b186c" providerId="ADAL" clId="{B0C75A24-C95F-4BBB-A88F-581C61DAAB5B}" dt="2021-11-25T17:47:04.471" v="4" actId="478"/>
          <ac:spMkLst>
            <pc:docMk/>
            <pc:sldMk cId="2396109894" sldId="432"/>
            <ac:spMk id="19" creationId="{187FFF28-144A-4F70-8442-5AFEC62E0661}"/>
          </ac:spMkLst>
        </pc:spChg>
        <pc:spChg chg="del">
          <ac:chgData name="Roberto Spighi" userId="3bc39ad7-d6c7-44c6-95d2-de4a834b186c" providerId="ADAL" clId="{B0C75A24-C95F-4BBB-A88F-581C61DAAB5B}" dt="2021-11-25T17:47:07.228" v="5" actId="478"/>
          <ac:spMkLst>
            <pc:docMk/>
            <pc:sldMk cId="2396109894" sldId="432"/>
            <ac:spMk id="20" creationId="{7628AFBB-032A-4117-9A44-A616817092FD}"/>
          </ac:spMkLst>
        </pc:spChg>
        <pc:spChg chg="del mod">
          <ac:chgData name="Roberto Spighi" userId="3bc39ad7-d6c7-44c6-95d2-de4a834b186c" providerId="ADAL" clId="{B0C75A24-C95F-4BBB-A88F-581C61DAAB5B}" dt="2021-11-25T17:47:26.530" v="11" actId="478"/>
          <ac:spMkLst>
            <pc:docMk/>
            <pc:sldMk cId="2396109894" sldId="432"/>
            <ac:spMk id="21" creationId="{55C7DF77-3CAF-4A07-B135-C861CFBE0B6E}"/>
          </ac:spMkLst>
        </pc:spChg>
        <pc:spChg chg="add mod">
          <ac:chgData name="Roberto Spighi" userId="3bc39ad7-d6c7-44c6-95d2-de4a834b186c" providerId="ADAL" clId="{B0C75A24-C95F-4BBB-A88F-581C61DAAB5B}" dt="2021-11-26T10:51:38.063" v="2270"/>
          <ac:spMkLst>
            <pc:docMk/>
            <pc:sldMk cId="2396109894" sldId="432"/>
            <ac:spMk id="22" creationId="{E1E21C15-7725-4FA3-B0A3-1847F691BBE3}"/>
          </ac:spMkLst>
        </pc:spChg>
        <pc:picChg chg="del">
          <ac:chgData name="Roberto Spighi" userId="3bc39ad7-d6c7-44c6-95d2-de4a834b186c" providerId="ADAL" clId="{B0C75A24-C95F-4BBB-A88F-581C61DAAB5B}" dt="2021-11-25T17:46:56.499" v="2" actId="478"/>
          <ac:picMkLst>
            <pc:docMk/>
            <pc:sldMk cId="2396109894" sldId="432"/>
            <ac:picMk id="12" creationId="{680AE99E-0E18-4FF5-AA2C-AF6B56E98C30}"/>
          </ac:picMkLst>
        </pc:picChg>
        <pc:picChg chg="del">
          <ac:chgData name="Roberto Spighi" userId="3bc39ad7-d6c7-44c6-95d2-de4a834b186c" providerId="ADAL" clId="{B0C75A24-C95F-4BBB-A88F-581C61DAAB5B}" dt="2021-11-25T17:46:58.322" v="3" actId="478"/>
          <ac:picMkLst>
            <pc:docMk/>
            <pc:sldMk cId="2396109894" sldId="432"/>
            <ac:picMk id="16" creationId="{48C1E69E-8F55-4D3C-9BCF-544384F429F4}"/>
          </ac:picMkLst>
        </pc:picChg>
      </pc:sldChg>
      <pc:sldChg chg="addSp delSp modSp mod modNotes">
        <pc:chgData name="Roberto Spighi" userId="3bc39ad7-d6c7-44c6-95d2-de4a834b186c" providerId="ADAL" clId="{B0C75A24-C95F-4BBB-A88F-581C61DAAB5B}" dt="2021-11-26T14:17:56.222" v="2904" actId="947"/>
        <pc:sldMkLst>
          <pc:docMk/>
          <pc:sldMk cId="2228777206" sldId="433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228777206" sldId="433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4:17:56.222" v="2904" actId="947"/>
          <ac:spMkLst>
            <pc:docMk/>
            <pc:sldMk cId="2228777206" sldId="433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1:00:22.520" v="2692" actId="1076"/>
          <ac:spMkLst>
            <pc:docMk/>
            <pc:sldMk cId="2228777206" sldId="433"/>
            <ac:spMk id="11" creationId="{2C7B1D97-5401-452D-A222-FD73B05B70DC}"/>
          </ac:spMkLst>
        </pc:spChg>
        <pc:spChg chg="add del mod">
          <ac:chgData name="Roberto Spighi" userId="3bc39ad7-d6c7-44c6-95d2-de4a834b186c" providerId="ADAL" clId="{B0C75A24-C95F-4BBB-A88F-581C61DAAB5B}" dt="2021-11-26T11:12:59.840" v="2750"/>
          <ac:spMkLst>
            <pc:docMk/>
            <pc:sldMk cId="2228777206" sldId="433"/>
            <ac:spMk id="14" creationId="{FCF47B3D-57F3-4DE9-835F-645F7E97B82C}"/>
          </ac:spMkLst>
        </pc:spChg>
        <pc:spChg chg="mod">
          <ac:chgData name="Roberto Spighi" userId="3bc39ad7-d6c7-44c6-95d2-de4a834b186c" providerId="ADAL" clId="{B0C75A24-C95F-4BBB-A88F-581C61DAAB5B}" dt="2021-11-26T10:59:47.822" v="2669" actId="1035"/>
          <ac:spMkLst>
            <pc:docMk/>
            <pc:sldMk cId="2228777206" sldId="433"/>
            <ac:spMk id="15" creationId="{7E7AB022-E513-4DF0-A802-D921E406EFC2}"/>
          </ac:spMkLst>
        </pc:spChg>
        <pc:spChg chg="mod">
          <ac:chgData name="Roberto Spighi" userId="3bc39ad7-d6c7-44c6-95d2-de4a834b186c" providerId="ADAL" clId="{B0C75A24-C95F-4BBB-A88F-581C61DAAB5B}" dt="2021-11-26T10:59:52.865" v="2670" actId="1076"/>
          <ac:spMkLst>
            <pc:docMk/>
            <pc:sldMk cId="2228777206" sldId="433"/>
            <ac:spMk id="24" creationId="{D85E1A93-0471-4332-B55D-97E0AFBE1FCA}"/>
          </ac:spMkLst>
        </pc:spChg>
        <pc:picChg chg="mod">
          <ac:chgData name="Roberto Spighi" userId="3bc39ad7-d6c7-44c6-95d2-de4a834b186c" providerId="ADAL" clId="{B0C75A24-C95F-4BBB-A88F-581C61DAAB5B}" dt="2021-11-26T10:59:05.540" v="2521" actId="1037"/>
          <ac:picMkLst>
            <pc:docMk/>
            <pc:sldMk cId="2228777206" sldId="433"/>
            <ac:picMk id="9" creationId="{64CE492A-4B17-44EF-A29E-E1ED026D0DDC}"/>
          </ac:picMkLst>
        </pc:picChg>
        <pc:picChg chg="mod">
          <ac:chgData name="Roberto Spighi" userId="3bc39ad7-d6c7-44c6-95d2-de4a834b186c" providerId="ADAL" clId="{B0C75A24-C95F-4BBB-A88F-581C61DAAB5B}" dt="2021-11-26T10:59:20.991" v="2585" actId="1037"/>
          <ac:picMkLst>
            <pc:docMk/>
            <pc:sldMk cId="2228777206" sldId="433"/>
            <ac:picMk id="13" creationId="{6AE1737A-634A-49EC-B40B-683AF3E6278F}"/>
          </ac:picMkLst>
        </pc:picChg>
        <pc:picChg chg="mod">
          <ac:chgData name="Roberto Spighi" userId="3bc39ad7-d6c7-44c6-95d2-de4a834b186c" providerId="ADAL" clId="{B0C75A24-C95F-4BBB-A88F-581C61DAAB5B}" dt="2021-11-26T11:03:10.916" v="2728" actId="1037"/>
          <ac:picMkLst>
            <pc:docMk/>
            <pc:sldMk cId="2228777206" sldId="433"/>
            <ac:picMk id="16" creationId="{A5BD21DB-00A3-4FFE-A984-51A795C5D0AB}"/>
          </ac:picMkLst>
        </pc:picChg>
        <pc:picChg chg="mod">
          <ac:chgData name="Roberto Spighi" userId="3bc39ad7-d6c7-44c6-95d2-de4a834b186c" providerId="ADAL" clId="{B0C75A24-C95F-4BBB-A88F-581C61DAAB5B}" dt="2021-11-26T10:59:15.016" v="2563" actId="1038"/>
          <ac:picMkLst>
            <pc:docMk/>
            <pc:sldMk cId="2228777206" sldId="433"/>
            <ac:picMk id="19" creationId="{761212FC-68E4-4575-A3EA-74E824FD4484}"/>
          </ac:picMkLst>
        </pc:picChg>
        <pc:picChg chg="mod">
          <ac:chgData name="Roberto Spighi" userId="3bc39ad7-d6c7-44c6-95d2-de4a834b186c" providerId="ADAL" clId="{B0C75A24-C95F-4BBB-A88F-581C61DAAB5B}" dt="2021-11-26T11:00:05.467" v="2691" actId="1037"/>
          <ac:picMkLst>
            <pc:docMk/>
            <pc:sldMk cId="2228777206" sldId="433"/>
            <ac:picMk id="21" creationId="{C8CBEB4F-3A9C-4CC2-BB63-484885F25CD8}"/>
          </ac:picMkLst>
        </pc:picChg>
        <pc:picChg chg="mod">
          <ac:chgData name="Roberto Spighi" userId="3bc39ad7-d6c7-44c6-95d2-de4a834b186c" providerId="ADAL" clId="{B0C75A24-C95F-4BBB-A88F-581C61DAAB5B}" dt="2021-11-26T11:13:12.958" v="2770" actId="1037"/>
          <ac:picMkLst>
            <pc:docMk/>
            <pc:sldMk cId="2228777206" sldId="433"/>
            <ac:picMk id="23" creationId="{6324E15E-9745-4418-9CA8-5B8FB834C2FF}"/>
          </ac:picMkLst>
        </pc:picChg>
      </pc:sldChg>
      <pc:sldChg chg="modSp add mod modNotes">
        <pc:chgData name="Roberto Spighi" userId="3bc39ad7-d6c7-44c6-95d2-de4a834b186c" providerId="ADAL" clId="{B0C75A24-C95F-4BBB-A88F-581C61DAAB5B}" dt="2021-11-26T14:17:04.707" v="2903" actId="947"/>
        <pc:sldMkLst>
          <pc:docMk/>
          <pc:sldMk cId="576536187" sldId="434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576536187" sldId="434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576536187" sldId="434"/>
            <ac:spMk id="15" creationId="{7E7AB022-E513-4DF0-A802-D921E406EFC2}"/>
          </ac:spMkLst>
        </pc:spChg>
        <pc:spChg chg="mod">
          <ac:chgData name="Roberto Spighi" userId="3bc39ad7-d6c7-44c6-95d2-de4a834b186c" providerId="ADAL" clId="{B0C75A24-C95F-4BBB-A88F-581C61DAAB5B}" dt="2021-11-26T14:17:04.707" v="2903" actId="947"/>
          <ac:spMkLst>
            <pc:docMk/>
            <pc:sldMk cId="576536187" sldId="434"/>
            <ac:spMk id="18" creationId="{E7AFB734-9F71-47EC-A3F5-576749910C82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576536187" sldId="434"/>
            <ac:spMk id="19" creationId="{187FFF28-144A-4F70-8442-5AFEC62E0661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576536187" sldId="434"/>
            <ac:spMk id="20" creationId="{7628AFBB-032A-4117-9A44-A616817092FD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576536187" sldId="434"/>
            <ac:spMk id="21" creationId="{55C7DF77-3CAF-4A07-B135-C861CFBE0B6E}"/>
          </ac:spMkLst>
        </pc:sp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576536187" sldId="434"/>
            <ac:picMk id="12" creationId="{680AE99E-0E18-4FF5-AA2C-AF6B56E98C30}"/>
          </ac:picMkLst>
        </pc:picChg>
        <pc:picChg chg="mod">
          <ac:chgData name="Roberto Spighi" userId="3bc39ad7-d6c7-44c6-95d2-de4a834b186c" providerId="ADAL" clId="{B0C75A24-C95F-4BBB-A88F-581C61DAAB5B}" dt="2021-11-26T10:51:38.063" v="2270"/>
          <ac:picMkLst>
            <pc:docMk/>
            <pc:sldMk cId="576536187" sldId="434"/>
            <ac:picMk id="16" creationId="{48C1E69E-8F55-4D3C-9BCF-544384F429F4}"/>
          </ac:picMkLst>
        </pc:picChg>
      </pc:sldChg>
      <pc:sldChg chg="addSp delSp modSp add del mod">
        <pc:chgData name="Roberto Spighi" userId="3bc39ad7-d6c7-44c6-95d2-de4a834b186c" providerId="ADAL" clId="{B0C75A24-C95F-4BBB-A88F-581C61DAAB5B}" dt="2021-11-26T07:11:42.644" v="664" actId="47"/>
        <pc:sldMkLst>
          <pc:docMk/>
          <pc:sldMk cId="1852685530" sldId="435"/>
        </pc:sldMkLst>
        <pc:spChg chg="mod">
          <ac:chgData name="Roberto Spighi" userId="3bc39ad7-d6c7-44c6-95d2-de4a834b186c" providerId="ADAL" clId="{B0C75A24-C95F-4BBB-A88F-581C61DAAB5B}" dt="2021-11-26T07:06:29.264" v="575" actId="1076"/>
          <ac:spMkLst>
            <pc:docMk/>
            <pc:sldMk cId="1852685530" sldId="435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06:58:33.682" v="491" actId="947"/>
          <ac:spMkLst>
            <pc:docMk/>
            <pc:sldMk cId="1852685530" sldId="435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07:06:41.405" v="577" actId="1076"/>
          <ac:spMkLst>
            <pc:docMk/>
            <pc:sldMk cId="1852685530" sldId="435"/>
            <ac:spMk id="11" creationId="{2C7B1D97-5401-452D-A222-FD73B05B70DC}"/>
          </ac:spMkLst>
        </pc:spChg>
        <pc:spChg chg="add mod">
          <ac:chgData name="Roberto Spighi" userId="3bc39ad7-d6c7-44c6-95d2-de4a834b186c" providerId="ADAL" clId="{B0C75A24-C95F-4BBB-A88F-581C61DAAB5B}" dt="2021-11-26T07:00:13.245" v="545" actId="1038"/>
          <ac:spMkLst>
            <pc:docMk/>
            <pc:sldMk cId="1852685530" sldId="435"/>
            <ac:spMk id="14" creationId="{09C57554-38C8-4D35-8C08-E959074CF79F}"/>
          </ac:spMkLst>
        </pc:spChg>
        <pc:spChg chg="mod">
          <ac:chgData name="Roberto Spighi" userId="3bc39ad7-d6c7-44c6-95d2-de4a834b186c" providerId="ADAL" clId="{B0C75A24-C95F-4BBB-A88F-581C61DAAB5B}" dt="2021-11-26T07:00:02.610" v="529" actId="14100"/>
          <ac:spMkLst>
            <pc:docMk/>
            <pc:sldMk cId="1852685530" sldId="435"/>
            <ac:spMk id="15" creationId="{7E7AB022-E513-4DF0-A802-D921E406EFC2}"/>
          </ac:spMkLst>
        </pc:spChg>
        <pc:spChg chg="del mod">
          <ac:chgData name="Roberto Spighi" userId="3bc39ad7-d6c7-44c6-95d2-de4a834b186c" providerId="ADAL" clId="{B0C75A24-C95F-4BBB-A88F-581C61DAAB5B}" dt="2021-11-26T07:06:09.489" v="569" actId="478"/>
          <ac:spMkLst>
            <pc:docMk/>
            <pc:sldMk cId="1852685530" sldId="435"/>
            <ac:spMk id="24" creationId="{D85E1A93-0471-4332-B55D-97E0AFBE1FCA}"/>
          </ac:spMkLst>
        </pc:spChg>
        <pc:picChg chg="add mod">
          <ac:chgData name="Roberto Spighi" userId="3bc39ad7-d6c7-44c6-95d2-de4a834b186c" providerId="ADAL" clId="{B0C75A24-C95F-4BBB-A88F-581C61DAAB5B}" dt="2021-11-26T06:53:47.468" v="388" actId="1076"/>
          <ac:picMkLst>
            <pc:docMk/>
            <pc:sldMk cId="1852685530" sldId="435"/>
            <ac:picMk id="6" creationId="{1893DE46-6E75-40BB-9972-268D36FD55DF}"/>
          </ac:picMkLst>
        </pc:picChg>
        <pc:picChg chg="add mod">
          <ac:chgData name="Roberto Spighi" userId="3bc39ad7-d6c7-44c6-95d2-de4a834b186c" providerId="ADAL" clId="{B0C75A24-C95F-4BBB-A88F-581C61DAAB5B}" dt="2021-11-26T07:06:52.071" v="581" actId="1076"/>
          <ac:picMkLst>
            <pc:docMk/>
            <pc:sldMk cId="1852685530" sldId="435"/>
            <ac:picMk id="8" creationId="{AB346B09-5138-465A-9FD3-2BF9FD462E0E}"/>
          </ac:picMkLst>
        </pc:picChg>
        <pc:picChg chg="del">
          <ac:chgData name="Roberto Spighi" userId="3bc39ad7-d6c7-44c6-95d2-de4a834b186c" providerId="ADAL" clId="{B0C75A24-C95F-4BBB-A88F-581C61DAAB5B}" dt="2021-11-26T06:44:16.441" v="250" actId="478"/>
          <ac:picMkLst>
            <pc:docMk/>
            <pc:sldMk cId="1852685530" sldId="435"/>
            <ac:picMk id="9" creationId="{64CE492A-4B17-44EF-A29E-E1ED026D0DDC}"/>
          </ac:picMkLst>
        </pc:picChg>
        <pc:picChg chg="add mod">
          <ac:chgData name="Roberto Spighi" userId="3bc39ad7-d6c7-44c6-95d2-de4a834b186c" providerId="ADAL" clId="{B0C75A24-C95F-4BBB-A88F-581C61DAAB5B}" dt="2021-11-26T07:06:55.034" v="582" actId="1076"/>
          <ac:picMkLst>
            <pc:docMk/>
            <pc:sldMk cId="1852685530" sldId="435"/>
            <ac:picMk id="12" creationId="{D86DA903-023F-4893-AD3B-9C52022E7536}"/>
          </ac:picMkLst>
        </pc:picChg>
        <pc:picChg chg="del">
          <ac:chgData name="Roberto Spighi" userId="3bc39ad7-d6c7-44c6-95d2-de4a834b186c" providerId="ADAL" clId="{B0C75A24-C95F-4BBB-A88F-581C61DAAB5B}" dt="2021-11-26T06:44:16.441" v="250" actId="478"/>
          <ac:picMkLst>
            <pc:docMk/>
            <pc:sldMk cId="1852685530" sldId="435"/>
            <ac:picMk id="13" creationId="{6AE1737A-634A-49EC-B40B-683AF3E6278F}"/>
          </ac:picMkLst>
        </pc:picChg>
        <pc:picChg chg="del">
          <ac:chgData name="Roberto Spighi" userId="3bc39ad7-d6c7-44c6-95d2-de4a834b186c" providerId="ADAL" clId="{B0C75A24-C95F-4BBB-A88F-581C61DAAB5B}" dt="2021-11-26T06:44:16.441" v="250" actId="478"/>
          <ac:picMkLst>
            <pc:docMk/>
            <pc:sldMk cId="1852685530" sldId="435"/>
            <ac:picMk id="16" creationId="{A5BD21DB-00A3-4FFE-A984-51A795C5D0AB}"/>
          </ac:picMkLst>
        </pc:picChg>
        <pc:picChg chg="add del mod">
          <ac:chgData name="Roberto Spighi" userId="3bc39ad7-d6c7-44c6-95d2-de4a834b186c" providerId="ADAL" clId="{B0C75A24-C95F-4BBB-A88F-581C61DAAB5B}" dt="2021-11-26T07:00:07.219" v="530" actId="478"/>
          <ac:picMkLst>
            <pc:docMk/>
            <pc:sldMk cId="1852685530" sldId="435"/>
            <ac:picMk id="18" creationId="{B26DC861-0E85-4E4A-AD25-23405A5A2B1F}"/>
          </ac:picMkLst>
        </pc:picChg>
        <pc:picChg chg="del">
          <ac:chgData name="Roberto Spighi" userId="3bc39ad7-d6c7-44c6-95d2-de4a834b186c" providerId="ADAL" clId="{B0C75A24-C95F-4BBB-A88F-581C61DAAB5B}" dt="2021-11-26T06:44:16.441" v="250" actId="478"/>
          <ac:picMkLst>
            <pc:docMk/>
            <pc:sldMk cId="1852685530" sldId="435"/>
            <ac:picMk id="19" creationId="{761212FC-68E4-4575-A3EA-74E824FD4484}"/>
          </ac:picMkLst>
        </pc:picChg>
        <pc:picChg chg="del">
          <ac:chgData name="Roberto Spighi" userId="3bc39ad7-d6c7-44c6-95d2-de4a834b186c" providerId="ADAL" clId="{B0C75A24-C95F-4BBB-A88F-581C61DAAB5B}" dt="2021-11-26T06:44:16.441" v="250" actId="478"/>
          <ac:picMkLst>
            <pc:docMk/>
            <pc:sldMk cId="1852685530" sldId="435"/>
            <ac:picMk id="21" creationId="{C8CBEB4F-3A9C-4CC2-BB63-484885F25CD8}"/>
          </ac:picMkLst>
        </pc:picChg>
        <pc:picChg chg="add mod">
          <ac:chgData name="Roberto Spighi" userId="3bc39ad7-d6c7-44c6-95d2-de4a834b186c" providerId="ADAL" clId="{B0C75A24-C95F-4BBB-A88F-581C61DAAB5B}" dt="2021-11-26T07:06:32.440" v="576" actId="1076"/>
          <ac:picMkLst>
            <pc:docMk/>
            <pc:sldMk cId="1852685530" sldId="435"/>
            <ac:picMk id="22" creationId="{DD5E5DCE-8085-4324-BBF1-6686459A1810}"/>
          </ac:picMkLst>
        </pc:picChg>
        <pc:picChg chg="del">
          <ac:chgData name="Roberto Spighi" userId="3bc39ad7-d6c7-44c6-95d2-de4a834b186c" providerId="ADAL" clId="{B0C75A24-C95F-4BBB-A88F-581C61DAAB5B}" dt="2021-11-26T06:44:16.441" v="250" actId="478"/>
          <ac:picMkLst>
            <pc:docMk/>
            <pc:sldMk cId="1852685530" sldId="435"/>
            <ac:picMk id="23" creationId="{6324E15E-9745-4418-9CA8-5B8FB834C2FF}"/>
          </ac:picMkLst>
        </pc:picChg>
        <pc:picChg chg="add mod">
          <ac:chgData name="Roberto Spighi" userId="3bc39ad7-d6c7-44c6-95d2-de4a834b186c" providerId="ADAL" clId="{B0C75A24-C95F-4BBB-A88F-581C61DAAB5B}" dt="2021-11-26T07:07:43.188" v="585" actId="1076"/>
          <ac:picMkLst>
            <pc:docMk/>
            <pc:sldMk cId="1852685530" sldId="435"/>
            <ac:picMk id="26" creationId="{9FF5C707-54A8-4681-8BEC-5B73F0F0F119}"/>
          </ac:picMkLst>
        </pc:picChg>
      </pc:sldChg>
      <pc:sldChg chg="addSp delSp modSp add mod ord modNotes">
        <pc:chgData name="Roberto Spighi" userId="3bc39ad7-d6c7-44c6-95d2-de4a834b186c" providerId="ADAL" clId="{B0C75A24-C95F-4BBB-A88F-581C61DAAB5B}" dt="2021-11-29T23:32:11.585" v="6948" actId="1037"/>
        <pc:sldMkLst>
          <pc:docMk/>
          <pc:sldMk cId="108563736" sldId="436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108563736" sldId="436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4:15:52.471" v="2902" actId="947"/>
          <ac:spMkLst>
            <pc:docMk/>
            <pc:sldMk cId="108563736" sldId="436"/>
            <ac:spMk id="3" creationId="{00000000-0000-0000-0000-000000000000}"/>
          </ac:spMkLst>
        </pc:spChg>
        <pc:spChg chg="del">
          <ac:chgData name="Roberto Spighi" userId="3bc39ad7-d6c7-44c6-95d2-de4a834b186c" providerId="ADAL" clId="{B0C75A24-C95F-4BBB-A88F-581C61DAAB5B}" dt="2021-11-26T07:07:53.616" v="587" actId="478"/>
          <ac:spMkLst>
            <pc:docMk/>
            <pc:sldMk cId="108563736" sldId="436"/>
            <ac:spMk id="11" creationId="{2C7B1D97-5401-452D-A222-FD73B05B70DC}"/>
          </ac:spMkLst>
        </pc:spChg>
        <pc:spChg chg="add mod">
          <ac:chgData name="Roberto Spighi" userId="3bc39ad7-d6c7-44c6-95d2-de4a834b186c" providerId="ADAL" clId="{B0C75A24-C95F-4BBB-A88F-581C61DAAB5B}" dt="2021-11-29T23:32:11.585" v="6948" actId="1037"/>
          <ac:spMkLst>
            <pc:docMk/>
            <pc:sldMk cId="108563736" sldId="436"/>
            <ac:spMk id="13" creationId="{91ABBF47-206C-486C-9B08-938276E696DB}"/>
          </ac:spMkLst>
        </pc:spChg>
        <pc:spChg chg="mod">
          <ac:chgData name="Roberto Spighi" userId="3bc39ad7-d6c7-44c6-95d2-de4a834b186c" providerId="ADAL" clId="{B0C75A24-C95F-4BBB-A88F-581C61DAAB5B}" dt="2021-11-26T10:57:09.832" v="2405" actId="1076"/>
          <ac:spMkLst>
            <pc:docMk/>
            <pc:sldMk cId="108563736" sldId="436"/>
            <ac:spMk id="14" creationId="{09C57554-38C8-4D35-8C08-E959074CF79F}"/>
          </ac:spMkLst>
        </pc:spChg>
        <pc:spChg chg="mod">
          <ac:chgData name="Roberto Spighi" userId="3bc39ad7-d6c7-44c6-95d2-de4a834b186c" providerId="ADAL" clId="{B0C75A24-C95F-4BBB-A88F-581C61DAAB5B}" dt="2021-11-26T10:57:39.579" v="2432" actId="1035"/>
          <ac:spMkLst>
            <pc:docMk/>
            <pc:sldMk cId="108563736" sldId="436"/>
            <ac:spMk id="15" creationId="{7E7AB022-E513-4DF0-A802-D921E406EFC2}"/>
          </ac:spMkLst>
        </pc:spChg>
        <pc:spChg chg="add mod">
          <ac:chgData name="Roberto Spighi" userId="3bc39ad7-d6c7-44c6-95d2-de4a834b186c" providerId="ADAL" clId="{B0C75A24-C95F-4BBB-A88F-581C61DAAB5B}" dt="2021-11-26T10:56:46.179" v="2402" actId="1076"/>
          <ac:spMkLst>
            <pc:docMk/>
            <pc:sldMk cId="108563736" sldId="436"/>
            <ac:spMk id="17" creationId="{24E6751B-ABB6-4328-B824-67ECB6CD90C7}"/>
          </ac:spMkLst>
        </pc:spChg>
        <pc:spChg chg="add mod">
          <ac:chgData name="Roberto Spighi" userId="3bc39ad7-d6c7-44c6-95d2-de4a834b186c" providerId="ADAL" clId="{B0C75A24-C95F-4BBB-A88F-581C61DAAB5B}" dt="2021-11-26T10:55:54.794" v="2345" actId="1076"/>
          <ac:spMkLst>
            <pc:docMk/>
            <pc:sldMk cId="108563736" sldId="436"/>
            <ac:spMk id="18" creationId="{90F8AAEE-13EF-4D80-9573-98194986722E}"/>
          </ac:spMkLst>
        </pc:spChg>
        <pc:picChg chg="add del mod">
          <ac:chgData name="Roberto Spighi" userId="3bc39ad7-d6c7-44c6-95d2-de4a834b186c" providerId="ADAL" clId="{B0C75A24-C95F-4BBB-A88F-581C61DAAB5B}" dt="2021-11-26T07:15:38.670" v="690" actId="478"/>
          <ac:picMkLst>
            <pc:docMk/>
            <pc:sldMk cId="108563736" sldId="436"/>
            <ac:picMk id="5" creationId="{44463CB4-A2BC-44A1-BB0E-A4AF262C3465}"/>
          </ac:picMkLst>
        </pc:picChg>
        <pc:picChg chg="del">
          <ac:chgData name="Roberto Spighi" userId="3bc39ad7-d6c7-44c6-95d2-de4a834b186c" providerId="ADAL" clId="{B0C75A24-C95F-4BBB-A88F-581C61DAAB5B}" dt="2021-11-26T07:07:53.616" v="587" actId="478"/>
          <ac:picMkLst>
            <pc:docMk/>
            <pc:sldMk cId="108563736" sldId="436"/>
            <ac:picMk id="6" creationId="{1893DE46-6E75-40BB-9972-268D36FD55DF}"/>
          </ac:picMkLst>
        </pc:picChg>
        <pc:picChg chg="del">
          <ac:chgData name="Roberto Spighi" userId="3bc39ad7-d6c7-44c6-95d2-de4a834b186c" providerId="ADAL" clId="{B0C75A24-C95F-4BBB-A88F-581C61DAAB5B}" dt="2021-11-26T07:07:53.616" v="587" actId="478"/>
          <ac:picMkLst>
            <pc:docMk/>
            <pc:sldMk cId="108563736" sldId="436"/>
            <ac:picMk id="8" creationId="{AB346B09-5138-465A-9FD3-2BF9FD462E0E}"/>
          </ac:picMkLst>
        </pc:picChg>
        <pc:picChg chg="add mod">
          <ac:chgData name="Roberto Spighi" userId="3bc39ad7-d6c7-44c6-95d2-de4a834b186c" providerId="ADAL" clId="{B0C75A24-C95F-4BBB-A88F-581C61DAAB5B}" dt="2021-11-26T10:56:30.500" v="2387" actId="14100"/>
          <ac:picMkLst>
            <pc:docMk/>
            <pc:sldMk cId="108563736" sldId="436"/>
            <ac:picMk id="9" creationId="{24649497-D258-44B8-9284-871E79B54D51}"/>
          </ac:picMkLst>
        </pc:picChg>
        <pc:picChg chg="add del">
          <ac:chgData name="Roberto Spighi" userId="3bc39ad7-d6c7-44c6-95d2-de4a834b186c" providerId="ADAL" clId="{B0C75A24-C95F-4BBB-A88F-581C61DAAB5B}" dt="2021-11-26T10:48:29.790" v="2263"/>
          <ac:picMkLst>
            <pc:docMk/>
            <pc:sldMk cId="108563736" sldId="436"/>
            <ac:picMk id="10" creationId="{4D58B7AC-8AEF-476F-8244-8967DB8CDEB2}"/>
          </ac:picMkLst>
        </pc:picChg>
        <pc:picChg chg="del">
          <ac:chgData name="Roberto Spighi" userId="3bc39ad7-d6c7-44c6-95d2-de4a834b186c" providerId="ADAL" clId="{B0C75A24-C95F-4BBB-A88F-581C61DAAB5B}" dt="2021-11-26T07:07:53.616" v="587" actId="478"/>
          <ac:picMkLst>
            <pc:docMk/>
            <pc:sldMk cId="108563736" sldId="436"/>
            <ac:picMk id="12" creationId="{D86DA903-023F-4893-AD3B-9C52022E7536}"/>
          </ac:picMkLst>
        </pc:picChg>
        <pc:picChg chg="mod">
          <ac:chgData name="Roberto Spighi" userId="3bc39ad7-d6c7-44c6-95d2-de4a834b186c" providerId="ADAL" clId="{B0C75A24-C95F-4BBB-A88F-581C61DAAB5B}" dt="2021-11-26T10:56:36.869" v="2401" actId="1035"/>
          <ac:picMkLst>
            <pc:docMk/>
            <pc:sldMk cId="108563736" sldId="436"/>
            <ac:picMk id="22" creationId="{DD5E5DCE-8085-4324-BBF1-6686459A1810}"/>
          </ac:picMkLst>
        </pc:picChg>
        <pc:picChg chg="mod ord">
          <ac:chgData name="Roberto Spighi" userId="3bc39ad7-d6c7-44c6-95d2-de4a834b186c" providerId="ADAL" clId="{B0C75A24-C95F-4BBB-A88F-581C61DAAB5B}" dt="2021-11-26T10:57:43.094" v="2437" actId="1036"/>
          <ac:picMkLst>
            <pc:docMk/>
            <pc:sldMk cId="108563736" sldId="436"/>
            <ac:picMk id="26" creationId="{9FF5C707-54A8-4681-8BEC-5B73F0F0F119}"/>
          </ac:picMkLst>
        </pc:picChg>
      </pc:sldChg>
      <pc:sldChg chg="addSp delSp modSp add mod modNotes">
        <pc:chgData name="Roberto Spighi" userId="3bc39ad7-d6c7-44c6-95d2-de4a834b186c" providerId="ADAL" clId="{B0C75A24-C95F-4BBB-A88F-581C61DAAB5B}" dt="2021-11-29T23:25:38.781" v="6892" actId="164"/>
        <pc:sldMkLst>
          <pc:docMk/>
          <pc:sldMk cId="1344191165" sldId="437"/>
        </pc:sldMkLst>
        <pc:spChg chg="mod">
          <ac:chgData name="Roberto Spighi" userId="3bc39ad7-d6c7-44c6-95d2-de4a834b186c" providerId="ADAL" clId="{B0C75A24-C95F-4BBB-A88F-581C61DAAB5B}" dt="2021-11-26T14:59:00.118" v="4097" actId="1076"/>
          <ac:spMkLst>
            <pc:docMk/>
            <pc:sldMk cId="1344191165" sldId="437"/>
            <ac:spMk id="2" creationId="{00000000-0000-0000-0000-000000000000}"/>
          </ac:spMkLst>
        </pc:spChg>
        <pc:spChg chg="del">
          <ac:chgData name="Roberto Spighi" userId="3bc39ad7-d6c7-44c6-95d2-de4a834b186c" providerId="ADAL" clId="{B0C75A24-C95F-4BBB-A88F-581C61DAAB5B}" dt="2021-11-26T10:20:48.877" v="1498" actId="478"/>
          <ac:spMkLst>
            <pc:docMk/>
            <pc:sldMk cId="1344191165" sldId="437"/>
            <ac:spMk id="10" creationId="{9D99E987-6247-49CC-A72E-0AF4769F9544}"/>
          </ac:spMkLst>
        </pc:spChg>
        <pc:spChg chg="del">
          <ac:chgData name="Roberto Spighi" userId="3bc39ad7-d6c7-44c6-95d2-de4a834b186c" providerId="ADAL" clId="{B0C75A24-C95F-4BBB-A88F-581C61DAAB5B}" dt="2021-11-26T10:20:52.902" v="1499" actId="478"/>
          <ac:spMkLst>
            <pc:docMk/>
            <pc:sldMk cId="1344191165" sldId="437"/>
            <ac:spMk id="13" creationId="{25B3FC4F-1B37-4337-9E62-CDC3096F4CE8}"/>
          </ac:spMkLst>
        </pc:spChg>
        <pc:spChg chg="del">
          <ac:chgData name="Roberto Spighi" userId="3bc39ad7-d6c7-44c6-95d2-de4a834b186c" providerId="ADAL" clId="{B0C75A24-C95F-4BBB-A88F-581C61DAAB5B}" dt="2021-11-26T10:20:55.360" v="1500" actId="478"/>
          <ac:spMkLst>
            <pc:docMk/>
            <pc:sldMk cId="1344191165" sldId="437"/>
            <ac:spMk id="14" creationId="{AE72A610-6528-4441-9EF5-0B629B45D210}"/>
          </ac:spMkLst>
        </pc:spChg>
        <pc:spChg chg="mod topLvl">
          <ac:chgData name="Roberto Spighi" userId="3bc39ad7-d6c7-44c6-95d2-de4a834b186c" providerId="ADAL" clId="{B0C75A24-C95F-4BBB-A88F-581C61DAAB5B}" dt="2021-11-26T14:54:18.897" v="3968" actId="164"/>
          <ac:spMkLst>
            <pc:docMk/>
            <pc:sldMk cId="1344191165" sldId="437"/>
            <ac:spMk id="16" creationId="{24ED540A-0030-42AD-B62F-0C3E84179B32}"/>
          </ac:spMkLst>
        </pc:spChg>
        <pc:spChg chg="mod">
          <ac:chgData name="Roberto Spighi" userId="3bc39ad7-d6c7-44c6-95d2-de4a834b186c" providerId="ADAL" clId="{B0C75A24-C95F-4BBB-A88F-581C61DAAB5B}" dt="2021-11-26T15:01:20.241" v="4129" actId="20577"/>
          <ac:spMkLst>
            <pc:docMk/>
            <pc:sldMk cId="1344191165" sldId="437"/>
            <ac:spMk id="17" creationId="{0AAF90C0-CF74-4393-8672-C4F5C5FE6B69}"/>
          </ac:spMkLst>
        </pc:spChg>
        <pc:spChg chg="mod">
          <ac:chgData name="Roberto Spighi" userId="3bc39ad7-d6c7-44c6-95d2-de4a834b186c" providerId="ADAL" clId="{B0C75A24-C95F-4BBB-A88F-581C61DAAB5B}" dt="2021-11-26T14:58:41.546" v="4094" actId="1038"/>
          <ac:spMkLst>
            <pc:docMk/>
            <pc:sldMk cId="1344191165" sldId="437"/>
            <ac:spMk id="18" creationId="{E7AFB734-9F71-47EC-A3F5-576749910C82}"/>
          </ac:spMkLst>
        </pc:spChg>
        <pc:spChg chg="mod">
          <ac:chgData name="Roberto Spighi" userId="3bc39ad7-d6c7-44c6-95d2-de4a834b186c" providerId="ADAL" clId="{B0C75A24-C95F-4BBB-A88F-581C61DAAB5B}" dt="2021-11-26T14:53:18.147" v="3967" actId="165"/>
          <ac:spMkLst>
            <pc:docMk/>
            <pc:sldMk cId="1344191165" sldId="437"/>
            <ac:spMk id="19" creationId="{C01EA444-887D-4944-B3A1-0F2B06BAD435}"/>
          </ac:spMkLst>
        </pc:spChg>
        <pc:spChg chg="mod">
          <ac:chgData name="Roberto Spighi" userId="3bc39ad7-d6c7-44c6-95d2-de4a834b186c" providerId="ADAL" clId="{B0C75A24-C95F-4BBB-A88F-581C61DAAB5B}" dt="2021-11-26T14:53:18.147" v="3967" actId="165"/>
          <ac:spMkLst>
            <pc:docMk/>
            <pc:sldMk cId="1344191165" sldId="437"/>
            <ac:spMk id="21" creationId="{26059BA4-08C7-436F-B302-E7E863ED0A87}"/>
          </ac:spMkLst>
        </pc:spChg>
        <pc:spChg chg="del">
          <ac:chgData name="Roberto Spighi" userId="3bc39ad7-d6c7-44c6-95d2-de4a834b186c" providerId="ADAL" clId="{B0C75A24-C95F-4BBB-A88F-581C61DAAB5B}" dt="2021-11-26T10:22:03.196" v="1598" actId="478"/>
          <ac:spMkLst>
            <pc:docMk/>
            <pc:sldMk cId="1344191165" sldId="437"/>
            <ac:spMk id="22" creationId="{E1E21C15-7725-4FA3-B0A3-1847F691BBE3}"/>
          </ac:spMkLst>
        </pc:spChg>
        <pc:spChg chg="mod">
          <ac:chgData name="Roberto Spighi" userId="3bc39ad7-d6c7-44c6-95d2-de4a834b186c" providerId="ADAL" clId="{B0C75A24-C95F-4BBB-A88F-581C61DAAB5B}" dt="2021-11-26T14:53:18.147" v="3967" actId="165"/>
          <ac:spMkLst>
            <pc:docMk/>
            <pc:sldMk cId="1344191165" sldId="437"/>
            <ac:spMk id="25" creationId="{B21DAF39-D06A-49EE-8AE6-C2FEEA588E00}"/>
          </ac:spMkLst>
        </pc:spChg>
        <pc:spChg chg="mod">
          <ac:chgData name="Roberto Spighi" userId="3bc39ad7-d6c7-44c6-95d2-de4a834b186c" providerId="ADAL" clId="{B0C75A24-C95F-4BBB-A88F-581C61DAAB5B}" dt="2021-11-26T14:53:18.147" v="3967" actId="165"/>
          <ac:spMkLst>
            <pc:docMk/>
            <pc:sldMk cId="1344191165" sldId="437"/>
            <ac:spMk id="27" creationId="{A0B500C0-9501-437C-90FF-6ECCD3CB39DC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40" creationId="{D261B216-62A4-4EA7-8FD5-7382600C9FC7}"/>
          </ac:spMkLst>
        </pc:spChg>
        <pc:spChg chg="del mod topLvl">
          <ac:chgData name="Roberto Spighi" userId="3bc39ad7-d6c7-44c6-95d2-de4a834b186c" providerId="ADAL" clId="{B0C75A24-C95F-4BBB-A88F-581C61DAAB5B}" dt="2021-11-26T14:36:53.683" v="3365" actId="478"/>
          <ac:spMkLst>
            <pc:docMk/>
            <pc:sldMk cId="1344191165" sldId="437"/>
            <ac:spMk id="43" creationId="{92BFE3ED-22EC-42E6-B829-BD88A4A1A65C}"/>
          </ac:spMkLst>
        </pc:spChg>
        <pc:spChg chg="del mod topLvl">
          <ac:chgData name="Roberto Spighi" userId="3bc39ad7-d6c7-44c6-95d2-de4a834b186c" providerId="ADAL" clId="{B0C75A24-C95F-4BBB-A88F-581C61DAAB5B}" dt="2021-11-26T14:36:56.088" v="3366" actId="478"/>
          <ac:spMkLst>
            <pc:docMk/>
            <pc:sldMk cId="1344191165" sldId="437"/>
            <ac:spMk id="44" creationId="{172D9A80-F9CC-4A02-BBA4-F5B7DD331807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45" creationId="{6F985000-1E72-4A9D-8897-CFC205AD95D1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46" creationId="{0B580F2D-FE00-40A2-A94B-53AF8626F94C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56" creationId="{3B12AEFB-9D06-4536-BD36-EB866A1381E3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57" creationId="{ED85F25E-607E-4FD8-899D-A3E38F3DD436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59" creationId="{4E871BAC-9849-4B2D-9B85-3A549717C309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0" creationId="{1D070A06-41F4-4F80-A3ED-13AB49BFC0D2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1" creationId="{E26D0517-E2B9-458A-A2B8-B2C6EA6FB5C2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2" creationId="{837EAC54-24A3-4E66-8DF3-616E7D0F4FDF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3" creationId="{DE2E39A2-446D-4D12-B305-7A8EC39EE2F4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4" creationId="{28E8CE6C-AC8A-435C-A23D-AC0A8DB8E68B}"/>
          </ac:spMkLst>
        </pc:spChg>
        <pc:spChg chg="del mod topLvl">
          <ac:chgData name="Roberto Spighi" userId="3bc39ad7-d6c7-44c6-95d2-de4a834b186c" providerId="ADAL" clId="{B0C75A24-C95F-4BBB-A88F-581C61DAAB5B}" dt="2021-11-26T14:37:01.484" v="3368" actId="478"/>
          <ac:spMkLst>
            <pc:docMk/>
            <pc:sldMk cId="1344191165" sldId="437"/>
            <ac:spMk id="67" creationId="{BA65B0B6-92A2-4068-BD31-BC483FA5FF56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8" creationId="{8580A1A0-6DC6-410D-A27A-359094749065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69" creationId="{A2CC6EF1-DB48-4238-94B6-6AAD11F71B9F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70" creationId="{62CEBC0B-EA35-465B-A22C-01D4F2675B92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71" creationId="{DD058F36-1D72-4D6E-8F2C-87A40BBE6DA3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72" creationId="{77211AAD-CB9A-42EE-B1B3-BA7EAC8B9D13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75" creationId="{AE63095C-B022-49B2-B2E8-421E04F8C9D4}"/>
          </ac:spMkLst>
        </pc:spChg>
        <pc:spChg chg="del mod topLvl">
          <ac:chgData name="Roberto Spighi" userId="3bc39ad7-d6c7-44c6-95d2-de4a834b186c" providerId="ADAL" clId="{B0C75A24-C95F-4BBB-A88F-581C61DAAB5B}" dt="2021-11-26T14:36:51.108" v="3364" actId="478"/>
          <ac:spMkLst>
            <pc:docMk/>
            <pc:sldMk cId="1344191165" sldId="437"/>
            <ac:spMk id="76" creationId="{6B680427-A32D-4846-8B7D-DD8A8FA4E51C}"/>
          </ac:spMkLst>
        </pc:spChg>
        <pc:spChg chg="del mod topLvl">
          <ac:chgData name="Roberto Spighi" userId="3bc39ad7-d6c7-44c6-95d2-de4a834b186c" providerId="ADAL" clId="{B0C75A24-C95F-4BBB-A88F-581C61DAAB5B}" dt="2021-11-26T14:41:15.505" v="3520" actId="478"/>
          <ac:spMkLst>
            <pc:docMk/>
            <pc:sldMk cId="1344191165" sldId="437"/>
            <ac:spMk id="77" creationId="{327FA4C0-4141-4FFF-8964-2196591E04D5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78" creationId="{6322F628-0298-4E30-BC5C-78F170503775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79" creationId="{E221CEF8-E6B5-4A74-A93A-A2D915D6C361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80" creationId="{83D8C77B-C060-419A-A0F4-F408F1BF30C2}"/>
          </ac:spMkLst>
        </pc:spChg>
        <pc:spChg chg="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81" creationId="{F63C986A-04C2-482A-AD83-7547C98A8B1B}"/>
          </ac:spMkLst>
        </pc:spChg>
        <pc:spChg chg="mod">
          <ac:chgData name="Roberto Spighi" userId="3bc39ad7-d6c7-44c6-95d2-de4a834b186c" providerId="ADAL" clId="{B0C75A24-C95F-4BBB-A88F-581C61DAAB5B}" dt="2021-11-26T14:36:34.268" v="3360" actId="165"/>
          <ac:spMkLst>
            <pc:docMk/>
            <pc:sldMk cId="1344191165" sldId="437"/>
            <ac:spMk id="82" creationId="{D8491476-5936-4333-9175-14D6144FA0B4}"/>
          </ac:spMkLst>
        </pc:spChg>
        <pc:spChg chg="mod">
          <ac:chgData name="Roberto Spighi" userId="3bc39ad7-d6c7-44c6-95d2-de4a834b186c" providerId="ADAL" clId="{B0C75A24-C95F-4BBB-A88F-581C61DAAB5B}" dt="2021-11-26T14:36:34.268" v="3360" actId="165"/>
          <ac:spMkLst>
            <pc:docMk/>
            <pc:sldMk cId="1344191165" sldId="437"/>
            <ac:spMk id="83" creationId="{CE32DD85-7E8F-41DF-917D-D9D6D7C5D7F3}"/>
          </ac:spMkLst>
        </pc:spChg>
        <pc:spChg chg="mod">
          <ac:chgData name="Roberto Spighi" userId="3bc39ad7-d6c7-44c6-95d2-de4a834b186c" providerId="ADAL" clId="{B0C75A24-C95F-4BBB-A88F-581C61DAAB5B}" dt="2021-11-26T14:36:34.268" v="3360" actId="165"/>
          <ac:spMkLst>
            <pc:docMk/>
            <pc:sldMk cId="1344191165" sldId="437"/>
            <ac:spMk id="84" creationId="{5768AD25-F78E-4602-AE4D-16C5A5E18A3E}"/>
          </ac:spMkLst>
        </pc:spChg>
        <pc:spChg chg="mod">
          <ac:chgData name="Roberto Spighi" userId="3bc39ad7-d6c7-44c6-95d2-de4a834b186c" providerId="ADAL" clId="{B0C75A24-C95F-4BBB-A88F-581C61DAAB5B}" dt="2021-11-26T14:36:34.268" v="3360" actId="165"/>
          <ac:spMkLst>
            <pc:docMk/>
            <pc:sldMk cId="1344191165" sldId="437"/>
            <ac:spMk id="85" creationId="{FC32E716-BF49-45EA-A3F8-FCA6A3A5D1FB}"/>
          </ac:spMkLst>
        </pc:spChg>
        <pc:spChg chg="add mod topLvl">
          <ac:chgData name="Roberto Spighi" userId="3bc39ad7-d6c7-44c6-95d2-de4a834b186c" providerId="ADAL" clId="{B0C75A24-C95F-4BBB-A88F-581C61DAAB5B}" dt="2021-11-26T14:48:15.988" v="3777" actId="164"/>
          <ac:spMkLst>
            <pc:docMk/>
            <pc:sldMk cId="1344191165" sldId="437"/>
            <ac:spMk id="92" creationId="{D98BDA80-669F-4340-A833-96EDAD7862F5}"/>
          </ac:spMkLst>
        </pc:spChg>
        <pc:spChg chg="add mod">
          <ac:chgData name="Roberto Spighi" userId="3bc39ad7-d6c7-44c6-95d2-de4a834b186c" providerId="ADAL" clId="{B0C75A24-C95F-4BBB-A88F-581C61DAAB5B}" dt="2021-11-26T14:58:09.671" v="4027" actId="1035"/>
          <ac:spMkLst>
            <pc:docMk/>
            <pc:sldMk cId="1344191165" sldId="437"/>
            <ac:spMk id="94" creationId="{7AD18D35-2605-4BC4-B855-42362601DF66}"/>
          </ac:spMkLst>
        </pc:spChg>
        <pc:spChg chg="add del mod">
          <ac:chgData name="Roberto Spighi" userId="3bc39ad7-d6c7-44c6-95d2-de4a834b186c" providerId="ADAL" clId="{B0C75A24-C95F-4BBB-A88F-581C61DAAB5B}" dt="2021-11-26T14:48:19.296" v="3778" actId="478"/>
          <ac:spMkLst>
            <pc:docMk/>
            <pc:sldMk cId="1344191165" sldId="437"/>
            <ac:spMk id="95" creationId="{14A47228-0DC1-40BB-AD68-5D470EFF4963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96" creationId="{1937C39B-E9E8-4DEF-8446-4CC5E9CCFBE7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97" creationId="{54E3E9FE-2111-4B48-9C91-D88203486E6E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0" creationId="{169F7E82-6B6B-42C2-98F8-3ADEBF4F0FED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1" creationId="{1B2E5222-7B5B-4059-ACD2-861735D01106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3" creationId="{61B4BC82-1912-4108-B7EB-1442453E257B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4" creationId="{1BFB23BC-0EA0-4F0C-97CF-F9015E2363E4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5" creationId="{792C29E7-2DD3-4754-88DE-FDA7929D304E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6" creationId="{5782D2AD-CEFA-476C-91C9-87A4496D10A7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7" creationId="{1454A362-D1AC-4254-8DE2-2086B539B417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8" creationId="{2F3F2C8A-AAA6-48A3-B03B-1165E2BC4C23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09" creationId="{056263E5-073A-411C-A6BE-EE0F3751D21C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0" creationId="{6A501F39-2829-44E9-BECF-DF04F19DFD66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1" creationId="{E60A6832-6E29-44CD-A3BF-A81A77AFDC14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2" creationId="{6EBD8C09-1AD5-4A69-93D1-A7CC90FB253F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3" creationId="{EF48CEE3-819D-4433-B171-9C577316DAD6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6" creationId="{27C72593-A227-44FE-A461-C7CBC4D36D38}"/>
          </ac:spMkLst>
        </pc:spChg>
        <pc:spChg chg="add del mod">
          <ac:chgData name="Roberto Spighi" userId="3bc39ad7-d6c7-44c6-95d2-de4a834b186c" providerId="ADAL" clId="{B0C75A24-C95F-4BBB-A88F-581C61DAAB5B}" dt="2021-11-26T14:48:26.707" v="3780" actId="478"/>
          <ac:spMkLst>
            <pc:docMk/>
            <pc:sldMk cId="1344191165" sldId="437"/>
            <ac:spMk id="117" creationId="{4BCA418F-97CC-4264-BB58-8D6C94AF8E11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8" creationId="{701FF631-9890-441B-9A25-2D849A23063C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19" creationId="{92DC54B0-41C2-4921-A48F-48088338BF7A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20" creationId="{A5E7E00B-436A-48BA-9FE0-ED49CD563B9D}"/>
          </ac:spMkLst>
        </pc:spChg>
        <pc:spChg chg="add del mod">
          <ac:chgData name="Roberto Spighi" userId="3bc39ad7-d6c7-44c6-95d2-de4a834b186c" providerId="ADAL" clId="{B0C75A24-C95F-4BBB-A88F-581C61DAAB5B}" dt="2021-11-26T14:48:24.409" v="3779" actId="478"/>
          <ac:spMkLst>
            <pc:docMk/>
            <pc:sldMk cId="1344191165" sldId="437"/>
            <ac:spMk id="121" creationId="{546EB9DD-CC68-49AA-9958-4AB762CA269B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27" creationId="{83C5EA6F-2AEA-426D-B021-F59794F10C8A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28" creationId="{8713270D-D345-43BC-A655-2FD8994D5A45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29" creationId="{38C21B45-020E-4DE0-81B1-1BDB36BFE31F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1" creationId="{62DCA892-B6D8-4B2E-9E56-405D62797D86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2" creationId="{70293E2C-8B40-4CE6-B6FE-80804915BFA3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4" creationId="{0E77459B-2E48-4DEB-A4DD-1C0013E5AF5A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5" creationId="{59CC9ADC-F62C-4AE4-BE43-6B96ECA97EF1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6" creationId="{410BD740-5341-48F4-89D3-C34CE54330A8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7" creationId="{07E5DBE4-0BBF-41C7-BEF7-6FFFCD74D314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8" creationId="{CB336183-2F23-4CAA-A949-D316B3390E50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39" creationId="{7FF917AA-F6F7-459C-A782-5AC1EA524019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0" creationId="{8C9F57BE-C2D1-4D3E-BA86-3370026963C0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1" creationId="{0DB1EBD3-E310-4343-84D6-8B73D0373184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2" creationId="{961A8E65-ED52-4241-90E0-06331AA88E53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3" creationId="{BD3A253A-21D1-4FC8-BB78-9D4CF1CEAF42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4" creationId="{49CB1A66-80D6-48A8-949C-C88FCFB8198B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7" creationId="{EE3F5F23-6579-402C-A7F1-60EF10134FBE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8" creationId="{53B7E924-EF4F-459D-9BE9-C7F8DE0B1F1D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49" creationId="{B8400AFE-323B-4356-9A19-8D935E71124C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50" creationId="{0E42B8CF-8A8C-4A0B-A2A1-EB6B4C8C6D90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51" creationId="{A919F291-91B0-4AAE-9704-0B476132E6E2}"/>
          </ac:spMkLst>
        </pc:spChg>
        <pc:spChg chg="mod">
          <ac:chgData name="Roberto Spighi" userId="3bc39ad7-d6c7-44c6-95d2-de4a834b186c" providerId="ADAL" clId="{B0C75A24-C95F-4BBB-A88F-581C61DAAB5B}" dt="2021-11-26T14:48:36.885" v="3782"/>
          <ac:spMkLst>
            <pc:docMk/>
            <pc:sldMk cId="1344191165" sldId="437"/>
            <ac:spMk id="152" creationId="{5CCEE541-C88F-4B85-B9E8-F626B1551480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54" creationId="{FA978C49-D1DA-4464-9CA9-92A1CC6C9CB1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55" creationId="{65FFEE12-93ED-444C-BD6E-50D974BE5259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56" creationId="{14EA4854-0BD8-42A5-8435-39D11150FF5C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58" creationId="{517DF448-A322-4460-82FB-14E2807C77FF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59" creationId="{414B5FAE-FA41-46BF-937E-48E6B2587507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61" creationId="{CABDCF16-CA61-44ED-BE9B-3D5EA5A9D20D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62" creationId="{B27BF430-C012-4D18-A872-0C5B79F97A02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63" creationId="{FEC0BA7C-6296-4D75-AFC3-5E77BF6F45EF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64" creationId="{2429749A-F2DF-46B5-81D5-50F3899707FC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65" creationId="{804B1323-FAC8-4A64-9346-8A50F0D923D0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66" creationId="{D717AC15-56FE-43D0-B3C5-4F0FC4D566A8}"/>
          </ac:spMkLst>
        </pc:spChg>
        <pc:spChg chg="del mod topLvl">
          <ac:chgData name="Roberto Spighi" userId="3bc39ad7-d6c7-44c6-95d2-de4a834b186c" providerId="ADAL" clId="{B0C75A24-C95F-4BBB-A88F-581C61DAAB5B}" dt="2021-11-26T14:49:37.684" v="3844" actId="478"/>
          <ac:spMkLst>
            <pc:docMk/>
            <pc:sldMk cId="1344191165" sldId="437"/>
            <ac:spMk id="167" creationId="{72E2719A-4497-4858-BC22-3830BF2EBE75}"/>
          </ac:spMkLst>
        </pc:spChg>
        <pc:spChg chg="del mod topLvl">
          <ac:chgData name="Roberto Spighi" userId="3bc39ad7-d6c7-44c6-95d2-de4a834b186c" providerId="ADAL" clId="{B0C75A24-C95F-4BBB-A88F-581C61DAAB5B}" dt="2021-11-26T14:49:37.684" v="3844" actId="478"/>
          <ac:spMkLst>
            <pc:docMk/>
            <pc:sldMk cId="1344191165" sldId="437"/>
            <ac:spMk id="168" creationId="{32A8CEA9-6351-419E-9ABE-BE97E5DC9DDA}"/>
          </ac:spMkLst>
        </pc:spChg>
        <pc:spChg chg="del mod topLvl">
          <ac:chgData name="Roberto Spighi" userId="3bc39ad7-d6c7-44c6-95d2-de4a834b186c" providerId="ADAL" clId="{B0C75A24-C95F-4BBB-A88F-581C61DAAB5B}" dt="2021-11-26T14:49:37.684" v="3844" actId="478"/>
          <ac:spMkLst>
            <pc:docMk/>
            <pc:sldMk cId="1344191165" sldId="437"/>
            <ac:spMk id="169" creationId="{087EC255-75D4-43F7-B253-85C9BD664639}"/>
          </ac:spMkLst>
        </pc:spChg>
        <pc:spChg chg="del mod topLvl">
          <ac:chgData name="Roberto Spighi" userId="3bc39ad7-d6c7-44c6-95d2-de4a834b186c" providerId="ADAL" clId="{B0C75A24-C95F-4BBB-A88F-581C61DAAB5B}" dt="2021-11-26T14:49:50.980" v="3846" actId="478"/>
          <ac:spMkLst>
            <pc:docMk/>
            <pc:sldMk cId="1344191165" sldId="437"/>
            <ac:spMk id="170" creationId="{2BAF139C-B727-4085-B17D-03EB2B6E0AE4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71" creationId="{C5AC1E41-7E66-418C-981F-B83DCCCDB9DE}"/>
          </ac:spMkLst>
        </pc:spChg>
        <pc:spChg chg="del mod topLvl">
          <ac:chgData name="Roberto Spighi" userId="3bc39ad7-d6c7-44c6-95d2-de4a834b186c" providerId="ADAL" clId="{B0C75A24-C95F-4BBB-A88F-581C61DAAB5B}" dt="2021-11-26T14:49:45.886" v="3845" actId="478"/>
          <ac:spMkLst>
            <pc:docMk/>
            <pc:sldMk cId="1344191165" sldId="437"/>
            <ac:spMk id="174" creationId="{FC4632D9-6EDD-4AA5-B9BA-8508FB1032C5}"/>
          </ac:spMkLst>
        </pc:spChg>
        <pc:spChg chg="del mod topLvl">
          <ac:chgData name="Roberto Spighi" userId="3bc39ad7-d6c7-44c6-95d2-de4a834b186c" providerId="ADAL" clId="{B0C75A24-C95F-4BBB-A88F-581C61DAAB5B}" dt="2021-11-26T14:50:03.037" v="3847" actId="478"/>
          <ac:spMkLst>
            <pc:docMk/>
            <pc:sldMk cId="1344191165" sldId="437"/>
            <ac:spMk id="175" creationId="{23ECDE50-073C-434A-B550-7879C1A24C53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76" creationId="{D6A74F63-4D54-438D-8FAE-8E697F598DFA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77" creationId="{0838382B-77E2-454C-B7C9-C2B7F982561D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78" creationId="{7DACA7F3-4ED8-47B8-9F25-CB218C6D5F87}"/>
          </ac:spMkLst>
        </pc:spChg>
        <pc:spChg chg="mod topLvl">
          <ac:chgData name="Roberto Spighi" userId="3bc39ad7-d6c7-44c6-95d2-de4a834b186c" providerId="ADAL" clId="{B0C75A24-C95F-4BBB-A88F-581C61DAAB5B}" dt="2021-11-26T14:52:10.901" v="3908" actId="164"/>
          <ac:spMkLst>
            <pc:docMk/>
            <pc:sldMk cId="1344191165" sldId="437"/>
            <ac:spMk id="179" creationId="{86BB9529-D452-491C-B12C-B4BC300F8031}"/>
          </ac:spMkLst>
        </pc:spChg>
        <pc:spChg chg="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186" creationId="{47906C3B-E184-4180-B87F-B6AD6C6338EA}"/>
          </ac:spMkLst>
        </pc:spChg>
        <pc:spChg chg="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187" creationId="{AE48D75B-7C68-4DFD-89EB-F64D20BD4C78}"/>
          </ac:spMkLst>
        </pc:spChg>
        <pc:spChg chg="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188" creationId="{5F94B8DB-48AD-45BE-ACC6-39717D81CEC1}"/>
          </ac:spMkLst>
        </pc:spChg>
        <pc:spChg chg="add del 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190" creationId="{36838E82-CD8B-416B-BAF5-3612CF3035B8}"/>
          </ac:spMkLst>
        </pc:spChg>
        <pc:spChg chg="del mod topLvl">
          <ac:chgData name="Roberto Spighi" userId="3bc39ad7-d6c7-44c6-95d2-de4a834b186c" providerId="ADAL" clId="{B0C75A24-C95F-4BBB-A88F-581C61DAAB5B}" dt="2021-11-29T23:24:55.157" v="6883" actId="478"/>
          <ac:spMkLst>
            <pc:docMk/>
            <pc:sldMk cId="1344191165" sldId="437"/>
            <ac:spMk id="191" creationId="{29B29E61-963E-44C0-A198-CABA014E0821}"/>
          </ac:spMkLst>
        </pc:spChg>
        <pc:spChg chg="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193" creationId="{B29FBA9B-9699-4BC4-9928-FB4159C3397C}"/>
          </ac:spMkLst>
        </pc:spChg>
        <pc:spChg chg="del mod topLvl">
          <ac:chgData name="Roberto Spighi" userId="3bc39ad7-d6c7-44c6-95d2-de4a834b186c" providerId="ADAL" clId="{B0C75A24-C95F-4BBB-A88F-581C61DAAB5B}" dt="2021-11-26T14:56:23.343" v="3986" actId="478"/>
          <ac:spMkLst>
            <pc:docMk/>
            <pc:sldMk cId="1344191165" sldId="437"/>
            <ac:spMk id="194" creationId="{64E2D3A2-A85C-4792-BFB2-202F4B3E8801}"/>
          </ac:spMkLst>
        </pc:spChg>
        <pc:spChg chg="del mod topLvl">
          <ac:chgData name="Roberto Spighi" userId="3bc39ad7-d6c7-44c6-95d2-de4a834b186c" providerId="ADAL" clId="{B0C75A24-C95F-4BBB-A88F-581C61DAAB5B}" dt="2021-11-26T14:56:17.567" v="3983" actId="478"/>
          <ac:spMkLst>
            <pc:docMk/>
            <pc:sldMk cId="1344191165" sldId="437"/>
            <ac:spMk id="195" creationId="{C5329845-7CFE-4D1C-B3FF-CB078970D867}"/>
          </ac:spMkLst>
        </pc:spChg>
        <pc:spChg chg="del mod topLvl">
          <ac:chgData name="Roberto Spighi" userId="3bc39ad7-d6c7-44c6-95d2-de4a834b186c" providerId="ADAL" clId="{B0C75A24-C95F-4BBB-A88F-581C61DAAB5B}" dt="2021-11-26T14:56:19.372" v="3984" actId="478"/>
          <ac:spMkLst>
            <pc:docMk/>
            <pc:sldMk cId="1344191165" sldId="437"/>
            <ac:spMk id="196" creationId="{BEB7B717-D9A1-49DC-ADF0-E4F7C462C87D}"/>
          </ac:spMkLst>
        </pc:spChg>
        <pc:spChg chg="del mod topLvl">
          <ac:chgData name="Roberto Spighi" userId="3bc39ad7-d6c7-44c6-95d2-de4a834b186c" providerId="ADAL" clId="{B0C75A24-C95F-4BBB-A88F-581C61DAAB5B}" dt="2021-11-26T14:56:21.177" v="3985" actId="478"/>
          <ac:spMkLst>
            <pc:docMk/>
            <pc:sldMk cId="1344191165" sldId="437"/>
            <ac:spMk id="197" creationId="{A51F427F-5C0E-4636-BF56-C00F09741F11}"/>
          </ac:spMkLst>
        </pc:spChg>
        <pc:spChg chg="del mod topLvl">
          <ac:chgData name="Roberto Spighi" userId="3bc39ad7-d6c7-44c6-95d2-de4a834b186c" providerId="ADAL" clId="{B0C75A24-C95F-4BBB-A88F-581C61DAAB5B}" dt="2021-11-26T14:56:15.233" v="3982" actId="478"/>
          <ac:spMkLst>
            <pc:docMk/>
            <pc:sldMk cId="1344191165" sldId="437"/>
            <ac:spMk id="198" creationId="{5AB65335-3E53-462C-8DF7-DD5A2EBA53A0}"/>
          </ac:spMkLst>
        </pc:spChg>
        <pc:spChg chg="del mod topLvl">
          <ac:chgData name="Roberto Spighi" userId="3bc39ad7-d6c7-44c6-95d2-de4a834b186c" providerId="ADAL" clId="{B0C75A24-C95F-4BBB-A88F-581C61DAAB5B}" dt="2021-11-29T23:24:26.753" v="6881" actId="478"/>
          <ac:spMkLst>
            <pc:docMk/>
            <pc:sldMk cId="1344191165" sldId="437"/>
            <ac:spMk id="199" creationId="{BC7DD7B8-841D-4DCF-9093-7B23B84D3FAF}"/>
          </ac:spMkLst>
        </pc:spChg>
        <pc:spChg chg="mod or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202" creationId="{79866E0D-D6B7-427A-B191-9DFEABFA62F0}"/>
          </ac:spMkLst>
        </pc:spChg>
        <pc:spChg chg="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203" creationId="{3D3FE64D-D405-4DFD-A9E1-4CEF2AD373D7}"/>
          </ac:spMkLst>
        </pc:spChg>
        <pc:spChg chg="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204" creationId="{43BF1CB8-BD15-4F60-BD3B-F2C766B3AFEB}"/>
          </ac:spMkLst>
        </pc:spChg>
        <pc:spChg chg="del mod topLvl">
          <ac:chgData name="Roberto Spighi" userId="3bc39ad7-d6c7-44c6-95d2-de4a834b186c" providerId="ADAL" clId="{B0C75A24-C95F-4BBB-A88F-581C61DAAB5B}" dt="2021-11-26T14:56:11.774" v="3981" actId="478"/>
          <ac:spMkLst>
            <pc:docMk/>
            <pc:sldMk cId="1344191165" sldId="437"/>
            <ac:spMk id="205" creationId="{776D9AEA-A387-43F0-A963-A9F0ECEB5BC6}"/>
          </ac:spMkLst>
        </pc:spChg>
        <pc:spChg chg="add mod topLvl">
          <ac:chgData name="Roberto Spighi" userId="3bc39ad7-d6c7-44c6-95d2-de4a834b186c" providerId="ADAL" clId="{B0C75A24-C95F-4BBB-A88F-581C61DAAB5B}" dt="2021-11-29T23:25:38.781" v="6892" actId="164"/>
          <ac:spMkLst>
            <pc:docMk/>
            <pc:sldMk cId="1344191165" sldId="437"/>
            <ac:spMk id="208" creationId="{8BEE8FB3-0A10-47B2-9778-7C2194578F1E}"/>
          </ac:spMkLst>
        </pc:spChg>
        <pc:grpChg chg="add mod">
          <ac:chgData name="Roberto Spighi" userId="3bc39ad7-d6c7-44c6-95d2-de4a834b186c" providerId="ADAL" clId="{B0C75A24-C95F-4BBB-A88F-581C61DAAB5B}" dt="2021-11-29T23:25:38.781" v="6892" actId="164"/>
          <ac:grpSpMkLst>
            <pc:docMk/>
            <pc:sldMk cId="1344191165" sldId="437"/>
            <ac:grpSpMk id="5" creationId="{A923E3B2-FC1E-4325-90B3-5A5FA6BEF820}"/>
          </ac:grpSpMkLst>
        </pc:grpChg>
        <pc:grpChg chg="add del mod">
          <ac:chgData name="Roberto Spighi" userId="3bc39ad7-d6c7-44c6-95d2-de4a834b186c" providerId="ADAL" clId="{B0C75A24-C95F-4BBB-A88F-581C61DAAB5B}" dt="2021-11-26T14:53:18.147" v="3967" actId="165"/>
          <ac:grpSpMkLst>
            <pc:docMk/>
            <pc:sldMk cId="1344191165" sldId="437"/>
            <ac:grpSpMk id="11" creationId="{6FD1F8A1-5C54-4540-9FAE-845DD801AC23}"/>
          </ac:grpSpMkLst>
        </pc:grpChg>
        <pc:grpChg chg="mod topLvl">
          <ac:chgData name="Roberto Spighi" userId="3bc39ad7-d6c7-44c6-95d2-de4a834b186c" providerId="ADAL" clId="{B0C75A24-C95F-4BBB-A88F-581C61DAAB5B}" dt="2021-11-26T14:54:18.897" v="3968" actId="164"/>
          <ac:grpSpMkLst>
            <pc:docMk/>
            <pc:sldMk cId="1344191165" sldId="437"/>
            <ac:grpSpMk id="12" creationId="{98CE4681-D906-435C-8F22-62143133BA2F}"/>
          </ac:grpSpMkLst>
        </pc:grpChg>
        <pc:grpChg chg="mod">
          <ac:chgData name="Roberto Spighi" userId="3bc39ad7-d6c7-44c6-95d2-de4a834b186c" providerId="ADAL" clId="{B0C75A24-C95F-4BBB-A88F-581C61DAAB5B}" dt="2021-11-26T14:53:18.147" v="3967" actId="165"/>
          <ac:grpSpMkLst>
            <pc:docMk/>
            <pc:sldMk cId="1344191165" sldId="437"/>
            <ac:grpSpMk id="26" creationId="{88C668E6-3126-43E7-9CCA-24E7CBB58689}"/>
          </ac:grpSpMkLst>
        </pc:grpChg>
        <pc:grpChg chg="add del mod">
          <ac:chgData name="Roberto Spighi" userId="3bc39ad7-d6c7-44c6-95d2-de4a834b186c" providerId="ADAL" clId="{B0C75A24-C95F-4BBB-A88F-581C61DAAB5B}" dt="2021-11-26T14:36:34.268" v="3360" actId="165"/>
          <ac:grpSpMkLst>
            <pc:docMk/>
            <pc:sldMk cId="1344191165" sldId="437"/>
            <ac:grpSpMk id="39" creationId="{EF44122C-7101-43BD-9FA4-C6007142DF76}"/>
          </ac:grpSpMkLst>
        </pc:grpChg>
        <pc:grpChg chg="del mod topLvl">
          <ac:chgData name="Roberto Spighi" userId="3bc39ad7-d6c7-44c6-95d2-de4a834b186c" providerId="ADAL" clId="{B0C75A24-C95F-4BBB-A88F-581C61DAAB5B}" dt="2021-11-26T14:36:37.610" v="3361" actId="478"/>
          <ac:grpSpMkLst>
            <pc:docMk/>
            <pc:sldMk cId="1344191165" sldId="437"/>
            <ac:grpSpMk id="41" creationId="{2B355122-8FE5-4D01-A905-0FF87DAF9015}"/>
          </ac:grpSpMkLst>
        </pc:grpChg>
        <pc:grpChg chg="del mod topLvl">
          <ac:chgData name="Roberto Spighi" userId="3bc39ad7-d6c7-44c6-95d2-de4a834b186c" providerId="ADAL" clId="{B0C75A24-C95F-4BBB-A88F-581C61DAAB5B}" dt="2021-11-26T14:36:39.781" v="3362" actId="478"/>
          <ac:grpSpMkLst>
            <pc:docMk/>
            <pc:sldMk cId="1344191165" sldId="437"/>
            <ac:grpSpMk id="42" creationId="{9A40F874-B7D1-46B7-954D-48F088DCC6A2}"/>
          </ac:grpSpMkLst>
        </pc:grpChg>
        <pc:grpChg chg="add del mod">
          <ac:chgData name="Roberto Spighi" userId="3bc39ad7-d6c7-44c6-95d2-de4a834b186c" providerId="ADAL" clId="{B0C75A24-C95F-4BBB-A88F-581C61DAAB5B}" dt="2021-11-26T14:46:04.582" v="3630" actId="165"/>
          <ac:grpSpMkLst>
            <pc:docMk/>
            <pc:sldMk cId="1344191165" sldId="437"/>
            <ac:grpSpMk id="122" creationId="{056535AF-A04C-442F-8BE2-6344E200ECA4}"/>
          </ac:grpSpMkLst>
        </pc:grpChg>
        <pc:grpChg chg="add mod">
          <ac:chgData name="Roberto Spighi" userId="3bc39ad7-d6c7-44c6-95d2-de4a834b186c" providerId="ADAL" clId="{B0C75A24-C95F-4BBB-A88F-581C61DAAB5B}" dt="2021-11-26T14:52:46" v="3963" actId="1035"/>
          <ac:grpSpMkLst>
            <pc:docMk/>
            <pc:sldMk cId="1344191165" sldId="437"/>
            <ac:grpSpMk id="125" creationId="{669F81CE-ED6A-49A5-9EA2-FEF9272BDC41}"/>
          </ac:grpSpMkLst>
        </pc:grpChg>
        <pc:grpChg chg="add del mod">
          <ac:chgData name="Roberto Spighi" userId="3bc39ad7-d6c7-44c6-95d2-de4a834b186c" providerId="ADAL" clId="{B0C75A24-C95F-4BBB-A88F-581C61DAAB5B}" dt="2021-11-26T14:49:17.164" v="3813" actId="478"/>
          <ac:grpSpMkLst>
            <pc:docMk/>
            <pc:sldMk cId="1344191165" sldId="437"/>
            <ac:grpSpMk id="126" creationId="{D06680C4-C095-47A8-806A-F0B765A65B25}"/>
          </ac:grpSpMkLst>
        </pc:grpChg>
        <pc:grpChg chg="add del mod">
          <ac:chgData name="Roberto Spighi" userId="3bc39ad7-d6c7-44c6-95d2-de4a834b186c" providerId="ADAL" clId="{B0C75A24-C95F-4BBB-A88F-581C61DAAB5B}" dt="2021-11-26T14:49:29.791" v="3843" actId="165"/>
          <ac:grpSpMkLst>
            <pc:docMk/>
            <pc:sldMk cId="1344191165" sldId="437"/>
            <ac:grpSpMk id="153" creationId="{D2B11930-5BCA-4320-AC80-6691F10C5C84}"/>
          </ac:grpSpMkLst>
        </pc:grpChg>
        <pc:grpChg chg="add mod">
          <ac:chgData name="Roberto Spighi" userId="3bc39ad7-d6c7-44c6-95d2-de4a834b186c" providerId="ADAL" clId="{B0C75A24-C95F-4BBB-A88F-581C61DAAB5B}" dt="2021-11-26T15:01:01.409" v="4121" actId="1076"/>
          <ac:grpSpMkLst>
            <pc:docMk/>
            <pc:sldMk cId="1344191165" sldId="437"/>
            <ac:grpSpMk id="182" creationId="{69B11E79-BE25-40DA-92F1-1499FE53642C}"/>
          </ac:grpSpMkLst>
        </pc:grpChg>
        <pc:grpChg chg="add mod">
          <ac:chgData name="Roberto Spighi" userId="3bc39ad7-d6c7-44c6-95d2-de4a834b186c" providerId="ADAL" clId="{B0C75A24-C95F-4BBB-A88F-581C61DAAB5B}" dt="2021-11-26T15:00:57.817" v="4120" actId="1076"/>
          <ac:grpSpMkLst>
            <pc:docMk/>
            <pc:sldMk cId="1344191165" sldId="437"/>
            <ac:grpSpMk id="183" creationId="{22803421-180A-4115-B375-32C7568CC5D2}"/>
          </ac:grpSpMkLst>
        </pc:grpChg>
        <pc:grpChg chg="add del mod">
          <ac:chgData name="Roberto Spighi" userId="3bc39ad7-d6c7-44c6-95d2-de4a834b186c" providerId="ADAL" clId="{B0C75A24-C95F-4BBB-A88F-581C61DAAB5B}" dt="2021-11-26T14:55:55.218" v="3980" actId="165"/>
          <ac:grpSpMkLst>
            <pc:docMk/>
            <pc:sldMk cId="1344191165" sldId="437"/>
            <ac:grpSpMk id="185" creationId="{EEFD4A74-4A49-47E9-872E-FE6D7077843B}"/>
          </ac:grpSpMkLst>
        </pc:grpChg>
        <pc:grpChg chg="add del mod">
          <ac:chgData name="Roberto Spighi" userId="3bc39ad7-d6c7-44c6-95d2-de4a834b186c" providerId="ADAL" clId="{B0C75A24-C95F-4BBB-A88F-581C61DAAB5B}" dt="2021-11-29T23:24:43.511" v="6882" actId="165"/>
          <ac:grpSpMkLst>
            <pc:docMk/>
            <pc:sldMk cId="1344191165" sldId="437"/>
            <ac:grpSpMk id="209" creationId="{CC9A92E0-F8E4-4F77-9330-6E8C36356AED}"/>
          </ac:grpSpMkLst>
        </pc:grpChg>
        <pc:picChg chg="add mod">
          <ac:chgData name="Roberto Spighi" userId="3bc39ad7-d6c7-44c6-95d2-de4a834b186c" providerId="ADAL" clId="{B0C75A24-C95F-4BBB-A88F-581C61DAAB5B}" dt="2021-11-26T14:58:09.671" v="4027" actId="1035"/>
          <ac:picMkLst>
            <pc:docMk/>
            <pc:sldMk cId="1344191165" sldId="437"/>
            <ac:picMk id="9" creationId="{FFBA9F51-6290-44B3-9293-07714A5FA733}"/>
          </ac:picMkLst>
        </pc:picChg>
        <pc:picChg chg="mod">
          <ac:chgData name="Roberto Spighi" userId="3bc39ad7-d6c7-44c6-95d2-de4a834b186c" providerId="ADAL" clId="{B0C75A24-C95F-4BBB-A88F-581C61DAAB5B}" dt="2021-11-26T14:53:18.147" v="3967" actId="165"/>
          <ac:picMkLst>
            <pc:docMk/>
            <pc:sldMk cId="1344191165" sldId="437"/>
            <ac:picMk id="20" creationId="{DF16FB27-53E0-46B3-86AA-0D00E13A7ED6}"/>
          </ac:picMkLst>
        </pc:picChg>
        <pc:picChg chg="mod">
          <ac:chgData name="Roberto Spighi" userId="3bc39ad7-d6c7-44c6-95d2-de4a834b186c" providerId="ADAL" clId="{B0C75A24-C95F-4BBB-A88F-581C61DAAB5B}" dt="2021-11-26T14:53:18.147" v="3967" actId="165"/>
          <ac:picMkLst>
            <pc:docMk/>
            <pc:sldMk cId="1344191165" sldId="437"/>
            <ac:picMk id="29" creationId="{77C3C81E-2234-47D2-BA92-8E00A03D3636}"/>
          </ac:picMkLst>
        </pc:picChg>
        <pc:picChg chg="del mod topLvl">
          <ac:chgData name="Roberto Spighi" userId="3bc39ad7-d6c7-44c6-95d2-de4a834b186c" providerId="ADAL" clId="{B0C75A24-C95F-4BBB-A88F-581C61DAAB5B}" dt="2021-11-26T14:47:32.750" v="3732" actId="478"/>
          <ac:picMkLst>
            <pc:docMk/>
            <pc:sldMk cId="1344191165" sldId="437"/>
            <ac:picMk id="47" creationId="{170DA314-ACF7-4DF3-9339-B4C68E524442}"/>
          </ac:picMkLst>
        </pc:picChg>
        <pc:picChg chg="del mod topLvl">
          <ac:chgData name="Roberto Spighi" userId="3bc39ad7-d6c7-44c6-95d2-de4a834b186c" providerId="ADAL" clId="{B0C75A24-C95F-4BBB-A88F-581C61DAAB5B}" dt="2021-11-26T14:38:21.119" v="3389" actId="478"/>
          <ac:picMkLst>
            <pc:docMk/>
            <pc:sldMk cId="1344191165" sldId="437"/>
            <ac:picMk id="48" creationId="{56E50AB4-4489-4B46-9655-923C61520731}"/>
          </ac:picMkLst>
        </pc:picChg>
        <pc:picChg chg="add del mod">
          <ac:chgData name="Roberto Spighi" userId="3bc39ad7-d6c7-44c6-95d2-de4a834b186c" providerId="ADAL" clId="{B0C75A24-C95F-4BBB-A88F-581C61DAAB5B}" dt="2021-11-26T14:48:24.409" v="3779" actId="478"/>
          <ac:picMkLst>
            <pc:docMk/>
            <pc:sldMk cId="1344191165" sldId="437"/>
            <ac:picMk id="98" creationId="{EAE12BD5-29CE-4BBA-99A1-94330C5FD3E5}"/>
          </ac:picMkLst>
        </pc:picChg>
        <pc:picChg chg="add mod">
          <ac:chgData name="Roberto Spighi" userId="3bc39ad7-d6c7-44c6-95d2-de4a834b186c" providerId="ADAL" clId="{B0C75A24-C95F-4BBB-A88F-581C61DAAB5B}" dt="2021-11-26T14:59:06.958" v="4102" actId="1036"/>
          <ac:picMkLst>
            <pc:docMk/>
            <pc:sldMk cId="1344191165" sldId="437"/>
            <ac:picMk id="184" creationId="{0F828422-1E01-4198-A81F-B9F19D23EA13}"/>
          </ac:picMkLst>
        </pc:picChg>
        <pc:cxnChg chg="mod topLvl">
          <ac:chgData name="Roberto Spighi" userId="3bc39ad7-d6c7-44c6-95d2-de4a834b186c" providerId="ADAL" clId="{B0C75A24-C95F-4BBB-A88F-581C61DAAB5B}" dt="2021-11-26T14:54:18.897" v="3968" actId="164"/>
          <ac:cxnSpMkLst>
            <pc:docMk/>
            <pc:sldMk cId="1344191165" sldId="437"/>
            <ac:cxnSpMk id="15" creationId="{FA16F3F3-E7F1-4633-B3DB-03B5094F461E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23" creationId="{F047FAF0-C3C1-4026-B410-14771DB14044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24" creationId="{1881AA51-8001-42ED-97B3-2DA8B9AAB0BE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28" creationId="{4CD53930-164E-4B5E-A532-960B4064F2FA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0" creationId="{906C0F54-3447-42FB-A2DF-8C90BF8FEB62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1" creationId="{E6F786FD-D81D-47A1-AC66-FC9643A6CF31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2" creationId="{AD82A312-4C12-4C88-9488-8040D5F24C47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3" creationId="{3D0F6F1A-1F6D-4E5C-AFCC-597EC4FAD826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4" creationId="{4D213C66-C86D-45A9-9CB6-B4E77BFE8C89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5" creationId="{070F4D06-B4D9-4665-9392-57DEFC1C3745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6" creationId="{CD42783C-8AE3-40DC-A014-DF3A8E3732EA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7" creationId="{C5996129-E477-4FBC-87E4-63B6C96C77F0}"/>
          </ac:cxnSpMkLst>
        </pc:cxnChg>
        <pc:cxnChg chg="mod">
          <ac:chgData name="Roberto Spighi" userId="3bc39ad7-d6c7-44c6-95d2-de4a834b186c" providerId="ADAL" clId="{B0C75A24-C95F-4BBB-A88F-581C61DAAB5B}" dt="2021-11-26T14:53:18.147" v="3967" actId="165"/>
          <ac:cxnSpMkLst>
            <pc:docMk/>
            <pc:sldMk cId="1344191165" sldId="437"/>
            <ac:cxnSpMk id="38" creationId="{A4B78723-5000-452A-853C-F6BD6B3AF8CE}"/>
          </ac:cxnSpMkLst>
        </pc:cxnChg>
        <pc:cxnChg chg="mod topLvl">
          <ac:chgData name="Roberto Spighi" userId="3bc39ad7-d6c7-44c6-95d2-de4a834b186c" providerId="ADAL" clId="{B0C75A24-C95F-4BBB-A88F-581C61DAAB5B}" dt="2021-11-26T14:48:15.988" v="3777" actId="164"/>
          <ac:cxnSpMkLst>
            <pc:docMk/>
            <pc:sldMk cId="1344191165" sldId="437"/>
            <ac:cxnSpMk id="49" creationId="{7CBF1739-20C3-4963-9EC4-D9C8131A0E7E}"/>
          </ac:cxnSpMkLst>
        </pc:cxnChg>
        <pc:cxnChg chg="del mod topLvl">
          <ac:chgData name="Roberto Spighi" userId="3bc39ad7-d6c7-44c6-95d2-de4a834b186c" providerId="ADAL" clId="{B0C75A24-C95F-4BBB-A88F-581C61DAAB5B}" dt="2021-11-26T14:37:04.029" v="3369" actId="478"/>
          <ac:cxnSpMkLst>
            <pc:docMk/>
            <pc:sldMk cId="1344191165" sldId="437"/>
            <ac:cxnSpMk id="50" creationId="{0E292959-60A5-417A-B1C7-2986FA27DEAE}"/>
          </ac:cxnSpMkLst>
        </pc:cxnChg>
        <pc:cxnChg chg="del mod topLvl">
          <ac:chgData name="Roberto Spighi" userId="3bc39ad7-d6c7-44c6-95d2-de4a834b186c" providerId="ADAL" clId="{B0C75A24-C95F-4BBB-A88F-581C61DAAB5B}" dt="2021-11-26T14:40:42.622" v="3516" actId="478"/>
          <ac:cxnSpMkLst>
            <pc:docMk/>
            <pc:sldMk cId="1344191165" sldId="437"/>
            <ac:cxnSpMk id="51" creationId="{46C5D525-1093-42FC-A80D-CB381A348ACB}"/>
          </ac:cxnSpMkLst>
        </pc:cxnChg>
        <pc:cxnChg chg="del mod topLvl">
          <ac:chgData name="Roberto Spighi" userId="3bc39ad7-d6c7-44c6-95d2-de4a834b186c" providerId="ADAL" clId="{B0C75A24-C95F-4BBB-A88F-581C61DAAB5B}" dt="2021-11-26T14:41:20.502" v="3521" actId="478"/>
          <ac:cxnSpMkLst>
            <pc:docMk/>
            <pc:sldMk cId="1344191165" sldId="437"/>
            <ac:cxnSpMk id="52" creationId="{9325F5B7-D562-4499-A1CA-37784732F521}"/>
          </ac:cxnSpMkLst>
        </pc:cxnChg>
        <pc:cxnChg chg="del mod topLvl">
          <ac:chgData name="Roberto Spighi" userId="3bc39ad7-d6c7-44c6-95d2-de4a834b186c" providerId="ADAL" clId="{B0C75A24-C95F-4BBB-A88F-581C61DAAB5B}" dt="2021-11-26T14:42:56.129" v="3547" actId="478"/>
          <ac:cxnSpMkLst>
            <pc:docMk/>
            <pc:sldMk cId="1344191165" sldId="437"/>
            <ac:cxnSpMk id="53" creationId="{5F3214DF-9A28-4468-98CF-F7C4E8011C3D}"/>
          </ac:cxnSpMkLst>
        </pc:cxnChg>
        <pc:cxnChg chg="del mod topLvl">
          <ac:chgData name="Roberto Spighi" userId="3bc39ad7-d6c7-44c6-95d2-de4a834b186c" providerId="ADAL" clId="{B0C75A24-C95F-4BBB-A88F-581C61DAAB5B}" dt="2021-11-26T14:37:07.212" v="3370" actId="478"/>
          <ac:cxnSpMkLst>
            <pc:docMk/>
            <pc:sldMk cId="1344191165" sldId="437"/>
            <ac:cxnSpMk id="54" creationId="{799D7651-C679-407F-A9C1-BF9081757FDA}"/>
          </ac:cxnSpMkLst>
        </pc:cxnChg>
        <pc:cxnChg chg="del mod topLvl">
          <ac:chgData name="Roberto Spighi" userId="3bc39ad7-d6c7-44c6-95d2-de4a834b186c" providerId="ADAL" clId="{B0C75A24-C95F-4BBB-A88F-581C61DAAB5B}" dt="2021-11-26T14:39:17.450" v="3453" actId="478"/>
          <ac:cxnSpMkLst>
            <pc:docMk/>
            <pc:sldMk cId="1344191165" sldId="437"/>
            <ac:cxnSpMk id="55" creationId="{589B4618-50B6-41B2-91FC-68BC4A18A5B1}"/>
          </ac:cxnSpMkLst>
        </pc:cxnChg>
        <pc:cxnChg chg="mod topLvl">
          <ac:chgData name="Roberto Spighi" userId="3bc39ad7-d6c7-44c6-95d2-de4a834b186c" providerId="ADAL" clId="{B0C75A24-C95F-4BBB-A88F-581C61DAAB5B}" dt="2021-11-26T14:48:15.988" v="3777" actId="164"/>
          <ac:cxnSpMkLst>
            <pc:docMk/>
            <pc:sldMk cId="1344191165" sldId="437"/>
            <ac:cxnSpMk id="58" creationId="{2051936D-82FC-476E-BD07-5568E9658A72}"/>
          </ac:cxnSpMkLst>
        </pc:cxnChg>
        <pc:cxnChg chg="del mod topLvl">
          <ac:chgData name="Roberto Spighi" userId="3bc39ad7-d6c7-44c6-95d2-de4a834b186c" providerId="ADAL" clId="{B0C75A24-C95F-4BBB-A88F-581C61DAAB5B}" dt="2021-11-26T14:41:55.480" v="3529" actId="478"/>
          <ac:cxnSpMkLst>
            <pc:docMk/>
            <pc:sldMk cId="1344191165" sldId="437"/>
            <ac:cxnSpMk id="65" creationId="{B0D9BDF7-3FD7-4BA9-8F51-0CC129583B7A}"/>
          </ac:cxnSpMkLst>
        </pc:cxnChg>
        <pc:cxnChg chg="del mod topLvl">
          <ac:chgData name="Roberto Spighi" userId="3bc39ad7-d6c7-44c6-95d2-de4a834b186c" providerId="ADAL" clId="{B0C75A24-C95F-4BBB-A88F-581C61DAAB5B}" dt="2021-11-26T14:41:51.940" v="3528" actId="478"/>
          <ac:cxnSpMkLst>
            <pc:docMk/>
            <pc:sldMk cId="1344191165" sldId="437"/>
            <ac:cxnSpMk id="66" creationId="{73F4CF3C-ABB5-47CB-87AF-6563DD6451FC}"/>
          </ac:cxnSpMkLst>
        </pc:cxnChg>
        <pc:cxnChg chg="mod topLvl">
          <ac:chgData name="Roberto Spighi" userId="3bc39ad7-d6c7-44c6-95d2-de4a834b186c" providerId="ADAL" clId="{B0C75A24-C95F-4BBB-A88F-581C61DAAB5B}" dt="2021-11-26T14:48:15.988" v="3777" actId="164"/>
          <ac:cxnSpMkLst>
            <pc:docMk/>
            <pc:sldMk cId="1344191165" sldId="437"/>
            <ac:cxnSpMk id="73" creationId="{1B57CB89-647B-4478-8D0E-DB647EEEBD94}"/>
          </ac:cxnSpMkLst>
        </pc:cxnChg>
        <pc:cxnChg chg="add del mod topLvl">
          <ac:chgData name="Roberto Spighi" userId="3bc39ad7-d6c7-44c6-95d2-de4a834b186c" providerId="ADAL" clId="{B0C75A24-C95F-4BBB-A88F-581C61DAAB5B}" dt="2021-11-26T14:48:15.988" v="3777" actId="164"/>
          <ac:cxnSpMkLst>
            <pc:docMk/>
            <pc:sldMk cId="1344191165" sldId="437"/>
            <ac:cxnSpMk id="74" creationId="{19C13B12-286F-4BB6-8F55-8BCCF19F57B7}"/>
          </ac:cxnSpMkLst>
        </pc:cxnChg>
        <pc:cxnChg chg="add del mod">
          <ac:chgData name="Roberto Spighi" userId="3bc39ad7-d6c7-44c6-95d2-de4a834b186c" providerId="ADAL" clId="{B0C75A24-C95F-4BBB-A88F-581C61DAAB5B}" dt="2021-11-26T14:48:24.409" v="3779" actId="478"/>
          <ac:cxnSpMkLst>
            <pc:docMk/>
            <pc:sldMk cId="1344191165" sldId="437"/>
            <ac:cxnSpMk id="99" creationId="{3DB0F13D-2B71-46D4-93A2-9BDB3BE2F301}"/>
          </ac:cxnSpMkLst>
        </pc:cxnChg>
        <pc:cxnChg chg="add del mod">
          <ac:chgData name="Roberto Spighi" userId="3bc39ad7-d6c7-44c6-95d2-de4a834b186c" providerId="ADAL" clId="{B0C75A24-C95F-4BBB-A88F-581C61DAAB5B}" dt="2021-11-26T14:48:24.409" v="3779" actId="478"/>
          <ac:cxnSpMkLst>
            <pc:docMk/>
            <pc:sldMk cId="1344191165" sldId="437"/>
            <ac:cxnSpMk id="102" creationId="{1BC111CA-DAF4-4181-BF23-8328B312E754}"/>
          </ac:cxnSpMkLst>
        </pc:cxnChg>
        <pc:cxnChg chg="add del mod">
          <ac:chgData name="Roberto Spighi" userId="3bc39ad7-d6c7-44c6-95d2-de4a834b186c" providerId="ADAL" clId="{B0C75A24-C95F-4BBB-A88F-581C61DAAB5B}" dt="2021-11-26T14:48:24.409" v="3779" actId="478"/>
          <ac:cxnSpMkLst>
            <pc:docMk/>
            <pc:sldMk cId="1344191165" sldId="437"/>
            <ac:cxnSpMk id="114" creationId="{012BDA01-B1FF-4F26-9128-7D4D8573EFBC}"/>
          </ac:cxnSpMkLst>
        </pc:cxnChg>
        <pc:cxnChg chg="add del mod">
          <ac:chgData name="Roberto Spighi" userId="3bc39ad7-d6c7-44c6-95d2-de4a834b186c" providerId="ADAL" clId="{B0C75A24-C95F-4BBB-A88F-581C61DAAB5B}" dt="2021-11-26T14:48:24.409" v="3779" actId="478"/>
          <ac:cxnSpMkLst>
            <pc:docMk/>
            <pc:sldMk cId="1344191165" sldId="437"/>
            <ac:cxnSpMk id="115" creationId="{A64A1E67-5976-4376-943D-C03B74F7F14F}"/>
          </ac:cxnSpMkLst>
        </pc:cxnChg>
        <pc:cxnChg chg="mod">
          <ac:chgData name="Roberto Spighi" userId="3bc39ad7-d6c7-44c6-95d2-de4a834b186c" providerId="ADAL" clId="{B0C75A24-C95F-4BBB-A88F-581C61DAAB5B}" dt="2021-11-26T14:48:36.885" v="3782"/>
          <ac:cxnSpMkLst>
            <pc:docMk/>
            <pc:sldMk cId="1344191165" sldId="437"/>
            <ac:cxnSpMk id="130" creationId="{107E1A97-BCD0-4E20-87B8-60488CA06184}"/>
          </ac:cxnSpMkLst>
        </pc:cxnChg>
        <pc:cxnChg chg="mod">
          <ac:chgData name="Roberto Spighi" userId="3bc39ad7-d6c7-44c6-95d2-de4a834b186c" providerId="ADAL" clId="{B0C75A24-C95F-4BBB-A88F-581C61DAAB5B}" dt="2021-11-26T14:48:36.885" v="3782"/>
          <ac:cxnSpMkLst>
            <pc:docMk/>
            <pc:sldMk cId="1344191165" sldId="437"/>
            <ac:cxnSpMk id="133" creationId="{37937BD5-FA55-4CD1-89D3-830AA8BDDC2A}"/>
          </ac:cxnSpMkLst>
        </pc:cxnChg>
        <pc:cxnChg chg="mod">
          <ac:chgData name="Roberto Spighi" userId="3bc39ad7-d6c7-44c6-95d2-de4a834b186c" providerId="ADAL" clId="{B0C75A24-C95F-4BBB-A88F-581C61DAAB5B}" dt="2021-11-26T14:48:36.885" v="3782"/>
          <ac:cxnSpMkLst>
            <pc:docMk/>
            <pc:sldMk cId="1344191165" sldId="437"/>
            <ac:cxnSpMk id="145" creationId="{3977B306-1FE6-4BFC-B112-A5C3E9B4810A}"/>
          </ac:cxnSpMkLst>
        </pc:cxnChg>
        <pc:cxnChg chg="mod">
          <ac:chgData name="Roberto Spighi" userId="3bc39ad7-d6c7-44c6-95d2-de4a834b186c" providerId="ADAL" clId="{B0C75A24-C95F-4BBB-A88F-581C61DAAB5B}" dt="2021-11-26T14:48:36.885" v="3782"/>
          <ac:cxnSpMkLst>
            <pc:docMk/>
            <pc:sldMk cId="1344191165" sldId="437"/>
            <ac:cxnSpMk id="146" creationId="{259CDCD0-14BB-42B3-A0BD-F59A52FE336F}"/>
          </ac:cxnSpMkLst>
        </pc:cxnChg>
        <pc:cxnChg chg="mod topLvl">
          <ac:chgData name="Roberto Spighi" userId="3bc39ad7-d6c7-44c6-95d2-de4a834b186c" providerId="ADAL" clId="{B0C75A24-C95F-4BBB-A88F-581C61DAAB5B}" dt="2021-11-26T14:52:10.901" v="3908" actId="164"/>
          <ac:cxnSpMkLst>
            <pc:docMk/>
            <pc:sldMk cId="1344191165" sldId="437"/>
            <ac:cxnSpMk id="157" creationId="{E979BB39-C0EB-4252-BF77-5AE80B53E977}"/>
          </ac:cxnSpMkLst>
        </pc:cxnChg>
        <pc:cxnChg chg="mod topLvl">
          <ac:chgData name="Roberto Spighi" userId="3bc39ad7-d6c7-44c6-95d2-de4a834b186c" providerId="ADAL" clId="{B0C75A24-C95F-4BBB-A88F-581C61DAAB5B}" dt="2021-11-26T14:52:10.901" v="3908" actId="164"/>
          <ac:cxnSpMkLst>
            <pc:docMk/>
            <pc:sldMk cId="1344191165" sldId="437"/>
            <ac:cxnSpMk id="160" creationId="{E181DCEF-1E64-4461-ACB2-C457247171DB}"/>
          </ac:cxnSpMkLst>
        </pc:cxnChg>
        <pc:cxnChg chg="mod topLvl">
          <ac:chgData name="Roberto Spighi" userId="3bc39ad7-d6c7-44c6-95d2-de4a834b186c" providerId="ADAL" clId="{B0C75A24-C95F-4BBB-A88F-581C61DAAB5B}" dt="2021-11-26T14:52:10.901" v="3908" actId="164"/>
          <ac:cxnSpMkLst>
            <pc:docMk/>
            <pc:sldMk cId="1344191165" sldId="437"/>
            <ac:cxnSpMk id="172" creationId="{736B5ED6-5701-4AED-8AC5-9B511C33734A}"/>
          </ac:cxnSpMkLst>
        </pc:cxnChg>
        <pc:cxnChg chg="mod topLvl">
          <ac:chgData name="Roberto Spighi" userId="3bc39ad7-d6c7-44c6-95d2-de4a834b186c" providerId="ADAL" clId="{B0C75A24-C95F-4BBB-A88F-581C61DAAB5B}" dt="2021-11-26T14:52:10.901" v="3908" actId="164"/>
          <ac:cxnSpMkLst>
            <pc:docMk/>
            <pc:sldMk cId="1344191165" sldId="437"/>
            <ac:cxnSpMk id="173" creationId="{80B6073C-62F1-4FDA-97B6-E1D088DCA393}"/>
          </ac:cxnSpMkLst>
        </pc:cxnChg>
        <pc:cxnChg chg="mod topLvl">
          <ac:chgData name="Roberto Spighi" userId="3bc39ad7-d6c7-44c6-95d2-de4a834b186c" providerId="ADAL" clId="{B0C75A24-C95F-4BBB-A88F-581C61DAAB5B}" dt="2021-11-29T23:25:38.781" v="6892" actId="164"/>
          <ac:cxnSpMkLst>
            <pc:docMk/>
            <pc:sldMk cId="1344191165" sldId="437"/>
            <ac:cxnSpMk id="189" creationId="{B4B73444-4831-4AB4-9869-963B86BC2D68}"/>
          </ac:cxnSpMkLst>
        </pc:cxnChg>
        <pc:cxnChg chg="mod topLvl">
          <ac:chgData name="Roberto Spighi" userId="3bc39ad7-d6c7-44c6-95d2-de4a834b186c" providerId="ADAL" clId="{B0C75A24-C95F-4BBB-A88F-581C61DAAB5B}" dt="2021-11-29T23:25:38.781" v="6892" actId="164"/>
          <ac:cxnSpMkLst>
            <pc:docMk/>
            <pc:sldMk cId="1344191165" sldId="437"/>
            <ac:cxnSpMk id="192" creationId="{86CA20C4-5197-4E8F-9753-15206EC837DA}"/>
          </ac:cxnSpMkLst>
        </pc:cxnChg>
        <pc:cxnChg chg="add del mod topLvl">
          <ac:chgData name="Roberto Spighi" userId="3bc39ad7-d6c7-44c6-95d2-de4a834b186c" providerId="ADAL" clId="{B0C75A24-C95F-4BBB-A88F-581C61DAAB5B}" dt="2021-11-29T23:25:38.781" v="6892" actId="164"/>
          <ac:cxnSpMkLst>
            <pc:docMk/>
            <pc:sldMk cId="1344191165" sldId="437"/>
            <ac:cxnSpMk id="200" creationId="{C2AF9251-0BDD-4AA6-ACFA-96CD675A81AB}"/>
          </ac:cxnSpMkLst>
        </pc:cxnChg>
        <pc:cxnChg chg="mod topLvl">
          <ac:chgData name="Roberto Spighi" userId="3bc39ad7-d6c7-44c6-95d2-de4a834b186c" providerId="ADAL" clId="{B0C75A24-C95F-4BBB-A88F-581C61DAAB5B}" dt="2021-11-29T23:25:38.781" v="6892" actId="164"/>
          <ac:cxnSpMkLst>
            <pc:docMk/>
            <pc:sldMk cId="1344191165" sldId="437"/>
            <ac:cxnSpMk id="201" creationId="{51546423-0085-4FD4-99E7-9F74372590BF}"/>
          </ac:cxnSpMkLst>
        </pc:cxnChg>
      </pc:sldChg>
      <pc:sldChg chg="addSp delSp modSp add del mod modNotes">
        <pc:chgData name="Roberto Spighi" userId="3bc39ad7-d6c7-44c6-95d2-de4a834b186c" providerId="ADAL" clId="{B0C75A24-C95F-4BBB-A88F-581C61DAAB5B}" dt="2021-11-26T10:55:07.766" v="2342" actId="47"/>
        <pc:sldMkLst>
          <pc:docMk/>
          <pc:sldMk cId="2609621116" sldId="438"/>
        </pc:sld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609621116" sldId="438"/>
            <ac:spMk id="2" creationId="{00000000-0000-0000-0000-000000000000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5" creationId="{A976E973-50E1-41C0-8B6B-49C0678AA534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7" creationId="{ECA2B2C8-1D80-474A-8F08-B090735C47F1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8" creationId="{E8721168-C6DB-448F-A458-CB7FA014CDBB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9" creationId="{F06DF8CA-7C86-435D-BED2-B584E0A63340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10" creationId="{6975E1F8-384F-45C4-AB88-477A96BA8577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11" creationId="{A6D3C372-DE49-472F-984D-8C4CF99961A1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12" creationId="{3691C9ED-1A9E-496D-82CB-3E28B67E8E52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15" creationId="{33ED9290-705F-4C49-86EB-A0CC69093E19}"/>
          </ac:spMkLst>
        </pc:spChg>
        <pc:spChg chg="del">
          <ac:chgData name="Roberto Spighi" userId="3bc39ad7-d6c7-44c6-95d2-de4a834b186c" providerId="ADAL" clId="{B0C75A24-C95F-4BBB-A88F-581C61DAAB5B}" dt="2021-11-26T10:49:02.872" v="2265" actId="478"/>
          <ac:spMkLst>
            <pc:docMk/>
            <pc:sldMk cId="2609621116" sldId="438"/>
            <ac:spMk id="17" creationId="{0AAF90C0-CF74-4393-8672-C4F5C5FE6B69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k cId="2609621116" sldId="438"/>
            <ac:spMk id="18" creationId="{E7AFB734-9F71-47EC-A3F5-576749910C82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19" creationId="{7A599ECB-5C02-4868-A3D6-E464E42B83EC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0" creationId="{E5A94F7D-39AB-4D44-87F9-3C8684999626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1" creationId="{1BFD6A6E-F4EB-41E6-B217-71E689179C6A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2" creationId="{13853B23-FE8F-4A41-BD0F-F4A764021881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6" creationId="{D1C30502-93A6-4387-9C91-EF8F72DFE7CF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7" creationId="{F38A1FA6-7D7F-434D-9132-1F2AF2496EC7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8" creationId="{94FA0DF4-F083-4DEE-85F9-16EB53FF5327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29" creationId="{FB73C16F-9452-444A-90CF-0524B7114D26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30" creationId="{4ABE5B52-B6DC-459D-9F46-C8A824477C41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31" creationId="{FFBB701A-D2AE-42C5-A507-0456085510A5}"/>
          </ac:spMkLst>
        </pc:spChg>
        <pc:spChg chg="add del mod">
          <ac:chgData name="Roberto Spighi" userId="3bc39ad7-d6c7-44c6-95d2-de4a834b186c" providerId="ADAL" clId="{B0C75A24-C95F-4BBB-A88F-581C61DAAB5B}" dt="2021-11-26T10:50:01.809" v="2269"/>
          <ac:spMkLst>
            <pc:docMk/>
            <pc:sldMk cId="2609621116" sldId="438"/>
            <ac:spMk id="32" creationId="{BAA925D3-5D9B-4442-83C8-B6EC491F14E7}"/>
          </ac:spMkLst>
        </pc:sp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6" creationId="{4533A590-79CE-4B36-83DB-4E01742045B9}"/>
          </ac:picMkLst>
        </pc:pic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13" creationId="{2EE77BE5-4843-46B1-BF64-7F156851FEB2}"/>
          </ac:picMkLst>
        </pc:pic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14" creationId="{0C0B510F-AD8B-412F-9E42-9A9BF96760FB}"/>
          </ac:picMkLst>
        </pc:pic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16" creationId="{36956443-EB2D-4161-B841-855B6BBE8B8A}"/>
          </ac:picMkLst>
        </pc:pic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23" creationId="{C521D2BE-42C5-40D1-AC1E-B9DE97DE6F1D}"/>
          </ac:picMkLst>
        </pc:pic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24" creationId="{63F88FC8-27EE-414F-986D-0640F8117BB5}"/>
          </ac:picMkLst>
        </pc:picChg>
        <pc:picChg chg="add del mod">
          <ac:chgData name="Roberto Spighi" userId="3bc39ad7-d6c7-44c6-95d2-de4a834b186c" providerId="ADAL" clId="{B0C75A24-C95F-4BBB-A88F-581C61DAAB5B}" dt="2021-11-26T10:50:01.809" v="2269"/>
          <ac:picMkLst>
            <pc:docMk/>
            <pc:sldMk cId="2609621116" sldId="438"/>
            <ac:picMk id="25" creationId="{2905CFC4-A2C8-435F-8E73-2CBAFBBF7269}"/>
          </ac:picMkLst>
        </pc:picChg>
      </pc:sldChg>
      <pc:sldChg chg="addSp delSp modSp add mod">
        <pc:chgData name="Roberto Spighi" userId="3bc39ad7-d6c7-44c6-95d2-de4a834b186c" providerId="ADAL" clId="{B0C75A24-C95F-4BBB-A88F-581C61DAAB5B}" dt="2021-11-26T14:21:59.643" v="3012" actId="1076"/>
        <pc:sldMkLst>
          <pc:docMk/>
          <pc:sldMk cId="3659529367" sldId="503"/>
        </pc:sldMkLst>
        <pc:spChg chg="del">
          <ac:chgData name="Roberto Spighi" userId="3bc39ad7-d6c7-44c6-95d2-de4a834b186c" providerId="ADAL" clId="{B0C75A24-C95F-4BBB-A88F-581C61DAAB5B}" dt="2021-11-26T11:17:59.344" v="2795" actId="478"/>
          <ac:spMkLst>
            <pc:docMk/>
            <pc:sldMk cId="3659529367" sldId="503"/>
            <ac:spMk id="7" creationId="{00000000-0000-0000-0000-000000000000}"/>
          </ac:spMkLst>
        </pc:spChg>
        <pc:spChg chg="del mod">
          <ac:chgData name="Roberto Spighi" userId="3bc39ad7-d6c7-44c6-95d2-de4a834b186c" providerId="ADAL" clId="{B0C75A24-C95F-4BBB-A88F-581C61DAAB5B}" dt="2021-11-26T11:16:13.550" v="2774" actId="478"/>
          <ac:spMkLst>
            <pc:docMk/>
            <pc:sldMk cId="3659529367" sldId="503"/>
            <ac:spMk id="8" creationId="{00000000-0000-0000-0000-000000000000}"/>
          </ac:spMkLst>
        </pc:spChg>
        <pc:spChg chg="del">
          <ac:chgData name="Roberto Spighi" userId="3bc39ad7-d6c7-44c6-95d2-de4a834b186c" providerId="ADAL" clId="{B0C75A24-C95F-4BBB-A88F-581C61DAAB5B}" dt="2021-11-26T11:16:55.657" v="2788" actId="478"/>
          <ac:spMkLst>
            <pc:docMk/>
            <pc:sldMk cId="3659529367" sldId="503"/>
            <ac:spMk id="9" creationId="{00000000-0000-0000-0000-000000000000}"/>
          </ac:spMkLst>
        </pc:spChg>
        <pc:spChg chg="del">
          <ac:chgData name="Roberto Spighi" userId="3bc39ad7-d6c7-44c6-95d2-de4a834b186c" providerId="ADAL" clId="{B0C75A24-C95F-4BBB-A88F-581C61DAAB5B}" dt="2021-11-26T11:16:53.906" v="2787" actId="478"/>
          <ac:spMkLst>
            <pc:docMk/>
            <pc:sldMk cId="3659529367" sldId="503"/>
            <ac:spMk id="10" creationId="{00000000-0000-0000-0000-000000000000}"/>
          </ac:spMkLst>
        </pc:spChg>
        <pc:spChg chg="del">
          <ac:chgData name="Roberto Spighi" userId="3bc39ad7-d6c7-44c6-95d2-de4a834b186c" providerId="ADAL" clId="{B0C75A24-C95F-4BBB-A88F-581C61DAAB5B}" dt="2021-11-26T11:17:41.816" v="2790" actId="478"/>
          <ac:spMkLst>
            <pc:docMk/>
            <pc:sldMk cId="3659529367" sldId="503"/>
            <ac:spMk id="11" creationId="{00000000-0000-0000-0000-000000000000}"/>
          </ac:spMkLst>
        </pc:spChg>
        <pc:spChg chg="add mod">
          <ac:chgData name="Roberto Spighi" userId="3bc39ad7-d6c7-44c6-95d2-de4a834b186c" providerId="ADAL" clId="{B0C75A24-C95F-4BBB-A88F-581C61DAAB5B}" dt="2021-11-26T14:21:59.643" v="3012" actId="1076"/>
          <ac:spMkLst>
            <pc:docMk/>
            <pc:sldMk cId="3659529367" sldId="503"/>
            <ac:spMk id="13" creationId="{8857B999-0342-449D-A510-78CBA3B33E29}"/>
          </ac:spMkLst>
        </pc:spChg>
        <pc:spChg chg="add del mod">
          <ac:chgData name="Roberto Spighi" userId="3bc39ad7-d6c7-44c6-95d2-de4a834b186c" providerId="ADAL" clId="{B0C75A24-C95F-4BBB-A88F-581C61DAAB5B}" dt="2021-11-26T14:20:32.666" v="2965" actId="478"/>
          <ac:spMkLst>
            <pc:docMk/>
            <pc:sldMk cId="3659529367" sldId="503"/>
            <ac:spMk id="15" creationId="{73AAF56E-33D3-4688-9639-2F17703E402E}"/>
          </ac:spMkLst>
        </pc:spChg>
        <pc:spChg chg="add mod">
          <ac:chgData name="Roberto Spighi" userId="3bc39ad7-d6c7-44c6-95d2-de4a834b186c" providerId="ADAL" clId="{B0C75A24-C95F-4BBB-A88F-581C61DAAB5B}" dt="2021-11-26T14:20:45.860" v="2986" actId="20577"/>
          <ac:spMkLst>
            <pc:docMk/>
            <pc:sldMk cId="3659529367" sldId="503"/>
            <ac:spMk id="16" creationId="{7540CD3E-91FB-4ABD-9AB7-6291C9784E46}"/>
          </ac:spMkLst>
        </pc:spChg>
        <pc:spChg chg="del mod">
          <ac:chgData name="Roberto Spighi" userId="3bc39ad7-d6c7-44c6-95d2-de4a834b186c" providerId="ADAL" clId="{B0C75A24-C95F-4BBB-A88F-581C61DAAB5B}" dt="2021-11-26T14:19:39.310" v="2962" actId="478"/>
          <ac:spMkLst>
            <pc:docMk/>
            <pc:sldMk cId="3659529367" sldId="503"/>
            <ac:spMk id="28" creationId="{00000000-0000-0000-0000-000000000000}"/>
          </ac:spMkLst>
        </pc:spChg>
      </pc:sldChg>
      <pc:sldChg chg="addSp delSp modSp add mod">
        <pc:chgData name="Roberto Spighi" userId="3bc39ad7-d6c7-44c6-95d2-de4a834b186c" providerId="ADAL" clId="{B0C75A24-C95F-4BBB-A88F-581C61DAAB5B}" dt="2021-11-26T14:24:21.600" v="3141" actId="1036"/>
        <pc:sldMkLst>
          <pc:docMk/>
          <pc:sldMk cId="3394869959" sldId="504"/>
        </pc:sldMkLst>
        <pc:spChg chg="del mod">
          <ac:chgData name="Roberto Spighi" userId="3bc39ad7-d6c7-44c6-95d2-de4a834b186c" providerId="ADAL" clId="{B0C75A24-C95F-4BBB-A88F-581C61DAAB5B}" dt="2021-11-26T14:21:04.891" v="2993" actId="478"/>
          <ac:spMkLst>
            <pc:docMk/>
            <pc:sldMk cId="3394869959" sldId="504"/>
            <ac:spMk id="7" creationId="{00000000-0000-0000-0000-000000000000}"/>
          </ac:spMkLst>
        </pc:spChg>
        <pc:spChg chg="add mod">
          <ac:chgData name="Roberto Spighi" userId="3bc39ad7-d6c7-44c6-95d2-de4a834b186c" providerId="ADAL" clId="{B0C75A24-C95F-4BBB-A88F-581C61DAAB5B}" dt="2021-11-26T14:22:44.828" v="3038" actId="14100"/>
          <ac:spMkLst>
            <pc:docMk/>
            <pc:sldMk cId="3394869959" sldId="504"/>
            <ac:spMk id="8" creationId="{64EE14BF-5756-4EF1-A4C6-6FB84B6EA717}"/>
          </ac:spMkLst>
        </pc:spChg>
        <pc:spChg chg="add mod">
          <ac:chgData name="Roberto Spighi" userId="3bc39ad7-d6c7-44c6-95d2-de4a834b186c" providerId="ADAL" clId="{B0C75A24-C95F-4BBB-A88F-581C61DAAB5B}" dt="2021-11-26T14:24:16.974" v="3138" actId="1035"/>
          <ac:spMkLst>
            <pc:docMk/>
            <pc:sldMk cId="3394869959" sldId="504"/>
            <ac:spMk id="9" creationId="{AC944F18-3F5A-488B-8543-D93AF838C45C}"/>
          </ac:spMkLst>
        </pc:spChg>
        <pc:spChg chg="add mod">
          <ac:chgData name="Roberto Spighi" userId="3bc39ad7-d6c7-44c6-95d2-de4a834b186c" providerId="ADAL" clId="{B0C75A24-C95F-4BBB-A88F-581C61DAAB5B}" dt="2021-11-26T14:21:15.784" v="2994"/>
          <ac:spMkLst>
            <pc:docMk/>
            <pc:sldMk cId="3394869959" sldId="504"/>
            <ac:spMk id="10" creationId="{413C4F9D-CC69-4FC4-AADC-07A53D574551}"/>
          </ac:spMkLst>
        </pc:spChg>
        <pc:spChg chg="del">
          <ac:chgData name="Roberto Spighi" userId="3bc39ad7-d6c7-44c6-95d2-de4a834b186c" providerId="ADAL" clId="{B0C75A24-C95F-4BBB-A88F-581C61DAAB5B}" dt="2021-11-26T11:18:14.159" v="2797" actId="478"/>
          <ac:spMkLst>
            <pc:docMk/>
            <pc:sldMk cId="3394869959" sldId="504"/>
            <ac:spMk id="11" creationId="{00000000-0000-0000-0000-000000000000}"/>
          </ac:spMkLst>
        </pc:spChg>
        <pc:spChg chg="add mod">
          <ac:chgData name="Roberto Spighi" userId="3bc39ad7-d6c7-44c6-95d2-de4a834b186c" providerId="ADAL" clId="{B0C75A24-C95F-4BBB-A88F-581C61DAAB5B}" dt="2021-11-26T14:22:40.904" v="3037" actId="1036"/>
          <ac:spMkLst>
            <pc:docMk/>
            <pc:sldMk cId="3394869959" sldId="504"/>
            <ac:spMk id="12" creationId="{7E0A0924-8CDB-46DC-A279-B9E794548878}"/>
          </ac:spMkLst>
        </pc:spChg>
        <pc:spChg chg="add mod">
          <ac:chgData name="Roberto Spighi" userId="3bc39ad7-d6c7-44c6-95d2-de4a834b186c" providerId="ADAL" clId="{B0C75A24-C95F-4BBB-A88F-581C61DAAB5B}" dt="2021-11-26T14:24:21.600" v="3141" actId="1036"/>
          <ac:spMkLst>
            <pc:docMk/>
            <pc:sldMk cId="3394869959" sldId="504"/>
            <ac:spMk id="13" creationId="{B24AA676-9B4F-4BF5-8E8C-7F8EA70F9868}"/>
          </ac:spMkLst>
        </pc:spChg>
        <pc:picChg chg="mod">
          <ac:chgData name="Roberto Spighi" userId="3bc39ad7-d6c7-44c6-95d2-de4a834b186c" providerId="ADAL" clId="{B0C75A24-C95F-4BBB-A88F-581C61DAAB5B}" dt="2021-11-26T14:22:40.904" v="3037" actId="1036"/>
          <ac:picMkLst>
            <pc:docMk/>
            <pc:sldMk cId="3394869959" sldId="504"/>
            <ac:picMk id="2" creationId="{00000000-0000-0000-0000-000000000000}"/>
          </ac:picMkLst>
        </pc:picChg>
        <pc:picChg chg="mod">
          <ac:chgData name="Roberto Spighi" userId="3bc39ad7-d6c7-44c6-95d2-de4a834b186c" providerId="ADAL" clId="{B0C75A24-C95F-4BBB-A88F-581C61DAAB5B}" dt="2021-11-26T14:24:11.930" v="3135" actId="1035"/>
          <ac:picMkLst>
            <pc:docMk/>
            <pc:sldMk cId="3394869959" sldId="504"/>
            <ac:picMk id="6" creationId="{00000000-0000-0000-0000-000000000000}"/>
          </ac:picMkLst>
        </pc:picChg>
      </pc:sldChg>
      <pc:sldChg chg="addSp delSp modSp add mod">
        <pc:chgData name="Roberto Spighi" userId="3bc39ad7-d6c7-44c6-95d2-de4a834b186c" providerId="ADAL" clId="{B0C75A24-C95F-4BBB-A88F-581C61DAAB5B}" dt="2021-11-29T16:15:31.169" v="6512" actId="1076"/>
        <pc:sldMkLst>
          <pc:docMk/>
          <pc:sldMk cId="3081638130" sldId="505"/>
        </pc:sldMkLst>
        <pc:spChg chg="add mod">
          <ac:chgData name="Roberto Spighi" userId="3bc39ad7-d6c7-44c6-95d2-de4a834b186c" providerId="ADAL" clId="{B0C75A24-C95F-4BBB-A88F-581C61DAAB5B}" dt="2021-11-26T14:29:07.287" v="3220" actId="1038"/>
          <ac:spMkLst>
            <pc:docMk/>
            <pc:sldMk cId="3081638130" sldId="505"/>
            <ac:spMk id="5" creationId="{B3465EEC-7880-4C0C-911F-870E2FAC7FBF}"/>
          </ac:spMkLst>
        </pc:spChg>
        <pc:spChg chg="add mod">
          <ac:chgData name="Roberto Spighi" userId="3bc39ad7-d6c7-44c6-95d2-de4a834b186c" providerId="ADAL" clId="{B0C75A24-C95F-4BBB-A88F-581C61DAAB5B}" dt="2021-11-26T14:29:07.287" v="3220" actId="1038"/>
          <ac:spMkLst>
            <pc:docMk/>
            <pc:sldMk cId="3081638130" sldId="505"/>
            <ac:spMk id="6" creationId="{1E7392BE-13FF-4B39-9ABA-33D9375E009A}"/>
          </ac:spMkLst>
        </pc:spChg>
        <pc:spChg chg="add mod">
          <ac:chgData name="Roberto Spighi" userId="3bc39ad7-d6c7-44c6-95d2-de4a834b186c" providerId="ADAL" clId="{B0C75A24-C95F-4BBB-A88F-581C61DAAB5B}" dt="2021-11-29T16:15:20.523" v="6511" actId="20577"/>
          <ac:spMkLst>
            <pc:docMk/>
            <pc:sldMk cId="3081638130" sldId="505"/>
            <ac:spMk id="7" creationId="{9385C866-0AD3-467B-ABF1-C5BC12162C5A}"/>
          </ac:spMkLst>
        </pc:spChg>
        <pc:spChg chg="add mod">
          <ac:chgData name="Roberto Spighi" userId="3bc39ad7-d6c7-44c6-95d2-de4a834b186c" providerId="ADAL" clId="{B0C75A24-C95F-4BBB-A88F-581C61DAAB5B}" dt="2021-11-26T14:29:07.287" v="3220" actId="1038"/>
          <ac:spMkLst>
            <pc:docMk/>
            <pc:sldMk cId="3081638130" sldId="505"/>
            <ac:spMk id="8" creationId="{BB0A4D65-9AC3-4F66-8787-E9ACFB21D591}"/>
          </ac:spMkLst>
        </pc:spChg>
        <pc:spChg chg="add mod">
          <ac:chgData name="Roberto Spighi" userId="3bc39ad7-d6c7-44c6-95d2-de4a834b186c" providerId="ADAL" clId="{B0C75A24-C95F-4BBB-A88F-581C61DAAB5B}" dt="2021-11-29T16:15:31.169" v="6512" actId="1076"/>
          <ac:spMkLst>
            <pc:docMk/>
            <pc:sldMk cId="3081638130" sldId="505"/>
            <ac:spMk id="9" creationId="{0E6434B5-BCA9-4CAD-8692-5C26D95B7F43}"/>
          </ac:spMkLst>
        </pc:spChg>
        <pc:spChg chg="add del mod">
          <ac:chgData name="Roberto Spighi" userId="3bc39ad7-d6c7-44c6-95d2-de4a834b186c" providerId="ADAL" clId="{B0C75A24-C95F-4BBB-A88F-581C61DAAB5B}" dt="2021-11-26T14:28:54.779" v="3195" actId="478"/>
          <ac:spMkLst>
            <pc:docMk/>
            <pc:sldMk cId="3081638130" sldId="505"/>
            <ac:spMk id="10" creationId="{EBDA2E05-8696-4528-AD74-5064D595EC0B}"/>
          </ac:spMkLst>
        </pc:spChg>
        <pc:spChg chg="del">
          <ac:chgData name="Roberto Spighi" userId="3bc39ad7-d6c7-44c6-95d2-de4a834b186c" providerId="ADAL" clId="{B0C75A24-C95F-4BBB-A88F-581C61DAAB5B}" dt="2021-11-26T14:27:25.913" v="3193" actId="478"/>
          <ac:spMkLst>
            <pc:docMk/>
            <pc:sldMk cId="3081638130" sldId="505"/>
            <ac:spMk id="17" creationId="{0AAF90C0-CF74-4393-8672-C4F5C5FE6B69}"/>
          </ac:spMkLst>
        </pc:spChg>
        <pc:spChg chg="mod">
          <ac:chgData name="Roberto Spighi" userId="3bc39ad7-d6c7-44c6-95d2-de4a834b186c" providerId="ADAL" clId="{B0C75A24-C95F-4BBB-A88F-581C61DAAB5B}" dt="2021-11-29T07:23:52.962" v="5333" actId="14100"/>
          <ac:spMkLst>
            <pc:docMk/>
            <pc:sldMk cId="3081638130" sldId="505"/>
            <ac:spMk id="18" creationId="{E7AFB734-9F71-47EC-A3F5-576749910C82}"/>
          </ac:spMkLst>
        </pc:spChg>
      </pc:sldChg>
      <pc:sldChg chg="addSp delSp modSp add mod">
        <pc:chgData name="Roberto Spighi" userId="3bc39ad7-d6c7-44c6-95d2-de4a834b186c" providerId="ADAL" clId="{B0C75A24-C95F-4BBB-A88F-581C61DAAB5B}" dt="2021-11-29T23:48:57.672" v="7200" actId="1036"/>
        <pc:sldMkLst>
          <pc:docMk/>
          <pc:sldMk cId="71451261" sldId="506"/>
        </pc:sldMkLst>
        <pc:spChg chg="mod">
          <ac:chgData name="Roberto Spighi" userId="3bc39ad7-d6c7-44c6-95d2-de4a834b186c" providerId="ADAL" clId="{B0C75A24-C95F-4BBB-A88F-581C61DAAB5B}" dt="2021-11-29T23:47:27.647" v="7133" actId="1037"/>
          <ac:spMkLst>
            <pc:docMk/>
            <pc:sldMk cId="71451261" sldId="506"/>
            <ac:spMk id="2" creationId="{00000000-0000-0000-0000-000000000000}"/>
          </ac:spMkLst>
        </pc:spChg>
        <pc:spChg chg="add mod">
          <ac:chgData name="Roberto Spighi" userId="3bc39ad7-d6c7-44c6-95d2-de4a834b186c" providerId="ADAL" clId="{B0C75A24-C95F-4BBB-A88F-581C61DAAB5B}" dt="2021-11-29T23:48:00.895" v="7161" actId="20577"/>
          <ac:spMkLst>
            <pc:docMk/>
            <pc:sldMk cId="71451261" sldId="506"/>
            <ac:spMk id="4" creationId="{966D6AF9-EB1C-4CDF-A7DF-CED42DF1FD21}"/>
          </ac:spMkLst>
        </pc:spChg>
        <pc:spChg chg="add mod">
          <ac:chgData name="Roberto Spighi" userId="3bc39ad7-d6c7-44c6-95d2-de4a834b186c" providerId="ADAL" clId="{B0C75A24-C95F-4BBB-A88F-581C61DAAB5B}" dt="2021-11-29T23:48:57.672" v="7200" actId="1036"/>
          <ac:spMkLst>
            <pc:docMk/>
            <pc:sldMk cId="71451261" sldId="506"/>
            <ac:spMk id="5" creationId="{8E5E2C53-3250-46AC-BF52-9590F9CD17D4}"/>
          </ac:spMkLst>
        </pc:spChg>
        <pc:spChg chg="del">
          <ac:chgData name="Roberto Spighi" userId="3bc39ad7-d6c7-44c6-95d2-de4a834b186c" providerId="ADAL" clId="{B0C75A24-C95F-4BBB-A88F-581C61DAAB5B}" dt="2021-11-26T14:30:44.315" v="3225" actId="478"/>
          <ac:spMkLst>
            <pc:docMk/>
            <pc:sldMk cId="71451261" sldId="506"/>
            <ac:spMk id="5" creationId="{B3465EEC-7880-4C0C-911F-870E2FAC7FBF}"/>
          </ac:spMkLst>
        </pc:spChg>
        <pc:spChg chg="del">
          <ac:chgData name="Roberto Spighi" userId="3bc39ad7-d6c7-44c6-95d2-de4a834b186c" providerId="ADAL" clId="{B0C75A24-C95F-4BBB-A88F-581C61DAAB5B}" dt="2021-11-26T14:30:41.894" v="3224" actId="478"/>
          <ac:spMkLst>
            <pc:docMk/>
            <pc:sldMk cId="71451261" sldId="506"/>
            <ac:spMk id="6" creationId="{1E7392BE-13FF-4B39-9ABA-33D9375E009A}"/>
          </ac:spMkLst>
        </pc:spChg>
        <pc:spChg chg="add mod">
          <ac:chgData name="Roberto Spighi" userId="3bc39ad7-d6c7-44c6-95d2-de4a834b186c" providerId="ADAL" clId="{B0C75A24-C95F-4BBB-A88F-581C61DAAB5B}" dt="2021-11-29T23:48:57.672" v="7200" actId="1036"/>
          <ac:spMkLst>
            <pc:docMk/>
            <pc:sldMk cId="71451261" sldId="506"/>
            <ac:spMk id="7" creationId="{25A6499F-A0B3-4BC4-A2FA-301E48DCB0DA}"/>
          </ac:spMkLst>
        </pc:spChg>
        <pc:spChg chg="del">
          <ac:chgData name="Roberto Spighi" userId="3bc39ad7-d6c7-44c6-95d2-de4a834b186c" providerId="ADAL" clId="{B0C75A24-C95F-4BBB-A88F-581C61DAAB5B}" dt="2021-11-26T14:30:47.807" v="3226" actId="478"/>
          <ac:spMkLst>
            <pc:docMk/>
            <pc:sldMk cId="71451261" sldId="506"/>
            <ac:spMk id="7" creationId="{9385C866-0AD3-467B-ABF1-C5BC12162C5A}"/>
          </ac:spMkLst>
        </pc:spChg>
        <pc:spChg chg="del">
          <ac:chgData name="Roberto Spighi" userId="3bc39ad7-d6c7-44c6-95d2-de4a834b186c" providerId="ADAL" clId="{B0C75A24-C95F-4BBB-A88F-581C61DAAB5B}" dt="2021-11-26T14:30:51.301" v="3227" actId="478"/>
          <ac:spMkLst>
            <pc:docMk/>
            <pc:sldMk cId="71451261" sldId="506"/>
            <ac:spMk id="8" creationId="{BB0A4D65-9AC3-4F66-8787-E9ACFB21D591}"/>
          </ac:spMkLst>
        </pc:spChg>
        <pc:spChg chg="del">
          <ac:chgData name="Roberto Spighi" userId="3bc39ad7-d6c7-44c6-95d2-de4a834b186c" providerId="ADAL" clId="{B0C75A24-C95F-4BBB-A88F-581C61DAAB5B}" dt="2021-11-26T14:30:51.301" v="3227" actId="478"/>
          <ac:spMkLst>
            <pc:docMk/>
            <pc:sldMk cId="71451261" sldId="506"/>
            <ac:spMk id="9" creationId="{0E6434B5-BCA9-4CAD-8692-5C26D95B7F43}"/>
          </ac:spMkLst>
        </pc:spChg>
        <pc:spChg chg="add mod">
          <ac:chgData name="Roberto Spighi" userId="3bc39ad7-d6c7-44c6-95d2-de4a834b186c" providerId="ADAL" clId="{B0C75A24-C95F-4BBB-A88F-581C61DAAB5B}" dt="2021-11-29T23:48:57.672" v="7200" actId="1036"/>
          <ac:spMkLst>
            <pc:docMk/>
            <pc:sldMk cId="71451261" sldId="506"/>
            <ac:spMk id="9" creationId="{6E57FBAF-A153-43ED-B479-50AEEF71BF47}"/>
          </ac:spMkLst>
        </pc:spChg>
        <pc:spChg chg="add mod">
          <ac:chgData name="Roberto Spighi" userId="3bc39ad7-d6c7-44c6-95d2-de4a834b186c" providerId="ADAL" clId="{B0C75A24-C95F-4BBB-A88F-581C61DAAB5B}" dt="2021-11-29T23:46:15.971" v="6970" actId="1036"/>
          <ac:spMkLst>
            <pc:docMk/>
            <pc:sldMk cId="71451261" sldId="506"/>
            <ac:spMk id="10" creationId="{67E1B382-F250-4263-ACE6-DE3BC233C362}"/>
          </ac:spMkLst>
        </pc:spChg>
        <pc:spChg chg="add del mod">
          <ac:chgData name="Roberto Spighi" userId="3bc39ad7-d6c7-44c6-95d2-de4a834b186c" providerId="ADAL" clId="{B0C75A24-C95F-4BBB-A88F-581C61DAAB5B}" dt="2021-11-29T23:47:07.492" v="6971" actId="478"/>
          <ac:spMkLst>
            <pc:docMk/>
            <pc:sldMk cId="71451261" sldId="506"/>
            <ac:spMk id="11" creationId="{E5E7B5B2-F23E-4ABA-9B09-6D8AAE16CB0F}"/>
          </ac:spMkLst>
        </pc:spChg>
        <pc:spChg chg="add mod">
          <ac:chgData name="Roberto Spighi" userId="3bc39ad7-d6c7-44c6-95d2-de4a834b186c" providerId="ADAL" clId="{B0C75A24-C95F-4BBB-A88F-581C61DAAB5B}" dt="2021-11-29T23:47:17.337" v="7006" actId="1038"/>
          <ac:spMkLst>
            <pc:docMk/>
            <pc:sldMk cId="71451261" sldId="506"/>
            <ac:spMk id="12" creationId="{D37F80C6-EACF-4C25-9FD1-F8F2633C2461}"/>
          </ac:spMkLst>
        </pc:spChg>
        <pc:spChg chg="add mod">
          <ac:chgData name="Roberto Spighi" userId="3bc39ad7-d6c7-44c6-95d2-de4a834b186c" providerId="ADAL" clId="{B0C75A24-C95F-4BBB-A88F-581C61DAAB5B}" dt="2021-11-29T23:47:17.337" v="7006" actId="1038"/>
          <ac:spMkLst>
            <pc:docMk/>
            <pc:sldMk cId="71451261" sldId="506"/>
            <ac:spMk id="14" creationId="{C022C82F-D279-449C-A49C-AF8FE31DE23B}"/>
          </ac:spMkLst>
        </pc:spChg>
        <pc:spChg chg="add del mod">
          <ac:chgData name="Roberto Spighi" userId="3bc39ad7-d6c7-44c6-95d2-de4a834b186c" providerId="ADAL" clId="{B0C75A24-C95F-4BBB-A88F-581C61DAAB5B}" dt="2021-11-29T08:25:10.023" v="5645" actId="478"/>
          <ac:spMkLst>
            <pc:docMk/>
            <pc:sldMk cId="71451261" sldId="506"/>
            <ac:spMk id="16" creationId="{690A780A-EF91-4F45-A47C-87A360242F58}"/>
          </ac:spMkLst>
        </pc:spChg>
        <pc:spChg chg="add del mod">
          <ac:chgData name="Roberto Spighi" userId="3bc39ad7-d6c7-44c6-95d2-de4a834b186c" providerId="ADAL" clId="{B0C75A24-C95F-4BBB-A88F-581C61DAAB5B}" dt="2021-11-29T08:21:43.619" v="5557" actId="478"/>
          <ac:spMkLst>
            <pc:docMk/>
            <pc:sldMk cId="71451261" sldId="506"/>
            <ac:spMk id="17" creationId="{8957D9B4-2450-4596-B43A-C3F42F67DE14}"/>
          </ac:spMkLst>
        </pc:spChg>
        <pc:spChg chg="mod">
          <ac:chgData name="Roberto Spighi" userId="3bc39ad7-d6c7-44c6-95d2-de4a834b186c" providerId="ADAL" clId="{B0C75A24-C95F-4BBB-A88F-581C61DAAB5B}" dt="2021-11-29T07:24:26.260" v="5365" actId="1038"/>
          <ac:spMkLst>
            <pc:docMk/>
            <pc:sldMk cId="71451261" sldId="506"/>
            <ac:spMk id="18" creationId="{E7AFB734-9F71-47EC-A3F5-576749910C82}"/>
          </ac:spMkLst>
        </pc:spChg>
        <pc:spChg chg="add del mod">
          <ac:chgData name="Roberto Spighi" userId="3bc39ad7-d6c7-44c6-95d2-de4a834b186c" providerId="ADAL" clId="{B0C75A24-C95F-4BBB-A88F-581C61DAAB5B}" dt="2021-11-29T08:30:47.957" v="5761" actId="478"/>
          <ac:spMkLst>
            <pc:docMk/>
            <pc:sldMk cId="71451261" sldId="506"/>
            <ac:spMk id="19" creationId="{BB6F7DA5-BC17-4336-BA70-F7CC708731E6}"/>
          </ac:spMkLst>
        </pc:spChg>
        <pc:spChg chg="add del mod ord">
          <ac:chgData name="Roberto Spighi" userId="3bc39ad7-d6c7-44c6-95d2-de4a834b186c" providerId="ADAL" clId="{B0C75A24-C95F-4BBB-A88F-581C61DAAB5B}" dt="2021-11-29T08:30:47.957" v="5761" actId="478"/>
          <ac:spMkLst>
            <pc:docMk/>
            <pc:sldMk cId="71451261" sldId="506"/>
            <ac:spMk id="20" creationId="{5F2AA9C0-D543-47FB-8E74-190C7E9A1E2E}"/>
          </ac:spMkLst>
        </pc:spChg>
        <pc:cxnChg chg="add mod">
          <ac:chgData name="Roberto Spighi" userId="3bc39ad7-d6c7-44c6-95d2-de4a834b186c" providerId="ADAL" clId="{B0C75A24-C95F-4BBB-A88F-581C61DAAB5B}" dt="2021-11-29T23:48:57.672" v="7200" actId="1036"/>
          <ac:cxnSpMkLst>
            <pc:docMk/>
            <pc:sldMk cId="71451261" sldId="506"/>
            <ac:cxnSpMk id="6" creationId="{F53B331D-256B-4105-9D1B-ED9BB150B9AC}"/>
          </ac:cxnSpMkLst>
        </pc:cxnChg>
        <pc:cxnChg chg="add mod">
          <ac:chgData name="Roberto Spighi" userId="3bc39ad7-d6c7-44c6-95d2-de4a834b186c" providerId="ADAL" clId="{B0C75A24-C95F-4BBB-A88F-581C61DAAB5B}" dt="2021-11-29T23:48:57.672" v="7200" actId="1036"/>
          <ac:cxnSpMkLst>
            <pc:docMk/>
            <pc:sldMk cId="71451261" sldId="506"/>
            <ac:cxnSpMk id="8" creationId="{9167B021-430F-40D7-A0C8-4F5460BD2BE3}"/>
          </ac:cxnSpMkLst>
        </pc:cxnChg>
      </pc:sldChg>
      <pc:sldChg chg="addSp delSp modSp add mod">
        <pc:chgData name="Roberto Spighi" userId="3bc39ad7-d6c7-44c6-95d2-de4a834b186c" providerId="ADAL" clId="{B0C75A24-C95F-4BBB-A88F-581C61DAAB5B}" dt="2021-11-30T00:17:21.292" v="7884" actId="21"/>
        <pc:sldMkLst>
          <pc:docMk/>
          <pc:sldMk cId="2547366366" sldId="507"/>
        </pc:sldMkLst>
        <pc:spChg chg="mod">
          <ac:chgData name="Roberto Spighi" userId="3bc39ad7-d6c7-44c6-95d2-de4a834b186c" providerId="ADAL" clId="{B0C75A24-C95F-4BBB-A88F-581C61DAAB5B}" dt="2021-11-29T16:40:18.599" v="6847" actId="1037"/>
          <ac:spMkLst>
            <pc:docMk/>
            <pc:sldMk cId="2547366366" sldId="507"/>
            <ac:spMk id="2" creationId="{00000000-0000-0000-0000-000000000000}"/>
          </ac:spMkLst>
        </pc:spChg>
        <pc:spChg chg="del">
          <ac:chgData name="Roberto Spighi" userId="3bc39ad7-d6c7-44c6-95d2-de4a834b186c" providerId="ADAL" clId="{B0C75A24-C95F-4BBB-A88F-581C61DAAB5B}" dt="2021-11-29T08:29:47.619" v="5719" actId="478"/>
          <ac:spMkLst>
            <pc:docMk/>
            <pc:sldMk cId="2547366366" sldId="507"/>
            <ac:spMk id="4" creationId="{966D6AF9-EB1C-4CDF-A7DF-CED42DF1FD21}"/>
          </ac:spMkLst>
        </pc:spChg>
        <pc:spChg chg="del">
          <ac:chgData name="Roberto Spighi" userId="3bc39ad7-d6c7-44c6-95d2-de4a834b186c" providerId="ADAL" clId="{B0C75A24-C95F-4BBB-A88F-581C61DAAB5B}" dt="2021-11-29T08:30:11.390" v="5730" actId="478"/>
          <ac:spMkLst>
            <pc:docMk/>
            <pc:sldMk cId="2547366366" sldId="507"/>
            <ac:spMk id="5" creationId="{8E5E2C53-3250-46AC-BF52-9590F9CD17D4}"/>
          </ac:spMkLst>
        </pc:spChg>
        <pc:spChg chg="del">
          <ac:chgData name="Roberto Spighi" userId="3bc39ad7-d6c7-44c6-95d2-de4a834b186c" providerId="ADAL" clId="{B0C75A24-C95F-4BBB-A88F-581C61DAAB5B}" dt="2021-11-29T08:30:11.390" v="5730" actId="478"/>
          <ac:spMkLst>
            <pc:docMk/>
            <pc:sldMk cId="2547366366" sldId="507"/>
            <ac:spMk id="7" creationId="{25A6499F-A0B3-4BC4-A2FA-301E48DCB0DA}"/>
          </ac:spMkLst>
        </pc:spChg>
        <pc:spChg chg="del">
          <ac:chgData name="Roberto Spighi" userId="3bc39ad7-d6c7-44c6-95d2-de4a834b186c" providerId="ADAL" clId="{B0C75A24-C95F-4BBB-A88F-581C61DAAB5B}" dt="2021-11-29T08:30:11.390" v="5730" actId="478"/>
          <ac:spMkLst>
            <pc:docMk/>
            <pc:sldMk cId="2547366366" sldId="507"/>
            <ac:spMk id="9" creationId="{6E57FBAF-A153-43ED-B479-50AEEF71BF47}"/>
          </ac:spMkLst>
        </pc:spChg>
        <pc:spChg chg="del">
          <ac:chgData name="Roberto Spighi" userId="3bc39ad7-d6c7-44c6-95d2-de4a834b186c" providerId="ADAL" clId="{B0C75A24-C95F-4BBB-A88F-581C61DAAB5B}" dt="2021-11-29T08:30:23.004" v="5733" actId="478"/>
          <ac:spMkLst>
            <pc:docMk/>
            <pc:sldMk cId="2547366366" sldId="507"/>
            <ac:spMk id="10" creationId="{67E1B382-F250-4263-ACE6-DE3BC233C362}"/>
          </ac:spMkLst>
        </pc:spChg>
        <pc:spChg chg="del">
          <ac:chgData name="Roberto Spighi" userId="3bc39ad7-d6c7-44c6-95d2-de4a834b186c" providerId="ADAL" clId="{B0C75A24-C95F-4BBB-A88F-581C61DAAB5B}" dt="2021-11-29T08:30:17.709" v="5731" actId="478"/>
          <ac:spMkLst>
            <pc:docMk/>
            <pc:sldMk cId="2547366366" sldId="507"/>
            <ac:spMk id="11" creationId="{E5E7B5B2-F23E-4ABA-9B09-6D8AAE16CB0F}"/>
          </ac:spMkLst>
        </pc:spChg>
        <pc:spChg chg="del">
          <ac:chgData name="Roberto Spighi" userId="3bc39ad7-d6c7-44c6-95d2-de4a834b186c" providerId="ADAL" clId="{B0C75A24-C95F-4BBB-A88F-581C61DAAB5B}" dt="2021-11-29T08:30:17.709" v="5731" actId="478"/>
          <ac:spMkLst>
            <pc:docMk/>
            <pc:sldMk cId="2547366366" sldId="507"/>
            <ac:spMk id="12" creationId="{D37F80C6-EACF-4C25-9FD1-F8F2633C2461}"/>
          </ac:spMkLst>
        </pc:spChg>
        <pc:spChg chg="del">
          <ac:chgData name="Roberto Spighi" userId="3bc39ad7-d6c7-44c6-95d2-de4a834b186c" providerId="ADAL" clId="{B0C75A24-C95F-4BBB-A88F-581C61DAAB5B}" dt="2021-11-29T08:30:20.341" v="5732" actId="478"/>
          <ac:spMkLst>
            <pc:docMk/>
            <pc:sldMk cId="2547366366" sldId="507"/>
            <ac:spMk id="14" creationId="{C022C82F-D279-449C-A49C-AF8FE31DE23B}"/>
          </ac:spMkLst>
        </pc:spChg>
        <pc:spChg chg="add mod ord">
          <ac:chgData name="Roberto Spighi" userId="3bc39ad7-d6c7-44c6-95d2-de4a834b186c" providerId="ADAL" clId="{B0C75A24-C95F-4BBB-A88F-581C61DAAB5B}" dt="2021-11-29T16:27:11.398" v="6739" actId="1035"/>
          <ac:spMkLst>
            <pc:docMk/>
            <pc:sldMk cId="2547366366" sldId="507"/>
            <ac:spMk id="15" creationId="{8658C68D-C591-4D62-AFD0-02AF6FA60410}"/>
          </ac:spMkLst>
        </pc:spChg>
        <pc:spChg chg="add mod">
          <ac:chgData name="Roberto Spighi" userId="3bc39ad7-d6c7-44c6-95d2-de4a834b186c" providerId="ADAL" clId="{B0C75A24-C95F-4BBB-A88F-581C61DAAB5B}" dt="2021-11-30T00:05:46.488" v="7364" actId="20577"/>
          <ac:spMkLst>
            <pc:docMk/>
            <pc:sldMk cId="2547366366" sldId="507"/>
            <ac:spMk id="16" creationId="{EFEB30E5-6F0D-44AA-AAF9-98A01FDB4257}"/>
          </ac:spMkLst>
        </pc:spChg>
        <pc:spChg chg="add mod">
          <ac:chgData name="Roberto Spighi" userId="3bc39ad7-d6c7-44c6-95d2-de4a834b186c" providerId="ADAL" clId="{B0C75A24-C95F-4BBB-A88F-581C61DAAB5B}" dt="2021-11-30T00:01:02.990" v="7343" actId="1076"/>
          <ac:spMkLst>
            <pc:docMk/>
            <pc:sldMk cId="2547366366" sldId="507"/>
            <ac:spMk id="17" creationId="{0EDC2E79-CE28-4255-ADC0-31C5E8706D26}"/>
          </ac:spMkLst>
        </pc:spChg>
        <pc:spChg chg="mod">
          <ac:chgData name="Roberto Spighi" userId="3bc39ad7-d6c7-44c6-95d2-de4a834b186c" providerId="ADAL" clId="{B0C75A24-C95F-4BBB-A88F-581C61DAAB5B}" dt="2021-11-29T23:56:30.204" v="7311" actId="14100"/>
          <ac:spMkLst>
            <pc:docMk/>
            <pc:sldMk cId="2547366366" sldId="507"/>
            <ac:spMk id="18" creationId="{E7AFB734-9F71-47EC-A3F5-576749910C82}"/>
          </ac:spMkLst>
        </pc:spChg>
        <pc:spChg chg="del mod">
          <ac:chgData name="Roberto Spighi" userId="3bc39ad7-d6c7-44c6-95d2-de4a834b186c" providerId="ADAL" clId="{B0C75A24-C95F-4BBB-A88F-581C61DAAB5B}" dt="2021-11-30T00:17:21.292" v="7884" actId="21"/>
          <ac:spMkLst>
            <pc:docMk/>
            <pc:sldMk cId="2547366366" sldId="507"/>
            <ac:spMk id="19" creationId="{BB6F7DA5-BC17-4336-BA70-F7CC708731E6}"/>
          </ac:spMkLst>
        </pc:spChg>
        <pc:spChg chg="del mod">
          <ac:chgData name="Roberto Spighi" userId="3bc39ad7-d6c7-44c6-95d2-de4a834b186c" providerId="ADAL" clId="{B0C75A24-C95F-4BBB-A88F-581C61DAAB5B}" dt="2021-11-30T00:17:21.292" v="7884" actId="21"/>
          <ac:spMkLst>
            <pc:docMk/>
            <pc:sldMk cId="2547366366" sldId="507"/>
            <ac:spMk id="20" creationId="{5F2AA9C0-D543-47FB-8E74-190C7E9A1E2E}"/>
          </ac:spMkLst>
        </pc:spChg>
        <pc:spChg chg="add mod">
          <ac:chgData name="Roberto Spighi" userId="3bc39ad7-d6c7-44c6-95d2-de4a834b186c" providerId="ADAL" clId="{B0C75A24-C95F-4BBB-A88F-581C61DAAB5B}" dt="2021-11-30T00:04:32.583" v="7360" actId="1036"/>
          <ac:spMkLst>
            <pc:docMk/>
            <pc:sldMk cId="2547366366" sldId="507"/>
            <ac:spMk id="21" creationId="{BB211291-F946-46C1-9E55-B7E267FE4C54}"/>
          </ac:spMkLst>
        </pc:spChg>
        <pc:spChg chg="add mod">
          <ac:chgData name="Roberto Spighi" userId="3bc39ad7-d6c7-44c6-95d2-de4a834b186c" providerId="ADAL" clId="{B0C75A24-C95F-4BBB-A88F-581C61DAAB5B}" dt="2021-11-29T16:40:24.941" v="6865" actId="1036"/>
          <ac:spMkLst>
            <pc:docMk/>
            <pc:sldMk cId="2547366366" sldId="507"/>
            <ac:spMk id="22" creationId="{6DC47D2C-5AE9-4270-A026-FB477215B423}"/>
          </ac:spMkLst>
        </pc:spChg>
        <pc:spChg chg="add mod">
          <ac:chgData name="Roberto Spighi" userId="3bc39ad7-d6c7-44c6-95d2-de4a834b186c" providerId="ADAL" clId="{B0C75A24-C95F-4BBB-A88F-581C61DAAB5B}" dt="2021-11-29T16:40:32.084" v="6874" actId="1036"/>
          <ac:spMkLst>
            <pc:docMk/>
            <pc:sldMk cId="2547366366" sldId="507"/>
            <ac:spMk id="23" creationId="{3B887857-B8AB-45D2-8EDC-F09276CA41B6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25" creationId="{378617FC-EBA9-490E-8FAA-57B54CCD804B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26" creationId="{0AFFB9E9-74FE-4C79-845F-DD42E3F9D5C6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27" creationId="{5EF54DD4-2FF2-4967-B4F3-E67434D7671C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29" creationId="{7D6DDEBF-7D0D-4890-B33A-24CBAC89BBB5}"/>
          </ac:spMkLst>
        </pc:spChg>
        <pc:spChg chg="del mod topLvl">
          <ac:chgData name="Roberto Spighi" userId="3bc39ad7-d6c7-44c6-95d2-de4a834b186c" providerId="ADAL" clId="{B0C75A24-C95F-4BBB-A88F-581C61DAAB5B}" dt="2021-11-29T16:28:56.470" v="6776" actId="478"/>
          <ac:spMkLst>
            <pc:docMk/>
            <pc:sldMk cId="2547366366" sldId="507"/>
            <ac:spMk id="30" creationId="{BE43B5B4-39E0-4037-960C-A4038C3D8010}"/>
          </ac:spMkLst>
        </pc:spChg>
        <pc:spChg chg="del mod">
          <ac:chgData name="Roberto Spighi" userId="3bc39ad7-d6c7-44c6-95d2-de4a834b186c" providerId="ADAL" clId="{B0C75A24-C95F-4BBB-A88F-581C61DAAB5B}" dt="2021-11-29T16:28:36.650" v="6774" actId="478"/>
          <ac:spMkLst>
            <pc:docMk/>
            <pc:sldMk cId="2547366366" sldId="507"/>
            <ac:spMk id="32" creationId="{3F3CCDB5-3E64-4136-A40A-75559A1CD26F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33" creationId="{7B10A728-D5A3-487C-8094-19CF4FF968D8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34" creationId="{F6B960FB-12A7-4B7F-A856-E7E921B18A1B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35" creationId="{8B6D0B53-5647-403D-8478-D5282395B7A1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36" creationId="{D2D2E9AC-DE2D-4E3E-9961-ADF018D9360D}"/>
          </ac:spMkLst>
        </pc:spChg>
        <pc:spChg chg="del mod topLvl">
          <ac:chgData name="Roberto Spighi" userId="3bc39ad7-d6c7-44c6-95d2-de4a834b186c" providerId="ADAL" clId="{B0C75A24-C95F-4BBB-A88F-581C61DAAB5B}" dt="2021-11-29T16:29:11.564" v="6779" actId="478"/>
          <ac:spMkLst>
            <pc:docMk/>
            <pc:sldMk cId="2547366366" sldId="507"/>
            <ac:spMk id="37" creationId="{D9EA10A4-918B-4843-8A1F-67FAB308DA0B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38" creationId="{2A6828E3-9CAB-4F29-BC75-F9E1ECCE24A4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39" creationId="{EBE98A72-E659-4792-94B9-CD0A5D7ADBCE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40" creationId="{101FEAE3-90BE-4B13-BF84-FDB7F9004630}"/>
          </ac:spMkLst>
        </pc:spChg>
        <pc:spChg chg="del mod topLvl">
          <ac:chgData name="Roberto Spighi" userId="3bc39ad7-d6c7-44c6-95d2-de4a834b186c" providerId="ADAL" clId="{B0C75A24-C95F-4BBB-A88F-581C61DAAB5B}" dt="2021-11-29T16:29:21.935" v="6781" actId="478"/>
          <ac:spMkLst>
            <pc:docMk/>
            <pc:sldMk cId="2547366366" sldId="507"/>
            <ac:spMk id="41" creationId="{F023B4AA-85A0-47DD-A62E-17A58611998B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42" creationId="{E40E9A38-76D4-4B40-96B6-4E2E2001CD25}"/>
          </ac:spMkLst>
        </pc:spChg>
        <pc:spChg chg="del mod topLvl">
          <ac:chgData name="Roberto Spighi" userId="3bc39ad7-d6c7-44c6-95d2-de4a834b186c" providerId="ADAL" clId="{B0C75A24-C95F-4BBB-A88F-581C61DAAB5B}" dt="2021-11-29T16:29:18.080" v="6780" actId="478"/>
          <ac:spMkLst>
            <pc:docMk/>
            <pc:sldMk cId="2547366366" sldId="507"/>
            <ac:spMk id="45" creationId="{99FE4338-CCF3-485E-8493-5A21929F724D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46" creationId="{E2DBE182-CFEE-4062-B1F6-4FB65E5617DF}"/>
          </ac:spMkLst>
        </pc:spChg>
        <pc:spChg chg="mod topLvl">
          <ac:chgData name="Roberto Spighi" userId="3bc39ad7-d6c7-44c6-95d2-de4a834b186c" providerId="ADAL" clId="{B0C75A24-C95F-4BBB-A88F-581C61DAAB5B}" dt="2021-11-29T16:29:45.944" v="6784" actId="164"/>
          <ac:spMkLst>
            <pc:docMk/>
            <pc:sldMk cId="2547366366" sldId="507"/>
            <ac:spMk id="47" creationId="{E7892F9B-2250-4FE9-8E57-46195F18E915}"/>
          </ac:spMkLst>
        </pc:spChg>
        <pc:spChg chg="del mod topLvl">
          <ac:chgData name="Roberto Spighi" userId="3bc39ad7-d6c7-44c6-95d2-de4a834b186c" providerId="ADAL" clId="{B0C75A24-C95F-4BBB-A88F-581C61DAAB5B}" dt="2021-11-29T16:29:29.430" v="6783" actId="478"/>
          <ac:spMkLst>
            <pc:docMk/>
            <pc:sldMk cId="2547366366" sldId="507"/>
            <ac:spMk id="48" creationId="{CF1484D4-539A-450C-B224-7300650E7024}"/>
          </ac:spMkLst>
        </pc:spChg>
        <pc:spChg chg="del mod topLvl">
          <ac:chgData name="Roberto Spighi" userId="3bc39ad7-d6c7-44c6-95d2-de4a834b186c" providerId="ADAL" clId="{B0C75A24-C95F-4BBB-A88F-581C61DAAB5B}" dt="2021-11-29T16:29:25.961" v="6782" actId="478"/>
          <ac:spMkLst>
            <pc:docMk/>
            <pc:sldMk cId="2547366366" sldId="507"/>
            <ac:spMk id="49" creationId="{266B985A-4856-4191-8637-B7F82A6F0F70}"/>
          </ac:spMkLst>
        </pc:spChg>
        <pc:spChg chg="del mod topLvl">
          <ac:chgData name="Roberto Spighi" userId="3bc39ad7-d6c7-44c6-95d2-de4a834b186c" providerId="ADAL" clId="{B0C75A24-C95F-4BBB-A88F-581C61DAAB5B}" dt="2021-11-29T16:29:04.519" v="6778" actId="478"/>
          <ac:spMkLst>
            <pc:docMk/>
            <pc:sldMk cId="2547366366" sldId="507"/>
            <ac:spMk id="50" creationId="{B886551B-BE7D-4344-880A-B4D3BC1B03A1}"/>
          </ac:spMkLst>
        </pc:spChg>
        <pc:spChg chg="add mod">
          <ac:chgData name="Roberto Spighi" userId="3bc39ad7-d6c7-44c6-95d2-de4a834b186c" providerId="ADAL" clId="{B0C75A24-C95F-4BBB-A88F-581C61DAAB5B}" dt="2021-11-30T00:00:47.558" v="7331" actId="1076"/>
          <ac:spMkLst>
            <pc:docMk/>
            <pc:sldMk cId="2547366366" sldId="507"/>
            <ac:spMk id="54" creationId="{D4FB5124-DD99-4589-B6BE-06CC8D53ED06}"/>
          </ac:spMkLst>
        </pc:spChg>
        <pc:grpChg chg="add del mod">
          <ac:chgData name="Roberto Spighi" userId="3bc39ad7-d6c7-44c6-95d2-de4a834b186c" providerId="ADAL" clId="{B0C75A24-C95F-4BBB-A88F-581C61DAAB5B}" dt="2021-11-29T16:28:48.171" v="6775" actId="165"/>
          <ac:grpSpMkLst>
            <pc:docMk/>
            <pc:sldMk cId="2547366366" sldId="507"/>
            <ac:grpSpMk id="24" creationId="{23ED8670-8331-4E59-A840-8E934DFB1059}"/>
          </ac:grpSpMkLst>
        </pc:grpChg>
        <pc:grpChg chg="add mod">
          <ac:chgData name="Roberto Spighi" userId="3bc39ad7-d6c7-44c6-95d2-de4a834b186c" providerId="ADAL" clId="{B0C75A24-C95F-4BBB-A88F-581C61DAAB5B}" dt="2021-11-29T16:29:55.091" v="6786" actId="1076"/>
          <ac:grpSpMkLst>
            <pc:docMk/>
            <pc:sldMk cId="2547366366" sldId="507"/>
            <ac:grpSpMk id="51" creationId="{63294F8E-1BCA-4648-A4E4-75FEE559767E}"/>
          </ac:grpSpMkLst>
        </pc:grpChg>
        <pc:picChg chg="add del">
          <ac:chgData name="Roberto Spighi" userId="3bc39ad7-d6c7-44c6-95d2-de4a834b186c" providerId="ADAL" clId="{B0C75A24-C95F-4BBB-A88F-581C61DAAB5B}" dt="2021-11-29T16:08:07.364" v="6347" actId="478"/>
          <ac:picMkLst>
            <pc:docMk/>
            <pc:sldMk cId="2547366366" sldId="507"/>
            <ac:picMk id="13" creationId="{16B0BEEC-7C6B-4B4D-926C-868802A10509}"/>
          </ac:picMkLst>
        </pc:picChg>
        <pc:picChg chg="add mod modCrop">
          <ac:chgData name="Roberto Spighi" userId="3bc39ad7-d6c7-44c6-95d2-de4a834b186c" providerId="ADAL" clId="{B0C75A24-C95F-4BBB-A88F-581C61DAAB5B}" dt="2021-11-29T16:33:08.867" v="6793" actId="1076"/>
          <ac:picMkLst>
            <pc:docMk/>
            <pc:sldMk cId="2547366366" sldId="507"/>
            <ac:picMk id="53" creationId="{857FF3E0-6FA5-45BD-BFD2-D8EFB43005E2}"/>
          </ac:picMkLst>
        </pc:picChg>
        <pc:cxnChg chg="del">
          <ac:chgData name="Roberto Spighi" userId="3bc39ad7-d6c7-44c6-95d2-de4a834b186c" providerId="ADAL" clId="{B0C75A24-C95F-4BBB-A88F-581C61DAAB5B}" dt="2021-11-29T08:30:11.390" v="5730" actId="478"/>
          <ac:cxnSpMkLst>
            <pc:docMk/>
            <pc:sldMk cId="2547366366" sldId="507"/>
            <ac:cxnSpMk id="6" creationId="{F53B331D-256B-4105-9D1B-ED9BB150B9AC}"/>
          </ac:cxnSpMkLst>
        </pc:cxnChg>
        <pc:cxnChg chg="del">
          <ac:chgData name="Roberto Spighi" userId="3bc39ad7-d6c7-44c6-95d2-de4a834b186c" providerId="ADAL" clId="{B0C75A24-C95F-4BBB-A88F-581C61DAAB5B}" dt="2021-11-29T08:30:11.390" v="5730" actId="478"/>
          <ac:cxnSpMkLst>
            <pc:docMk/>
            <pc:sldMk cId="2547366366" sldId="507"/>
            <ac:cxnSpMk id="8" creationId="{9167B021-430F-40D7-A0C8-4F5460BD2BE3}"/>
          </ac:cxnSpMkLst>
        </pc:cxnChg>
        <pc:cxnChg chg="mod topLvl">
          <ac:chgData name="Roberto Spighi" userId="3bc39ad7-d6c7-44c6-95d2-de4a834b186c" providerId="ADAL" clId="{B0C75A24-C95F-4BBB-A88F-581C61DAAB5B}" dt="2021-11-29T16:29:45.944" v="6784" actId="164"/>
          <ac:cxnSpMkLst>
            <pc:docMk/>
            <pc:sldMk cId="2547366366" sldId="507"/>
            <ac:cxnSpMk id="28" creationId="{0908639B-54D1-41AC-8CE2-A3D93B9576F6}"/>
          </ac:cxnSpMkLst>
        </pc:cxnChg>
        <pc:cxnChg chg="mod topLvl">
          <ac:chgData name="Roberto Spighi" userId="3bc39ad7-d6c7-44c6-95d2-de4a834b186c" providerId="ADAL" clId="{B0C75A24-C95F-4BBB-A88F-581C61DAAB5B}" dt="2021-11-29T16:29:45.944" v="6784" actId="164"/>
          <ac:cxnSpMkLst>
            <pc:docMk/>
            <pc:sldMk cId="2547366366" sldId="507"/>
            <ac:cxnSpMk id="31" creationId="{E7F8AC07-A193-487D-BE6B-18F83ADC5888}"/>
          </ac:cxnSpMkLst>
        </pc:cxnChg>
        <pc:cxnChg chg="mod topLvl">
          <ac:chgData name="Roberto Spighi" userId="3bc39ad7-d6c7-44c6-95d2-de4a834b186c" providerId="ADAL" clId="{B0C75A24-C95F-4BBB-A88F-581C61DAAB5B}" dt="2021-11-29T16:29:45.944" v="6784" actId="164"/>
          <ac:cxnSpMkLst>
            <pc:docMk/>
            <pc:sldMk cId="2547366366" sldId="507"/>
            <ac:cxnSpMk id="43" creationId="{046E7CE0-0DCD-499B-B7E8-6EBF0F4F3265}"/>
          </ac:cxnSpMkLst>
        </pc:cxnChg>
        <pc:cxnChg chg="mod topLvl">
          <ac:chgData name="Roberto Spighi" userId="3bc39ad7-d6c7-44c6-95d2-de4a834b186c" providerId="ADAL" clId="{B0C75A24-C95F-4BBB-A88F-581C61DAAB5B}" dt="2021-11-29T16:29:45.944" v="6784" actId="164"/>
          <ac:cxnSpMkLst>
            <pc:docMk/>
            <pc:sldMk cId="2547366366" sldId="507"/>
            <ac:cxnSpMk id="44" creationId="{AEC8CC32-72C4-4D86-A02D-91D9892D8EC4}"/>
          </ac:cxnSpMkLst>
        </pc:cxnChg>
      </pc:sldChg>
      <pc:sldChg chg="addSp delSp modSp add mod">
        <pc:chgData name="Roberto Spighi" userId="3bc39ad7-d6c7-44c6-95d2-de4a834b186c" providerId="ADAL" clId="{B0C75A24-C95F-4BBB-A88F-581C61DAAB5B}" dt="2021-11-30T10:30:31.721" v="8066" actId="1035"/>
        <pc:sldMkLst>
          <pc:docMk/>
          <pc:sldMk cId="32429861" sldId="508"/>
        </pc:sldMkLst>
        <pc:spChg chg="add mod">
          <ac:chgData name="Roberto Spighi" userId="3bc39ad7-d6c7-44c6-95d2-de4a834b186c" providerId="ADAL" clId="{B0C75A24-C95F-4BBB-A88F-581C61DAAB5B}" dt="2021-11-30T08:41:24.262" v="7978" actId="1036"/>
          <ac:spMkLst>
            <pc:docMk/>
            <pc:sldMk cId="32429861" sldId="508"/>
            <ac:spMk id="12" creationId="{99AFFFDA-05C9-496F-B9CA-9477DD8CEDE8}"/>
          </ac:spMkLst>
        </pc:spChg>
        <pc:spChg chg="add mod">
          <ac:chgData name="Roberto Spighi" userId="3bc39ad7-d6c7-44c6-95d2-de4a834b186c" providerId="ADAL" clId="{B0C75A24-C95F-4BBB-A88F-581C61DAAB5B}" dt="2021-11-30T08:41:24.262" v="7978" actId="1036"/>
          <ac:spMkLst>
            <pc:docMk/>
            <pc:sldMk cId="32429861" sldId="508"/>
            <ac:spMk id="15" creationId="{0D9A4FC0-0C21-4935-B6FE-9E4FFEAF741C}"/>
          </ac:spMkLst>
        </pc:spChg>
        <pc:spChg chg="del">
          <ac:chgData name="Roberto Spighi" userId="3bc39ad7-d6c7-44c6-95d2-de4a834b186c" providerId="ADAL" clId="{B0C75A24-C95F-4BBB-A88F-581C61DAAB5B}" dt="2021-11-29T16:08:12.582" v="6348" actId="478"/>
          <ac:spMkLst>
            <pc:docMk/>
            <pc:sldMk cId="32429861" sldId="508"/>
            <ac:spMk id="16" creationId="{EFEB30E5-6F0D-44AA-AAF9-98A01FDB4257}"/>
          </ac:spMkLst>
        </pc:spChg>
        <pc:spChg chg="del">
          <ac:chgData name="Roberto Spighi" userId="3bc39ad7-d6c7-44c6-95d2-de4a834b186c" providerId="ADAL" clId="{B0C75A24-C95F-4BBB-A88F-581C61DAAB5B}" dt="2021-11-29T16:08:17.388" v="6349" actId="478"/>
          <ac:spMkLst>
            <pc:docMk/>
            <pc:sldMk cId="32429861" sldId="508"/>
            <ac:spMk id="17" creationId="{0EDC2E79-CE28-4255-ADC0-31C5E8706D26}"/>
          </ac:spMkLst>
        </pc:spChg>
        <pc:spChg chg="mod">
          <ac:chgData name="Roberto Spighi" userId="3bc39ad7-d6c7-44c6-95d2-de4a834b186c" providerId="ADAL" clId="{B0C75A24-C95F-4BBB-A88F-581C61DAAB5B}" dt="2021-11-29T23:56:39.787" v="7314" actId="20577"/>
          <ac:spMkLst>
            <pc:docMk/>
            <pc:sldMk cId="32429861" sldId="508"/>
            <ac:spMk id="18" creationId="{E7AFB734-9F71-47EC-A3F5-576749910C82}"/>
          </ac:spMkLst>
        </pc:spChg>
        <pc:spChg chg="del">
          <ac:chgData name="Roberto Spighi" userId="3bc39ad7-d6c7-44c6-95d2-de4a834b186c" providerId="ADAL" clId="{B0C75A24-C95F-4BBB-A88F-581C61DAAB5B}" dt="2021-11-29T16:08:17.388" v="6349" actId="478"/>
          <ac:spMkLst>
            <pc:docMk/>
            <pc:sldMk cId="32429861" sldId="508"/>
            <ac:spMk id="19" creationId="{BB6F7DA5-BC17-4336-BA70-F7CC708731E6}"/>
          </ac:spMkLst>
        </pc:spChg>
        <pc:spChg chg="del">
          <ac:chgData name="Roberto Spighi" userId="3bc39ad7-d6c7-44c6-95d2-de4a834b186c" providerId="ADAL" clId="{B0C75A24-C95F-4BBB-A88F-581C61DAAB5B}" dt="2021-11-29T16:08:17.388" v="6349" actId="478"/>
          <ac:spMkLst>
            <pc:docMk/>
            <pc:sldMk cId="32429861" sldId="508"/>
            <ac:spMk id="20" creationId="{5F2AA9C0-D543-47FB-8E74-190C7E9A1E2E}"/>
          </ac:spMkLst>
        </pc:spChg>
        <pc:spChg chg="del">
          <ac:chgData name="Roberto Spighi" userId="3bc39ad7-d6c7-44c6-95d2-de4a834b186c" providerId="ADAL" clId="{B0C75A24-C95F-4BBB-A88F-581C61DAAB5B}" dt="2021-11-29T16:08:17.388" v="6349" actId="478"/>
          <ac:spMkLst>
            <pc:docMk/>
            <pc:sldMk cId="32429861" sldId="508"/>
            <ac:spMk id="21" creationId="{BB211291-F946-46C1-9E55-B7E267FE4C54}"/>
          </ac:spMkLst>
        </pc:spChg>
        <pc:spChg chg="add mod">
          <ac:chgData name="Roberto Spighi" userId="3bc39ad7-d6c7-44c6-95d2-de4a834b186c" providerId="ADAL" clId="{B0C75A24-C95F-4BBB-A88F-581C61DAAB5B}" dt="2021-11-30T08:42:58.004" v="8007" actId="1076"/>
          <ac:spMkLst>
            <pc:docMk/>
            <pc:sldMk cId="32429861" sldId="508"/>
            <ac:spMk id="22" creationId="{425501DF-A216-4196-B25A-E79F0672DF43}"/>
          </ac:spMkLst>
        </pc:spChg>
        <pc:spChg chg="del">
          <ac:chgData name="Roberto Spighi" userId="3bc39ad7-d6c7-44c6-95d2-de4a834b186c" providerId="ADAL" clId="{B0C75A24-C95F-4BBB-A88F-581C61DAAB5B}" dt="2021-11-29T16:08:17.388" v="6349" actId="478"/>
          <ac:spMkLst>
            <pc:docMk/>
            <pc:sldMk cId="32429861" sldId="508"/>
            <ac:spMk id="22" creationId="{6DC47D2C-5AE9-4270-A026-FB477215B423}"/>
          </ac:spMkLst>
        </pc:spChg>
        <pc:spChg chg="del">
          <ac:chgData name="Roberto Spighi" userId="3bc39ad7-d6c7-44c6-95d2-de4a834b186c" providerId="ADAL" clId="{B0C75A24-C95F-4BBB-A88F-581C61DAAB5B}" dt="2021-11-29T16:08:17.388" v="6349" actId="478"/>
          <ac:spMkLst>
            <pc:docMk/>
            <pc:sldMk cId="32429861" sldId="508"/>
            <ac:spMk id="23" creationId="{3B887857-B8AB-45D2-8EDC-F09276CA41B6}"/>
          </ac:spMkLst>
        </pc:spChg>
        <pc:spChg chg="add mod">
          <ac:chgData name="Roberto Spighi" userId="3bc39ad7-d6c7-44c6-95d2-de4a834b186c" providerId="ADAL" clId="{B0C75A24-C95F-4BBB-A88F-581C61DAAB5B}" dt="2021-11-30T00:10:43.186" v="7489" actId="1076"/>
          <ac:spMkLst>
            <pc:docMk/>
            <pc:sldMk cId="32429861" sldId="508"/>
            <ac:spMk id="25" creationId="{E9277BB1-BE0B-4980-BA90-CDAA6229533D}"/>
          </ac:spMkLst>
        </pc:spChg>
        <pc:spChg chg="add del mod">
          <ac:chgData name="Roberto Spighi" userId="3bc39ad7-d6c7-44c6-95d2-de4a834b186c" providerId="ADAL" clId="{B0C75A24-C95F-4BBB-A88F-581C61DAAB5B}" dt="2021-11-29T16:19:28.905" v="6514"/>
          <ac:spMkLst>
            <pc:docMk/>
            <pc:sldMk cId="32429861" sldId="508"/>
            <ac:spMk id="26" creationId="{631A7DBB-AAB5-4382-82D6-6FBF7DBBF709}"/>
          </ac:spMkLst>
        </pc:spChg>
        <pc:spChg chg="add mod">
          <ac:chgData name="Roberto Spighi" userId="3bc39ad7-d6c7-44c6-95d2-de4a834b186c" providerId="ADAL" clId="{B0C75A24-C95F-4BBB-A88F-581C61DAAB5B}" dt="2021-11-29T23:53:01.508" v="7222" actId="1076"/>
          <ac:spMkLst>
            <pc:docMk/>
            <pc:sldMk cId="32429861" sldId="508"/>
            <ac:spMk id="27" creationId="{B017860B-ABBF-4EBB-8538-7F9E03B8B73B}"/>
          </ac:spMkLst>
        </pc:spChg>
        <pc:spChg chg="add mod">
          <ac:chgData name="Roberto Spighi" userId="3bc39ad7-d6c7-44c6-95d2-de4a834b186c" providerId="ADAL" clId="{B0C75A24-C95F-4BBB-A88F-581C61DAAB5B}" dt="2021-11-30T08:43:28.585" v="8016" actId="1076"/>
          <ac:spMkLst>
            <pc:docMk/>
            <pc:sldMk cId="32429861" sldId="508"/>
            <ac:spMk id="29" creationId="{861EEC98-F46D-40F7-B3ED-5508F657822A}"/>
          </ac:spMkLst>
        </pc:spChg>
        <pc:spChg chg="add del mod">
          <ac:chgData name="Roberto Spighi" userId="3bc39ad7-d6c7-44c6-95d2-de4a834b186c" providerId="ADAL" clId="{B0C75A24-C95F-4BBB-A88F-581C61DAAB5B}" dt="2021-11-30T00:09:52.804" v="7465" actId="478"/>
          <ac:spMkLst>
            <pc:docMk/>
            <pc:sldMk cId="32429861" sldId="508"/>
            <ac:spMk id="30" creationId="{075EA4EA-A429-4F62-9CC6-78800D3C032E}"/>
          </ac:spMkLst>
        </pc:spChg>
        <pc:spChg chg="add mod">
          <ac:chgData name="Roberto Spighi" userId="3bc39ad7-d6c7-44c6-95d2-de4a834b186c" providerId="ADAL" clId="{B0C75A24-C95F-4BBB-A88F-581C61DAAB5B}" dt="2021-11-30T10:29:42.196" v="8041" actId="1035"/>
          <ac:spMkLst>
            <pc:docMk/>
            <pc:sldMk cId="32429861" sldId="508"/>
            <ac:spMk id="32" creationId="{97BAC693-F407-43B3-BC2B-5863227E9A39}"/>
          </ac:spMkLst>
        </pc:spChg>
        <pc:spChg chg="add mod">
          <ac:chgData name="Roberto Spighi" userId="3bc39ad7-d6c7-44c6-95d2-de4a834b186c" providerId="ADAL" clId="{B0C75A24-C95F-4BBB-A88F-581C61DAAB5B}" dt="2021-11-30T10:29:42.196" v="8041" actId="1035"/>
          <ac:spMkLst>
            <pc:docMk/>
            <pc:sldMk cId="32429861" sldId="508"/>
            <ac:spMk id="33" creationId="{DC606910-3070-4C74-8EEF-19FF853AAEE5}"/>
          </ac:spMkLst>
        </pc:spChg>
        <pc:spChg chg="add mod">
          <ac:chgData name="Roberto Spighi" userId="3bc39ad7-d6c7-44c6-95d2-de4a834b186c" providerId="ADAL" clId="{B0C75A24-C95F-4BBB-A88F-581C61DAAB5B}" dt="2021-11-30T10:30:13.421" v="8051" actId="1038"/>
          <ac:spMkLst>
            <pc:docMk/>
            <pc:sldMk cId="32429861" sldId="508"/>
            <ac:spMk id="34" creationId="{3A82D92C-D4D5-4423-8BEA-0AB4B41301DF}"/>
          </ac:spMkLst>
        </pc:spChg>
        <pc:spChg chg="add mod">
          <ac:chgData name="Roberto Spighi" userId="3bc39ad7-d6c7-44c6-95d2-de4a834b186c" providerId="ADAL" clId="{B0C75A24-C95F-4BBB-A88F-581C61DAAB5B}" dt="2021-11-30T10:30:31.721" v="8066" actId="1035"/>
          <ac:spMkLst>
            <pc:docMk/>
            <pc:sldMk cId="32429861" sldId="508"/>
            <ac:spMk id="35" creationId="{095B2D2F-16E9-49B0-B647-656E5F94345F}"/>
          </ac:spMkLst>
        </pc:spChg>
        <pc:picChg chg="add mod">
          <ac:chgData name="Roberto Spighi" userId="3bc39ad7-d6c7-44c6-95d2-de4a834b186c" providerId="ADAL" clId="{B0C75A24-C95F-4BBB-A88F-581C61DAAB5B}" dt="2021-11-30T00:10:15.177" v="7473" actId="1035"/>
          <ac:picMkLst>
            <pc:docMk/>
            <pc:sldMk cId="32429861" sldId="508"/>
            <ac:picMk id="4" creationId="{623E3D0C-93E1-403C-AF71-710CCDCC08D2}"/>
          </ac:picMkLst>
        </pc:picChg>
        <pc:picChg chg="add mod ord modCrop">
          <ac:chgData name="Roberto Spighi" userId="3bc39ad7-d6c7-44c6-95d2-de4a834b186c" providerId="ADAL" clId="{B0C75A24-C95F-4BBB-A88F-581C61DAAB5B}" dt="2021-11-30T08:43:11.918" v="8009" actId="1076"/>
          <ac:picMkLst>
            <pc:docMk/>
            <pc:sldMk cId="32429861" sldId="508"/>
            <ac:picMk id="5" creationId="{D4F710B2-F997-4EF2-B604-F4E780163797}"/>
          </ac:picMkLst>
        </pc:picChg>
        <pc:picChg chg="add mod">
          <ac:chgData name="Roberto Spighi" userId="3bc39ad7-d6c7-44c6-95d2-de4a834b186c" providerId="ADAL" clId="{B0C75A24-C95F-4BBB-A88F-581C61DAAB5B}" dt="2021-11-29T23:53:01.508" v="7222" actId="1076"/>
          <ac:picMkLst>
            <pc:docMk/>
            <pc:sldMk cId="32429861" sldId="508"/>
            <ac:picMk id="6" creationId="{2AC9B2B4-44CC-4E17-B5E3-DBC210804480}"/>
          </ac:picMkLst>
        </pc:picChg>
        <pc:picChg chg="add mod ord">
          <ac:chgData name="Roberto Spighi" userId="3bc39ad7-d6c7-44c6-95d2-de4a834b186c" providerId="ADAL" clId="{B0C75A24-C95F-4BBB-A88F-581C61DAAB5B}" dt="2021-11-30T10:29:30.138" v="8024" actId="14100"/>
          <ac:picMkLst>
            <pc:docMk/>
            <pc:sldMk cId="32429861" sldId="508"/>
            <ac:picMk id="7" creationId="{2294DAFF-3681-4353-89A2-DA9B8C84B74E}"/>
          </ac:picMkLst>
        </pc:picChg>
        <pc:picChg chg="mod">
          <ac:chgData name="Roberto Spighi" userId="3bc39ad7-d6c7-44c6-95d2-de4a834b186c" providerId="ADAL" clId="{B0C75A24-C95F-4BBB-A88F-581C61DAAB5B}" dt="2021-11-30T00:10:15.177" v="7473" actId="1035"/>
          <ac:picMkLst>
            <pc:docMk/>
            <pc:sldMk cId="32429861" sldId="508"/>
            <ac:picMk id="13" creationId="{16B0BEEC-7C6B-4B4D-926C-868802A10509}"/>
          </ac:picMkLst>
        </pc:picChg>
        <pc:picChg chg="add mod">
          <ac:chgData name="Roberto Spighi" userId="3bc39ad7-d6c7-44c6-95d2-de4a834b186c" providerId="ADAL" clId="{B0C75A24-C95F-4BBB-A88F-581C61DAAB5B}" dt="2021-11-30T00:10:38.054" v="7488" actId="14100"/>
          <ac:picMkLst>
            <pc:docMk/>
            <pc:sldMk cId="32429861" sldId="508"/>
            <ac:picMk id="24" creationId="{F46D309E-ACB8-4D37-8491-35F997F6604A}"/>
          </ac:picMkLst>
        </pc:picChg>
        <pc:picChg chg="add del mod ord">
          <ac:chgData name="Roberto Spighi" userId="3bc39ad7-d6c7-44c6-95d2-de4a834b186c" providerId="ADAL" clId="{B0C75A24-C95F-4BBB-A88F-581C61DAAB5B}" dt="2021-11-30T08:41:28.958" v="7980" actId="478"/>
          <ac:picMkLst>
            <pc:docMk/>
            <pc:sldMk cId="32429861" sldId="508"/>
            <ac:picMk id="28" creationId="{7F3173ED-4F1E-48A5-8E8E-A288ED756EBD}"/>
          </ac:picMkLst>
        </pc:picChg>
        <pc:picChg chg="add del mod">
          <ac:chgData name="Roberto Spighi" userId="3bc39ad7-d6c7-44c6-95d2-de4a834b186c" providerId="ADAL" clId="{B0C75A24-C95F-4BBB-A88F-581C61DAAB5B}" dt="2021-11-30T10:29:11.770" v="8020" actId="478"/>
          <ac:picMkLst>
            <pc:docMk/>
            <pc:sldMk cId="32429861" sldId="508"/>
            <ac:picMk id="31" creationId="{1DDA1FA6-F4BE-4263-9797-47979341DCBE}"/>
          </ac:picMkLst>
        </pc:picChg>
      </pc:sldChg>
      <pc:sldChg chg="addSp delSp modSp add mod">
        <pc:chgData name="Roberto Spighi" userId="3bc39ad7-d6c7-44c6-95d2-de4a834b186c" providerId="ADAL" clId="{B0C75A24-C95F-4BBB-A88F-581C61DAAB5B}" dt="2021-11-30T00:18:21.085" v="7943" actId="1037"/>
        <pc:sldMkLst>
          <pc:docMk/>
          <pc:sldMk cId="4259585626" sldId="509"/>
        </pc:sldMkLst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3" creationId="{01CED1C6-5461-4093-9D7D-C9DCD1C8CD38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12" creationId="{99AFFFDA-05C9-496F-B9CA-9477DD8CEDE8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15" creationId="{0D9A4FC0-0C21-4935-B6FE-9E4FFEAF741C}"/>
          </ac:spMkLst>
        </pc:spChg>
        <pc:spChg chg="mod">
          <ac:chgData name="Roberto Spighi" userId="3bc39ad7-d6c7-44c6-95d2-de4a834b186c" providerId="ADAL" clId="{B0C75A24-C95F-4BBB-A88F-581C61DAAB5B}" dt="2021-11-30T00:17:46.309" v="7912" actId="1035"/>
          <ac:spMkLst>
            <pc:docMk/>
            <pc:sldMk cId="4259585626" sldId="509"/>
            <ac:spMk id="18" creationId="{E7AFB734-9F71-47EC-A3F5-576749910C82}"/>
          </ac:spMkLst>
        </pc:spChg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19" creationId="{9546D652-4436-41AD-A094-5EB066A93943}"/>
          </ac:spMkLst>
        </pc:spChg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21" creationId="{191A4719-7D31-42E2-8E55-4C1C9714E70A}"/>
          </ac:spMkLst>
        </pc:spChg>
        <pc:spChg chg="add del mod">
          <ac:chgData name="Roberto Spighi" userId="3bc39ad7-d6c7-44c6-95d2-de4a834b186c" providerId="ADAL" clId="{B0C75A24-C95F-4BBB-A88F-581C61DAAB5B}" dt="2021-11-30T00:15:39.807" v="7805" actId="478"/>
          <ac:spMkLst>
            <pc:docMk/>
            <pc:sldMk cId="4259585626" sldId="509"/>
            <ac:spMk id="22" creationId="{7CFDB12F-5C70-4A3C-AFD9-4007B22E890C}"/>
          </ac:spMkLst>
        </pc:spChg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23" creationId="{508C60CD-719A-4F24-B05E-2E5C59E39E48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25" creationId="{E9277BB1-BE0B-4980-BA90-CDAA6229533D}"/>
          </ac:spMkLst>
        </pc:spChg>
        <pc:spChg chg="add del mod">
          <ac:chgData name="Roberto Spighi" userId="3bc39ad7-d6c7-44c6-95d2-de4a834b186c" providerId="ADAL" clId="{B0C75A24-C95F-4BBB-A88F-581C61DAAB5B}" dt="2021-11-30T00:15:41.857" v="7806" actId="478"/>
          <ac:spMkLst>
            <pc:docMk/>
            <pc:sldMk cId="4259585626" sldId="509"/>
            <ac:spMk id="26" creationId="{F0BE97F8-FC60-44F4-9B01-7484BFAB3528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27" creationId="{B017860B-ABBF-4EBB-8538-7F9E03B8B73B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29" creationId="{861EEC98-F46D-40F7-B3ED-5508F657822A}"/>
          </ac:spMkLst>
        </pc:spChg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30" creationId="{FDF3635B-2F0A-4BDA-8766-82A123BF83FF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32" creationId="{97BAC693-F407-43B3-BC2B-5863227E9A39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33" creationId="{DC606910-3070-4C74-8EEF-19FF853AAEE5}"/>
          </ac:spMkLst>
        </pc:spChg>
        <pc:spChg chg="del">
          <ac:chgData name="Roberto Spighi" userId="3bc39ad7-d6c7-44c6-95d2-de4a834b186c" providerId="ADAL" clId="{B0C75A24-C95F-4BBB-A88F-581C61DAAB5B}" dt="2021-11-30T00:11:13.367" v="7491" actId="478"/>
          <ac:spMkLst>
            <pc:docMk/>
            <pc:sldMk cId="4259585626" sldId="509"/>
            <ac:spMk id="34" creationId="{3A82D92C-D4D5-4423-8BEA-0AB4B41301DF}"/>
          </ac:spMkLst>
        </pc:spChg>
        <pc:spChg chg="del">
          <ac:chgData name="Roberto Spighi" userId="3bc39ad7-d6c7-44c6-95d2-de4a834b186c" providerId="ADAL" clId="{B0C75A24-C95F-4BBB-A88F-581C61DAAB5B}" dt="2021-11-30T00:11:32.286" v="7540" actId="478"/>
          <ac:spMkLst>
            <pc:docMk/>
            <pc:sldMk cId="4259585626" sldId="509"/>
            <ac:spMk id="35" creationId="{095B2D2F-16E9-49B0-B647-656E5F94345F}"/>
          </ac:spMkLst>
        </pc:spChg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36" creationId="{56C10832-B4EB-4176-B6DA-AA75BCBFD4AB}"/>
          </ac:spMkLst>
        </pc:spChg>
        <pc:spChg chg="add mod">
          <ac:chgData name="Roberto Spighi" userId="3bc39ad7-d6c7-44c6-95d2-de4a834b186c" providerId="ADAL" clId="{B0C75A24-C95F-4BBB-A88F-581C61DAAB5B}" dt="2021-11-30T00:17:41.709" v="7906" actId="1035"/>
          <ac:spMkLst>
            <pc:docMk/>
            <pc:sldMk cId="4259585626" sldId="509"/>
            <ac:spMk id="37" creationId="{C5814341-BF55-4F13-B2E4-1E1EB2E6718A}"/>
          </ac:spMkLst>
        </pc:spChg>
        <pc:spChg chg="add mod">
          <ac:chgData name="Roberto Spighi" userId="3bc39ad7-d6c7-44c6-95d2-de4a834b186c" providerId="ADAL" clId="{B0C75A24-C95F-4BBB-A88F-581C61DAAB5B}" dt="2021-11-30T00:18:21.085" v="7943" actId="1037"/>
          <ac:spMkLst>
            <pc:docMk/>
            <pc:sldMk cId="4259585626" sldId="509"/>
            <ac:spMk id="38" creationId="{2CF1E371-A376-4093-86FC-C38F18A36751}"/>
          </ac:spMkLst>
        </pc:spChg>
        <pc:spChg chg="add mod">
          <ac:chgData name="Roberto Spighi" userId="3bc39ad7-d6c7-44c6-95d2-de4a834b186c" providerId="ADAL" clId="{B0C75A24-C95F-4BBB-A88F-581C61DAAB5B}" dt="2021-11-30T00:18:21.085" v="7943" actId="1037"/>
          <ac:spMkLst>
            <pc:docMk/>
            <pc:sldMk cId="4259585626" sldId="509"/>
            <ac:spMk id="39" creationId="{D1BE18BE-483C-40CE-9A7B-C2018F4A77AF}"/>
          </ac:spMkLst>
        </pc:spChg>
        <pc:picChg chg="del">
          <ac:chgData name="Roberto Spighi" userId="3bc39ad7-d6c7-44c6-95d2-de4a834b186c" providerId="ADAL" clId="{B0C75A24-C95F-4BBB-A88F-581C61DAAB5B}" dt="2021-11-30T00:11:13.367" v="7491" actId="478"/>
          <ac:picMkLst>
            <pc:docMk/>
            <pc:sldMk cId="4259585626" sldId="509"/>
            <ac:picMk id="4" creationId="{623E3D0C-93E1-403C-AF71-710CCDCC08D2}"/>
          </ac:picMkLst>
        </pc:picChg>
        <pc:picChg chg="del">
          <ac:chgData name="Roberto Spighi" userId="3bc39ad7-d6c7-44c6-95d2-de4a834b186c" providerId="ADAL" clId="{B0C75A24-C95F-4BBB-A88F-581C61DAAB5B}" dt="2021-11-30T00:11:13.367" v="7491" actId="478"/>
          <ac:picMkLst>
            <pc:docMk/>
            <pc:sldMk cId="4259585626" sldId="509"/>
            <ac:picMk id="6" creationId="{2AC9B2B4-44CC-4E17-B5E3-DBC210804480}"/>
          </ac:picMkLst>
        </pc:picChg>
        <pc:picChg chg="del">
          <ac:chgData name="Roberto Spighi" userId="3bc39ad7-d6c7-44c6-95d2-de4a834b186c" providerId="ADAL" clId="{B0C75A24-C95F-4BBB-A88F-581C61DAAB5B}" dt="2021-11-30T00:11:13.367" v="7491" actId="478"/>
          <ac:picMkLst>
            <pc:docMk/>
            <pc:sldMk cId="4259585626" sldId="509"/>
            <ac:picMk id="13" creationId="{16B0BEEC-7C6B-4B4D-926C-868802A10509}"/>
          </ac:picMkLst>
        </pc:picChg>
        <pc:picChg chg="del mod">
          <ac:chgData name="Roberto Spighi" userId="3bc39ad7-d6c7-44c6-95d2-de4a834b186c" providerId="ADAL" clId="{B0C75A24-C95F-4BBB-A88F-581C61DAAB5B}" dt="2021-11-30T00:11:28.516" v="7539" actId="478"/>
          <ac:picMkLst>
            <pc:docMk/>
            <pc:sldMk cId="4259585626" sldId="509"/>
            <ac:picMk id="24" creationId="{F46D309E-ACB8-4D37-8491-35F997F6604A}"/>
          </ac:picMkLst>
        </pc:picChg>
        <pc:picChg chg="del">
          <ac:chgData name="Roberto Spighi" userId="3bc39ad7-d6c7-44c6-95d2-de4a834b186c" providerId="ADAL" clId="{B0C75A24-C95F-4BBB-A88F-581C61DAAB5B}" dt="2021-11-30T00:11:24.546" v="7537" actId="478"/>
          <ac:picMkLst>
            <pc:docMk/>
            <pc:sldMk cId="4259585626" sldId="509"/>
            <ac:picMk id="28" creationId="{7F3173ED-4F1E-48A5-8E8E-A288ED756EBD}"/>
          </ac:picMkLst>
        </pc:picChg>
        <pc:picChg chg="del">
          <ac:chgData name="Roberto Spighi" userId="3bc39ad7-d6c7-44c6-95d2-de4a834b186c" providerId="ADAL" clId="{B0C75A24-C95F-4BBB-A88F-581C61DAAB5B}" dt="2021-11-30T00:11:32.286" v="7540" actId="478"/>
          <ac:picMkLst>
            <pc:docMk/>
            <pc:sldMk cId="4259585626" sldId="509"/>
            <ac:picMk id="31" creationId="{1DDA1FA6-F4BE-4263-9797-47979341DCBE}"/>
          </ac:picMkLst>
        </pc:picChg>
      </pc:sldChg>
      <pc:sldChg chg="add del">
        <pc:chgData name="Roberto Spighi" userId="3bc39ad7-d6c7-44c6-95d2-de4a834b186c" providerId="ADAL" clId="{B0C75A24-C95F-4BBB-A88F-581C61DAAB5B}" dt="2021-11-26T14:21:47.108" v="3011" actId="47"/>
        <pc:sldMkLst>
          <pc:docMk/>
          <pc:sldMk cId="2916717812" sldId="527"/>
        </pc:sldMkLst>
      </pc:sldChg>
      <pc:sldMasterChg chg="modSp modSldLayout">
        <pc:chgData name="Roberto Spighi" userId="3bc39ad7-d6c7-44c6-95d2-de4a834b186c" providerId="ADAL" clId="{B0C75A24-C95F-4BBB-A88F-581C61DAAB5B}" dt="2021-11-26T10:51:38.063" v="2270"/>
        <pc:sldMasterMkLst>
          <pc:docMk/>
          <pc:sldMasterMk cId="442069359" sldId="2147483684"/>
        </pc:sldMasterMkLst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asterMk cId="442069359" sldId="2147483684"/>
            <ac:spMk id="2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asterMk cId="442069359" sldId="2147483684"/>
            <ac:spMk id="3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asterMk cId="442069359" sldId="2147483684"/>
            <ac:spMk id="4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asterMk cId="442069359" sldId="2147483684"/>
            <ac:spMk id="5" creationId="{00000000-0000-0000-0000-000000000000}"/>
          </ac:spMkLst>
        </pc:spChg>
        <pc:spChg chg="mod">
          <ac:chgData name="Roberto Spighi" userId="3bc39ad7-d6c7-44c6-95d2-de4a834b186c" providerId="ADAL" clId="{B0C75A24-C95F-4BBB-A88F-581C61DAAB5B}" dt="2021-11-26T10:51:38.063" v="2270"/>
          <ac:spMkLst>
            <pc:docMk/>
            <pc:sldMasterMk cId="442069359" sldId="2147483684"/>
            <ac:spMk id="6" creationId="{00000000-0000-0000-0000-000000000000}"/>
          </ac:spMkLst>
        </pc:sp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4064686121" sldId="2147483685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4064686121" sldId="2147483685"/>
              <ac:spMk id="2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4064686121" sldId="2147483685"/>
              <ac:spMk id="3" creationId="{00000000-0000-0000-0000-000000000000}"/>
            </ac:spMkLst>
          </pc:spChg>
        </pc:sldLayout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98695684" sldId="2147483687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98695684" sldId="2147483687"/>
              <ac:spMk id="2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98695684" sldId="2147483687"/>
              <ac:spMk id="3" creationId="{00000000-0000-0000-0000-000000000000}"/>
            </ac:spMkLst>
          </pc:spChg>
        </pc:sldLayout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3382838556" sldId="2147483688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3382838556" sldId="2147483688"/>
              <ac:spMk id="3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3382838556" sldId="2147483688"/>
              <ac:spMk id="4" creationId="{00000000-0000-0000-0000-000000000000}"/>
            </ac:spMkLst>
          </pc:spChg>
        </pc:sldLayout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2405625303" sldId="2147483689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405625303" sldId="2147483689"/>
              <ac:spMk id="2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405625303" sldId="2147483689"/>
              <ac:spMk id="3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405625303" sldId="2147483689"/>
              <ac:spMk id="4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405625303" sldId="2147483689"/>
              <ac:spMk id="5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405625303" sldId="2147483689"/>
              <ac:spMk id="6" creationId="{00000000-0000-0000-0000-000000000000}"/>
            </ac:spMkLst>
          </pc:spChg>
        </pc:sldLayout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2729095017" sldId="2147483692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729095017" sldId="2147483692"/>
              <ac:spMk id="2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729095017" sldId="2147483692"/>
              <ac:spMk id="3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2729095017" sldId="2147483692"/>
              <ac:spMk id="4" creationId="{00000000-0000-0000-0000-000000000000}"/>
            </ac:spMkLst>
          </pc:spChg>
        </pc:sldLayout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436751676" sldId="2147483693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436751676" sldId="2147483693"/>
              <ac:spMk id="2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436751676" sldId="2147483693"/>
              <ac:spMk id="3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436751676" sldId="2147483693"/>
              <ac:spMk id="4" creationId="{00000000-0000-0000-0000-000000000000}"/>
            </ac:spMkLst>
          </pc:spChg>
        </pc:sldLayoutChg>
        <pc:sldLayoutChg chg="modSp">
          <pc:chgData name="Roberto Spighi" userId="3bc39ad7-d6c7-44c6-95d2-de4a834b186c" providerId="ADAL" clId="{B0C75A24-C95F-4BBB-A88F-581C61DAAB5B}" dt="2021-11-26T10:51:38.063" v="2270"/>
          <pc:sldLayoutMkLst>
            <pc:docMk/>
            <pc:sldMasterMk cId="442069359" sldId="2147483684"/>
            <pc:sldLayoutMk cId="850125373" sldId="2147483695"/>
          </pc:sldLayoutMkLst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850125373" sldId="2147483695"/>
              <ac:spMk id="2" creationId="{00000000-0000-0000-0000-000000000000}"/>
            </ac:spMkLst>
          </pc:spChg>
          <pc:spChg chg="mod">
            <ac:chgData name="Roberto Spighi" userId="3bc39ad7-d6c7-44c6-95d2-de4a834b186c" providerId="ADAL" clId="{B0C75A24-C95F-4BBB-A88F-581C61DAAB5B}" dt="2021-11-26T10:51:38.063" v="2270"/>
            <ac:spMkLst>
              <pc:docMk/>
              <pc:sldMasterMk cId="442069359" sldId="2147483684"/>
              <pc:sldLayoutMk cId="850125373" sldId="2147483695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EA6E5-FFBC-4CFA-893D-1D874946FF6C}" type="datetimeFigureOut">
              <a:rPr lang="it-IT" smtClean="0"/>
              <a:t>16/02/2022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62A2A-56D1-44B3-8209-FCE9E56FCF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569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70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45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51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82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62A2A-56D1-44B3-8209-FCE9E56FCF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34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38D4-A2A5-4B0A-AC18-1F0B731D3A39}" type="datetime1">
              <a:rPr lang="it-IT" smtClean="0"/>
              <a:t>16/02/2022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98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CDF3-1808-4CFB-8730-4EDDE6253144}" type="datetime1">
              <a:rPr lang="it-IT" smtClean="0"/>
              <a:t>16/02/2022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74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8C69-4620-4DD6-8575-6550C4EFA0DF}" type="datetime1">
              <a:rPr lang="it-IT" smtClean="0"/>
              <a:t>16/02/2022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99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1384-9F24-4FDC-92B9-CAFBB9CEB7E7}" type="datetime1">
              <a:rPr lang="it-IT" smtClean="0"/>
              <a:t>16/02/2022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45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6123-7290-4DE0-A3D8-68A44741CC61}" type="datetime1">
              <a:rPr lang="it-IT" smtClean="0"/>
              <a:t>16/02/2022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23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A4DD-3319-40E5-9EAF-B24C47175E49}" type="datetime1">
              <a:rPr lang="it-IT" smtClean="0"/>
              <a:t>16/02/2022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05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4A90-F3B7-429F-845C-C265041720A5}" type="datetime1">
              <a:rPr lang="it-IT" smtClean="0"/>
              <a:t>16/02/2022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04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566EB-9076-4F18-86F4-70199E2E5908}" type="datetime1">
              <a:rPr lang="it-IT" smtClean="0"/>
              <a:t>16/02/2022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918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06D7-62BE-4998-B7E1-9B714E1E1538}" type="datetime1">
              <a:rPr lang="it-IT" smtClean="0"/>
              <a:t>16/02/2022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61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47329-758D-49BA-91CB-C27DDD797508}" type="datetime1">
              <a:rPr lang="it-IT" smtClean="0"/>
              <a:t>16/02/2022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0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984B-69E5-4BF8-9895-B4AA5FF06535}" type="datetime1">
              <a:rPr lang="it-IT" smtClean="0"/>
              <a:t>16/02/2022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r. spighi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67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EF9D-75D8-4BFE-B5AB-CF7BD9E78242}" type="datetime1">
              <a:rPr lang="it-IT" smtClean="0"/>
              <a:t>16/02/2022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r. spighi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E4957-3B3E-4B92-B19B-2D9CF3BA0EB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05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5584371" y="6444343"/>
            <a:ext cx="360268" cy="349132"/>
          </a:xfrm>
        </p:spPr>
        <p:txBody>
          <a:bodyPr/>
          <a:lstStyle/>
          <a:p>
            <a:fld id="{775E4957-3B3E-4B92-B19B-2D9CF3BA0EB5}" type="slidenum">
              <a:rPr lang="it-IT" smtClean="0"/>
              <a:t>1</a:t>
            </a:fld>
            <a:endParaRPr lang="it-IT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E7AFB734-9F71-47EC-A3F5-5767499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78" y="152047"/>
            <a:ext cx="2499386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Goal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AAF90C0-CF74-4393-8672-C4F5C5FE6B69}"/>
              </a:ext>
            </a:extLst>
          </p:cNvPr>
          <p:cNvSpPr/>
          <p:nvPr/>
        </p:nvSpPr>
        <p:spPr>
          <a:xfrm>
            <a:off x="415215" y="1302073"/>
            <a:ext cx="11678813" cy="428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POSSIBLE CROSS SECTION MEASUREMENTS WITH ACQUIRED DATA</a:t>
            </a: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Charge changing</a:t>
            </a:r>
            <a:r>
              <a:rPr lang="en-US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:     </a:t>
            </a:r>
            <a:r>
              <a:rPr lang="it-IT" sz="2400" baseline="30000" dirty="0"/>
              <a:t>16</a:t>
            </a:r>
            <a:r>
              <a:rPr lang="it-IT" sz="2400" dirty="0"/>
              <a:t>O + Target </a:t>
            </a:r>
            <a:r>
              <a:rPr lang="it-IT" sz="2400" dirty="0">
                <a:sym typeface="Wingdings" panose="05000000000000000000" pitchFamily="2" charset="2"/>
              </a:rPr>
              <a:t> </a:t>
            </a:r>
            <a:r>
              <a:rPr lang="it-IT" sz="2400" dirty="0" err="1">
                <a:sym typeface="Wingdings" panose="05000000000000000000" pitchFamily="2" charset="2"/>
              </a:rPr>
              <a:t>something</a:t>
            </a:r>
            <a:r>
              <a:rPr lang="it-IT" sz="2400" dirty="0">
                <a:sym typeface="Wingdings" panose="05000000000000000000" pitchFamily="2" charset="2"/>
              </a:rPr>
              <a:t> ≠ </a:t>
            </a:r>
            <a:r>
              <a:rPr lang="it-IT" sz="2400" baseline="30000" dirty="0">
                <a:sym typeface="Wingdings" panose="05000000000000000000" pitchFamily="2" charset="2"/>
              </a:rPr>
              <a:t>16</a:t>
            </a:r>
            <a:r>
              <a:rPr lang="it-IT" sz="2400" dirty="0">
                <a:sym typeface="Wingdings" panose="05000000000000000000" pitchFamily="2" charset="2"/>
              </a:rPr>
              <a:t>O , </a:t>
            </a:r>
            <a:r>
              <a:rPr lang="el-GR" sz="2400" dirty="0"/>
              <a:t>Δ</a:t>
            </a:r>
            <a:r>
              <a:rPr lang="it-IT" sz="2400" dirty="0"/>
              <a:t>Z ≥ 1</a:t>
            </a:r>
            <a:endParaRPr lang="en-US" sz="24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Elemental </a:t>
            </a:r>
            <a:r>
              <a:rPr lang="en-US" sz="24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(charge):  Integral                          </a:t>
            </a:r>
            <a:r>
              <a:rPr lang="el-GR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(Z)</a:t>
            </a: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Elemental </a:t>
            </a:r>
            <a:r>
              <a:rPr lang="en-US" sz="2400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(charge):  Differential (double)   </a:t>
            </a:r>
            <a:r>
              <a:rPr lang="en-US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(Z)/d</a:t>
            </a:r>
            <a:r>
              <a:rPr lang="el-GR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it-IT" sz="24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(Z)/</a:t>
            </a: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kern="0" baseline="300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(Z)/d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endParaRPr lang="it-IT" sz="24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Isotopic:</a:t>
            </a:r>
            <a:r>
              <a:rPr lang="en-US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(Z.A):         Integral                         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(Z,A) </a:t>
            </a:r>
            <a:endParaRPr lang="en-US" sz="24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Isotopic:    </a:t>
            </a:r>
            <a:r>
              <a:rPr lang="en-US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(Z.A):</a:t>
            </a: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Differential (double)  </a:t>
            </a: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(Z,A)/d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(Z,A)/</a:t>
            </a: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400" b="1" kern="0" baseline="300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(Z,A)/d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θ</a:t>
            </a: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endParaRPr lang="it-IT" sz="24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Neutron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                   </a:t>
            </a:r>
            <a:r>
              <a:rPr lang="it-IT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Integral                        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(n)</a:t>
            </a:r>
          </a:p>
          <a:p>
            <a:pPr marL="800100" lvl="1" indent="-342900">
              <a:lnSpc>
                <a:spcPct val="150000"/>
              </a:lnSpc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Neutron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                   </a:t>
            </a:r>
            <a:r>
              <a:rPr lang="it-IT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400" kern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Differential</a:t>
            </a:r>
            <a:r>
              <a:rPr lang="it-IT" sz="24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l-GR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it-IT" sz="24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(n)/</a:t>
            </a:r>
            <a:r>
              <a:rPr lang="it-IT" sz="2400" b="1" kern="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</a:t>
            </a:r>
            <a:endParaRPr lang="it-IT" sz="24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10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54AAAEC4-E076-4D56-A331-0734B648D05A}"/>
              </a:ext>
            </a:extLst>
          </p:cNvPr>
          <p:cNvSpPr/>
          <p:nvPr/>
        </p:nvSpPr>
        <p:spPr>
          <a:xfrm>
            <a:off x="50236" y="2688650"/>
            <a:ext cx="12110976" cy="4115038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DFFCA196-70A4-46A0-A32C-7DF58C68FBF1}"/>
              </a:ext>
            </a:extLst>
          </p:cNvPr>
          <p:cNvSpPr/>
          <p:nvPr/>
        </p:nvSpPr>
        <p:spPr>
          <a:xfrm>
            <a:off x="39354" y="141399"/>
            <a:ext cx="12110976" cy="2486987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4431966" y="6323034"/>
            <a:ext cx="360268" cy="349132"/>
          </a:xfrm>
        </p:spPr>
        <p:txBody>
          <a:bodyPr/>
          <a:lstStyle/>
          <a:p>
            <a:fld id="{775E4957-3B3E-4B92-B19B-2D9CF3BA0EB5}" type="slidenum">
              <a:rPr lang="it-IT" smtClean="0"/>
              <a:t>2</a:t>
            </a:fld>
            <a:endParaRPr lang="it-IT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E7AFB734-9F71-47EC-A3F5-5767499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678" y="54312"/>
            <a:ext cx="2499386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Till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now</a:t>
            </a:r>
            <a:endParaRPr lang="it-IT" altLang="it-IT" sz="2800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9EBCD75-19FE-4EFE-A8EF-CC2C56100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7" y="3200571"/>
            <a:ext cx="3803304" cy="222398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2B29CF0-E001-4F2F-AEB9-186A0181EA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41" y="817458"/>
            <a:ext cx="5461651" cy="151694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60F558C-2CC0-4E43-8028-DB40BC063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31" y="5595527"/>
            <a:ext cx="3679634" cy="99014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7A65BCB-8AFC-4A57-BD91-04B505975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6590" y="3354700"/>
            <a:ext cx="2803530" cy="183995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B04882E-DD54-447B-9D2F-DEBD55636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4638" y="3412116"/>
            <a:ext cx="2696577" cy="178254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A46F8D3B-6005-40AC-8CE9-91379FD0FE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2400" y="3390344"/>
            <a:ext cx="2763358" cy="182608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E707BAC-A158-46F1-8098-E16FC2B76BF2}"/>
              </a:ext>
            </a:extLst>
          </p:cNvPr>
          <p:cNvSpPr txBox="1"/>
          <p:nvPr/>
        </p:nvSpPr>
        <p:spPr>
          <a:xfrm>
            <a:off x="25323" y="957532"/>
            <a:ext cx="215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GSI (2019): Angelica &amp;Marco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55C0A5D-46C2-438B-BD15-C84E605001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3" y="228601"/>
            <a:ext cx="4135457" cy="224694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87B8718-7186-436D-AB89-638CBCFD4D9F}"/>
              </a:ext>
            </a:extLst>
          </p:cNvPr>
          <p:cNvSpPr txBox="1"/>
          <p:nvPr/>
        </p:nvSpPr>
        <p:spPr>
          <a:xfrm>
            <a:off x="4150910" y="2768684"/>
            <a:ext cx="2683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GSI (2021): Riccardo 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BEA72A0-B68F-4A31-A039-75287FD0B437}"/>
              </a:ext>
            </a:extLst>
          </p:cNvPr>
          <p:cNvSpPr/>
          <p:nvPr/>
        </p:nvSpPr>
        <p:spPr>
          <a:xfrm>
            <a:off x="4792234" y="5270864"/>
            <a:ext cx="6663930" cy="1467066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DACB08E-D35A-4005-9816-60253584A48B}"/>
              </a:ext>
            </a:extLst>
          </p:cNvPr>
          <p:cNvSpPr txBox="1"/>
          <p:nvPr/>
        </p:nvSpPr>
        <p:spPr>
          <a:xfrm>
            <a:off x="4928593" y="5793475"/>
            <a:ext cx="2151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CNAO (2017): Ilaria &amp;Alessio 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0168C8B-A2B0-48B3-83AD-1A03938FEB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14203" y="5366656"/>
            <a:ext cx="3879859" cy="13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3059925" y="6502158"/>
            <a:ext cx="2057400" cy="365125"/>
          </a:xfrm>
        </p:spPr>
        <p:txBody>
          <a:bodyPr/>
          <a:lstStyle/>
          <a:p>
            <a:fld id="{775E4957-3B3E-4B92-B19B-2D9CF3BA0EB5}" type="slidenum">
              <a:rPr lang="it-IT" smtClean="0"/>
              <a:t>3</a:t>
            </a:fld>
            <a:endParaRPr lang="it-IT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E7AFB734-9F71-47EC-A3F5-5767499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502" y="61726"/>
            <a:ext cx="4536519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Acquired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Data (for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physics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AAF90C0-CF74-4393-8672-C4F5C5FE6B69}"/>
              </a:ext>
            </a:extLst>
          </p:cNvPr>
          <p:cNvSpPr/>
          <p:nvPr/>
        </p:nvSpPr>
        <p:spPr>
          <a:xfrm>
            <a:off x="99676" y="855581"/>
            <a:ext cx="1037304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GSI 2021</a:t>
            </a: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Electronic Setup:</a:t>
            </a: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it-IT" sz="2000" baseline="30000" dirty="0"/>
              <a:t>16</a:t>
            </a:r>
            <a:r>
              <a:rPr lang="it-IT" sz="2000" dirty="0"/>
              <a:t>0(200 &amp; 400 MeV/u) on C, C</a:t>
            </a:r>
            <a:r>
              <a:rPr lang="it-IT" sz="2000" baseline="-25000" dirty="0"/>
              <a:t>2</a:t>
            </a:r>
            <a:r>
              <a:rPr lang="it-IT" sz="2000" dirty="0"/>
              <a:t>H</a:t>
            </a:r>
            <a:r>
              <a:rPr lang="it-IT" sz="2000" baseline="-25000" dirty="0"/>
              <a:t>4  </a:t>
            </a:r>
            <a:r>
              <a:rPr lang="it-IT" sz="2000" dirty="0"/>
              <a:t> ~ 41·10</a:t>
            </a:r>
            <a:r>
              <a:rPr lang="it-IT" sz="2000" baseline="30000" dirty="0"/>
              <a:t>6</a:t>
            </a:r>
            <a:r>
              <a:rPr lang="it-IT" sz="2000" dirty="0"/>
              <a:t> </a:t>
            </a:r>
            <a:r>
              <a:rPr lang="it-IT" sz="2000" dirty="0" err="1"/>
              <a:t>mb&amp;trig</a:t>
            </a:r>
            <a:r>
              <a:rPr lang="it-IT" sz="2000" dirty="0"/>
              <a:t> </a:t>
            </a:r>
            <a:r>
              <a:rPr lang="it-IT" sz="2000" dirty="0" err="1"/>
              <a:t>evts</a:t>
            </a:r>
            <a:endParaRPr lang="en-US" sz="20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Neutron Setup :</a:t>
            </a: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2000" baseline="30000" dirty="0"/>
              <a:t>16</a:t>
            </a:r>
            <a:r>
              <a:rPr lang="it-IT" sz="2000" dirty="0"/>
              <a:t>0(200 &amp; 400 MeV/u) on C, C</a:t>
            </a:r>
            <a:r>
              <a:rPr lang="it-IT" sz="2000" baseline="-25000" dirty="0"/>
              <a:t>2</a:t>
            </a:r>
            <a:r>
              <a:rPr lang="it-IT" sz="2000" dirty="0"/>
              <a:t>H</a:t>
            </a:r>
            <a:r>
              <a:rPr lang="it-IT" sz="2000" baseline="-25000" dirty="0"/>
              <a:t>4     </a:t>
            </a:r>
            <a:r>
              <a:rPr lang="it-IT" sz="2000" dirty="0"/>
              <a:t>~20·10</a:t>
            </a:r>
            <a:r>
              <a:rPr lang="it-IT" sz="2000" baseline="30000" dirty="0"/>
              <a:t>3</a:t>
            </a:r>
            <a:r>
              <a:rPr lang="it-IT" sz="2000" dirty="0"/>
              <a:t> </a:t>
            </a:r>
            <a:r>
              <a:rPr lang="it-IT" sz="2000" dirty="0" err="1"/>
              <a:t>mb&amp;trig</a:t>
            </a:r>
            <a:r>
              <a:rPr lang="it-IT" sz="2000" dirty="0"/>
              <a:t> </a:t>
            </a:r>
            <a:r>
              <a:rPr lang="it-IT" sz="2000" dirty="0" err="1"/>
              <a:t>evts</a:t>
            </a: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en-US" sz="2000" b="1" kern="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CNAO 2021</a:t>
            </a:r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it-IT" sz="20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STC, TW, CALO:</a:t>
            </a:r>
            <a:r>
              <a:rPr lang="en-US" sz="2000" b="1" kern="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it-IT" sz="2000" baseline="30000" dirty="0"/>
              <a:t>12</a:t>
            </a:r>
            <a:r>
              <a:rPr lang="it-IT" sz="2000" dirty="0"/>
              <a:t>C(200 MeV/u)             on C, C</a:t>
            </a:r>
            <a:r>
              <a:rPr lang="it-IT" sz="2000" baseline="-25000" dirty="0"/>
              <a:t>2</a:t>
            </a:r>
            <a:r>
              <a:rPr lang="it-IT" sz="2000" dirty="0"/>
              <a:t>H</a:t>
            </a:r>
            <a:r>
              <a:rPr lang="it-IT" sz="2000" baseline="-25000" dirty="0"/>
              <a:t>4  </a:t>
            </a:r>
            <a:r>
              <a:rPr lang="it-IT" sz="2000" dirty="0"/>
              <a:t>~10·10</a:t>
            </a:r>
            <a:r>
              <a:rPr lang="it-IT" sz="2000" baseline="30000" dirty="0"/>
              <a:t>6</a:t>
            </a:r>
            <a:r>
              <a:rPr lang="it-IT" sz="2000" dirty="0"/>
              <a:t> mb &amp; </a:t>
            </a:r>
            <a:r>
              <a:rPr lang="it-IT" sz="2000" dirty="0" err="1"/>
              <a:t>trig</a:t>
            </a:r>
            <a:r>
              <a:rPr lang="it-IT" sz="2000" dirty="0"/>
              <a:t> </a:t>
            </a:r>
            <a:r>
              <a:rPr lang="it-IT" sz="2000" dirty="0" err="1"/>
              <a:t>evts</a:t>
            </a:r>
            <a:endParaRPr lang="it-IT" sz="2000" dirty="0"/>
          </a:p>
          <a:p>
            <a:pPr marL="800100" lvl="1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endParaRPr lang="it-IT" sz="20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0033CC"/>
              </a:buClr>
              <a:buSzPct val="70000"/>
              <a:buFont typeface="Wingdings" panose="05000000000000000000" pitchFamily="2" charset="2"/>
              <a:buChar char="q"/>
              <a:defRPr/>
            </a:pPr>
            <a:r>
              <a:rPr lang="it-IT" sz="2000" b="1" kern="0" dirty="0">
                <a:solidFill>
                  <a:srgbClr val="33CC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CNAO 2022</a:t>
            </a:r>
            <a:endParaRPr lang="en-US" sz="2000" b="1" kern="0" dirty="0">
              <a:solidFill>
                <a:srgbClr val="33CC3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5" name="Gruppo 124">
            <a:extLst>
              <a:ext uri="{FF2B5EF4-FFF2-40B4-BE49-F238E27FC236}">
                <a16:creationId xmlns:a16="http://schemas.microsoft.com/office/drawing/2014/main" id="{669F81CE-ED6A-49A5-9EA2-FEF9272BDC41}"/>
              </a:ext>
            </a:extLst>
          </p:cNvPr>
          <p:cNvGrpSpPr/>
          <p:nvPr/>
        </p:nvGrpSpPr>
        <p:grpSpPr>
          <a:xfrm>
            <a:off x="9068775" y="404517"/>
            <a:ext cx="2940835" cy="1222113"/>
            <a:chOff x="8383039" y="4022189"/>
            <a:chExt cx="3462857" cy="1338159"/>
          </a:xfrm>
        </p:grpSpPr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D261B216-62A4-4EA7-8FD5-7382600C9FC7}"/>
                </a:ext>
              </a:extLst>
            </p:cNvPr>
            <p:cNvSpPr/>
            <p:nvPr/>
          </p:nvSpPr>
          <p:spPr>
            <a:xfrm>
              <a:off x="8383039" y="4022189"/>
              <a:ext cx="3462857" cy="1338159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45" name="Cube 6">
              <a:extLst>
                <a:ext uri="{FF2B5EF4-FFF2-40B4-BE49-F238E27FC236}">
                  <a16:creationId xmlns:a16="http://schemas.microsoft.com/office/drawing/2014/main" id="{6F985000-1E72-4A9D-8897-CFC205AD95D1}"/>
                </a:ext>
              </a:extLst>
            </p:cNvPr>
            <p:cNvSpPr/>
            <p:nvPr/>
          </p:nvSpPr>
          <p:spPr>
            <a:xfrm flipH="1">
              <a:off x="8672052" y="4624239"/>
              <a:ext cx="560084" cy="291216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6" name="Cilindro 45">
              <a:extLst>
                <a:ext uri="{FF2B5EF4-FFF2-40B4-BE49-F238E27FC236}">
                  <a16:creationId xmlns:a16="http://schemas.microsoft.com/office/drawing/2014/main" id="{0B580F2D-FE00-40A2-A94B-53AF8626F94C}"/>
                </a:ext>
              </a:extLst>
            </p:cNvPr>
            <p:cNvSpPr/>
            <p:nvPr/>
          </p:nvSpPr>
          <p:spPr>
            <a:xfrm rot="16200000">
              <a:off x="8392290" y="4708885"/>
              <a:ext cx="258375" cy="108178"/>
            </a:xfrm>
            <a:prstGeom prst="can">
              <a:avLst>
                <a:gd name="adj" fmla="val 535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49" name="Connettore 1 76">
              <a:extLst>
                <a:ext uri="{FF2B5EF4-FFF2-40B4-BE49-F238E27FC236}">
                  <a16:creationId xmlns:a16="http://schemas.microsoft.com/office/drawing/2014/main" id="{7CBF1739-20C3-4963-9EC4-D9C8131A0E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6934" y="4733292"/>
              <a:ext cx="1511888" cy="110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3B12AEFB-9D06-4536-BD36-EB866A1381E3}"/>
                </a:ext>
              </a:extLst>
            </p:cNvPr>
            <p:cNvSpPr/>
            <p:nvPr/>
          </p:nvSpPr>
          <p:spPr>
            <a:xfrm>
              <a:off x="9431613" y="4733292"/>
              <a:ext cx="53425" cy="1045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D85F25E-607E-4FD8-899D-A3E38F3DD436}"/>
                </a:ext>
              </a:extLst>
            </p:cNvPr>
            <p:cNvSpPr/>
            <p:nvPr/>
          </p:nvSpPr>
          <p:spPr>
            <a:xfrm>
              <a:off x="8648917" y="4475007"/>
              <a:ext cx="649124" cy="365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.......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58" name="Connettore 1 85">
              <a:extLst>
                <a:ext uri="{FF2B5EF4-FFF2-40B4-BE49-F238E27FC236}">
                  <a16:creationId xmlns:a16="http://schemas.microsoft.com/office/drawing/2014/main" id="{2051936D-82FC-476E-BD07-5568E9658A72}"/>
                </a:ext>
              </a:extLst>
            </p:cNvPr>
            <p:cNvCxnSpPr/>
            <p:nvPr/>
          </p:nvCxnSpPr>
          <p:spPr>
            <a:xfrm rot="21480000">
              <a:off x="8575567" y="4762974"/>
              <a:ext cx="141756" cy="542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4E871BAC-9849-4B2D-9B85-3A549717C309}"/>
                </a:ext>
              </a:extLst>
            </p:cNvPr>
            <p:cNvSpPr/>
            <p:nvPr/>
          </p:nvSpPr>
          <p:spPr>
            <a:xfrm>
              <a:off x="8997287" y="4041296"/>
              <a:ext cx="13077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FOOT, v2</a:t>
              </a:r>
              <a:endParaRPr lang="it-IT" dirty="0"/>
            </a:p>
          </p:txBody>
        </p:sp>
        <p:sp>
          <p:nvSpPr>
            <p:cNvPr id="60" name="Cube 40">
              <a:extLst>
                <a:ext uri="{FF2B5EF4-FFF2-40B4-BE49-F238E27FC236}">
                  <a16:creationId xmlns:a16="http://schemas.microsoft.com/office/drawing/2014/main" id="{1D070A06-41F4-4F80-A3ED-13AB49BFC0D2}"/>
                </a:ext>
              </a:extLst>
            </p:cNvPr>
            <p:cNvSpPr/>
            <p:nvPr/>
          </p:nvSpPr>
          <p:spPr>
            <a:xfrm flipH="1">
              <a:off x="9687393" y="4542907"/>
              <a:ext cx="88422" cy="455530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Cube 40">
              <a:extLst>
                <a:ext uri="{FF2B5EF4-FFF2-40B4-BE49-F238E27FC236}">
                  <a16:creationId xmlns:a16="http://schemas.microsoft.com/office/drawing/2014/main" id="{E26D0517-E2B9-458A-A2B8-B2C6EA6FB5C2}"/>
                </a:ext>
              </a:extLst>
            </p:cNvPr>
            <p:cNvSpPr/>
            <p:nvPr/>
          </p:nvSpPr>
          <p:spPr>
            <a:xfrm flipH="1">
              <a:off x="9624173" y="4542907"/>
              <a:ext cx="88422" cy="455530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ube 39">
              <a:extLst>
                <a:ext uri="{FF2B5EF4-FFF2-40B4-BE49-F238E27FC236}">
                  <a16:creationId xmlns:a16="http://schemas.microsoft.com/office/drawing/2014/main" id="{837EAC54-24A3-4E66-8DF3-616E7D0F4FDF}"/>
                </a:ext>
              </a:extLst>
            </p:cNvPr>
            <p:cNvSpPr/>
            <p:nvPr/>
          </p:nvSpPr>
          <p:spPr>
            <a:xfrm flipH="1">
              <a:off x="9579963" y="4542907"/>
              <a:ext cx="88422" cy="455530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Cube 42">
              <a:extLst>
                <a:ext uri="{FF2B5EF4-FFF2-40B4-BE49-F238E27FC236}">
                  <a16:creationId xmlns:a16="http://schemas.microsoft.com/office/drawing/2014/main" id="{DE2E39A2-446D-4D12-B305-7A8EC39EE2F4}"/>
                </a:ext>
              </a:extLst>
            </p:cNvPr>
            <p:cNvSpPr/>
            <p:nvPr/>
          </p:nvSpPr>
          <p:spPr>
            <a:xfrm flipH="1">
              <a:off x="9522445" y="4542907"/>
              <a:ext cx="88422" cy="455530"/>
            </a:xfrm>
            <a:prstGeom prst="cube">
              <a:avLst>
                <a:gd name="adj" fmla="val 79286"/>
              </a:avLst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28E8CE6C-AC8A-435C-A23D-AC0A8DB8E68B}"/>
                </a:ext>
              </a:extLst>
            </p:cNvPr>
            <p:cNvSpPr/>
            <p:nvPr/>
          </p:nvSpPr>
          <p:spPr>
            <a:xfrm>
              <a:off x="9409827" y="4436481"/>
              <a:ext cx="382015" cy="365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….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68" name="Cube 42">
              <a:extLst>
                <a:ext uri="{FF2B5EF4-FFF2-40B4-BE49-F238E27FC236}">
                  <a16:creationId xmlns:a16="http://schemas.microsoft.com/office/drawing/2014/main" id="{8580A1A0-6DC6-410D-A27A-359094749065}"/>
                </a:ext>
              </a:extLst>
            </p:cNvPr>
            <p:cNvSpPr/>
            <p:nvPr/>
          </p:nvSpPr>
          <p:spPr>
            <a:xfrm flipH="1">
              <a:off x="10572819" y="4465051"/>
              <a:ext cx="128080" cy="612770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Cube 42">
              <a:extLst>
                <a:ext uri="{FF2B5EF4-FFF2-40B4-BE49-F238E27FC236}">
                  <a16:creationId xmlns:a16="http://schemas.microsoft.com/office/drawing/2014/main" id="{A2CC6EF1-DB48-4238-94B6-6AAD11F71B9F}"/>
                </a:ext>
              </a:extLst>
            </p:cNvPr>
            <p:cNvSpPr/>
            <p:nvPr/>
          </p:nvSpPr>
          <p:spPr>
            <a:xfrm flipH="1">
              <a:off x="10468082" y="4465051"/>
              <a:ext cx="128080" cy="612770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ube 42">
              <a:extLst>
                <a:ext uri="{FF2B5EF4-FFF2-40B4-BE49-F238E27FC236}">
                  <a16:creationId xmlns:a16="http://schemas.microsoft.com/office/drawing/2014/main" id="{62CEBC0B-EA35-465B-A22C-01D4F2675B92}"/>
                </a:ext>
              </a:extLst>
            </p:cNvPr>
            <p:cNvSpPr/>
            <p:nvPr/>
          </p:nvSpPr>
          <p:spPr>
            <a:xfrm flipH="1">
              <a:off x="10373578" y="4468080"/>
              <a:ext cx="128080" cy="612770"/>
            </a:xfrm>
            <a:prstGeom prst="cube">
              <a:avLst>
                <a:gd name="adj" fmla="val 79286"/>
              </a:avLst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DD058F36-1D72-4D6E-8F2C-87A40BBE6DA3}"/>
                </a:ext>
              </a:extLst>
            </p:cNvPr>
            <p:cNvSpPr/>
            <p:nvPr/>
          </p:nvSpPr>
          <p:spPr>
            <a:xfrm>
              <a:off x="10262911" y="4413807"/>
              <a:ext cx="446273" cy="365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72" name="Cube 26">
              <a:extLst>
                <a:ext uri="{FF2B5EF4-FFF2-40B4-BE49-F238E27FC236}">
                  <a16:creationId xmlns:a16="http://schemas.microsoft.com/office/drawing/2014/main" id="{77211AAD-CB9A-42EE-B1B3-BA7EAC8B9D13}"/>
                </a:ext>
              </a:extLst>
            </p:cNvPr>
            <p:cNvSpPr/>
            <p:nvPr/>
          </p:nvSpPr>
          <p:spPr>
            <a:xfrm flipH="1">
              <a:off x="9321961" y="4609330"/>
              <a:ext cx="169282" cy="312435"/>
            </a:xfrm>
            <a:prstGeom prst="cube">
              <a:avLst>
                <a:gd name="adj" fmla="val 47767"/>
              </a:avLst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73" name="Connettore 2 72">
              <a:extLst>
                <a:ext uri="{FF2B5EF4-FFF2-40B4-BE49-F238E27FC236}">
                  <a16:creationId xmlns:a16="http://schemas.microsoft.com/office/drawing/2014/main" id="{1B57CB89-647B-4478-8D0E-DB647EEEBD94}"/>
                </a:ext>
              </a:extLst>
            </p:cNvPr>
            <p:cNvCxnSpPr/>
            <p:nvPr/>
          </p:nvCxnSpPr>
          <p:spPr>
            <a:xfrm>
              <a:off x="9232136" y="4782540"/>
              <a:ext cx="1628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102">
              <a:extLst>
                <a:ext uri="{FF2B5EF4-FFF2-40B4-BE49-F238E27FC236}">
                  <a16:creationId xmlns:a16="http://schemas.microsoft.com/office/drawing/2014/main" id="{19C13B12-286F-4BB6-8F55-8BCCF19F57B7}"/>
                </a:ext>
              </a:extLst>
            </p:cNvPr>
            <p:cNvCxnSpPr>
              <a:cxnSpLocks/>
            </p:cNvCxnSpPr>
            <p:nvPr/>
          </p:nvCxnSpPr>
          <p:spPr>
            <a:xfrm>
              <a:off x="9791022" y="4892162"/>
              <a:ext cx="1402528" cy="1638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tangolo 74">
              <a:extLst>
                <a:ext uri="{FF2B5EF4-FFF2-40B4-BE49-F238E27FC236}">
                  <a16:creationId xmlns:a16="http://schemas.microsoft.com/office/drawing/2014/main" id="{AE63095C-B022-49B2-B2E8-421E04F8C9D4}"/>
                </a:ext>
              </a:extLst>
            </p:cNvPr>
            <p:cNvSpPr/>
            <p:nvPr/>
          </p:nvSpPr>
          <p:spPr>
            <a:xfrm rot="354077">
              <a:off x="10283772" y="4668871"/>
              <a:ext cx="446273" cy="365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.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Cube 6">
              <a:extLst>
                <a:ext uri="{FF2B5EF4-FFF2-40B4-BE49-F238E27FC236}">
                  <a16:creationId xmlns:a16="http://schemas.microsoft.com/office/drawing/2014/main" id="{6322F628-0298-4E30-BC5C-78F170503775}"/>
                </a:ext>
              </a:extLst>
            </p:cNvPr>
            <p:cNvSpPr/>
            <p:nvPr/>
          </p:nvSpPr>
          <p:spPr>
            <a:xfrm flipH="1">
              <a:off x="11167710" y="4573891"/>
              <a:ext cx="579427" cy="300668"/>
            </a:xfrm>
            <a:prstGeom prst="cube">
              <a:avLst>
                <a:gd name="adj" fmla="val 37715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" name="Cube 6">
              <a:extLst>
                <a:ext uri="{FF2B5EF4-FFF2-40B4-BE49-F238E27FC236}">
                  <a16:creationId xmlns:a16="http://schemas.microsoft.com/office/drawing/2014/main" id="{E221CEF8-E6B5-4A74-A93A-A2D915D6C361}"/>
                </a:ext>
              </a:extLst>
            </p:cNvPr>
            <p:cNvSpPr/>
            <p:nvPr/>
          </p:nvSpPr>
          <p:spPr>
            <a:xfrm flipH="1">
              <a:off x="11124158" y="4301051"/>
              <a:ext cx="269818" cy="999266"/>
            </a:xfrm>
            <a:prstGeom prst="cube">
              <a:avLst>
                <a:gd name="adj" fmla="val 65929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0" name="Rettangolo 79">
              <a:extLst>
                <a:ext uri="{FF2B5EF4-FFF2-40B4-BE49-F238E27FC236}">
                  <a16:creationId xmlns:a16="http://schemas.microsoft.com/office/drawing/2014/main" id="{83D8C77B-C060-419A-A0F4-F408F1BF30C2}"/>
                </a:ext>
              </a:extLst>
            </p:cNvPr>
            <p:cNvSpPr/>
            <p:nvPr/>
          </p:nvSpPr>
          <p:spPr>
            <a:xfrm>
              <a:off x="11096589" y="4406452"/>
              <a:ext cx="486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Rettangolo 80">
              <a:extLst>
                <a:ext uri="{FF2B5EF4-FFF2-40B4-BE49-F238E27FC236}">
                  <a16:creationId xmlns:a16="http://schemas.microsoft.com/office/drawing/2014/main" id="{F63C986A-04C2-482A-AD83-7547C98A8B1B}"/>
                </a:ext>
              </a:extLst>
            </p:cNvPr>
            <p:cNvSpPr/>
            <p:nvPr/>
          </p:nvSpPr>
          <p:spPr>
            <a:xfrm rot="399849">
              <a:off x="11106572" y="4779235"/>
              <a:ext cx="47320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92" name="Rettangolo 91">
              <a:extLst>
                <a:ext uri="{FF2B5EF4-FFF2-40B4-BE49-F238E27FC236}">
                  <a16:creationId xmlns:a16="http://schemas.microsoft.com/office/drawing/2014/main" id="{D98BDA80-669F-4340-A833-96EDAD7862F5}"/>
                </a:ext>
              </a:extLst>
            </p:cNvPr>
            <p:cNvSpPr/>
            <p:nvPr/>
          </p:nvSpPr>
          <p:spPr>
            <a:xfrm rot="301096">
              <a:off x="9431384" y="4558915"/>
              <a:ext cx="382015" cy="3651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….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4" name="Immagine 183">
            <a:extLst>
              <a:ext uri="{FF2B5EF4-FFF2-40B4-BE49-F238E27FC236}">
                <a16:creationId xmlns:a16="http://schemas.microsoft.com/office/drawing/2014/main" id="{0F828422-1E01-4198-A81F-B9F19D23E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48"/>
          <a:stretch/>
        </p:blipFill>
        <p:spPr>
          <a:xfrm>
            <a:off x="9224589" y="1857286"/>
            <a:ext cx="2200905" cy="1167580"/>
          </a:xfrm>
          <a:prstGeom prst="rect">
            <a:avLst/>
          </a:prstGeom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A923E3B2-FC1E-4325-90B3-5A5FA6BEF820}"/>
              </a:ext>
            </a:extLst>
          </p:cNvPr>
          <p:cNvGrpSpPr/>
          <p:nvPr/>
        </p:nvGrpSpPr>
        <p:grpSpPr>
          <a:xfrm>
            <a:off x="9262824" y="3765051"/>
            <a:ext cx="2572206" cy="1204663"/>
            <a:chOff x="5791402" y="5587214"/>
            <a:chExt cx="2572206" cy="1204663"/>
          </a:xfrm>
        </p:grpSpPr>
        <p:sp>
          <p:nvSpPr>
            <p:cNvPr id="186" name="Rettangolo 185">
              <a:extLst>
                <a:ext uri="{FF2B5EF4-FFF2-40B4-BE49-F238E27FC236}">
                  <a16:creationId xmlns:a16="http://schemas.microsoft.com/office/drawing/2014/main" id="{47906C3B-E184-4180-B87F-B6AD6C6338EA}"/>
                </a:ext>
              </a:extLst>
            </p:cNvPr>
            <p:cNvSpPr/>
            <p:nvPr/>
          </p:nvSpPr>
          <p:spPr>
            <a:xfrm>
              <a:off x="5791402" y="5659674"/>
              <a:ext cx="2572206" cy="1132203"/>
            </a:xfrm>
            <a:prstGeom prst="rect">
              <a:avLst/>
            </a:prstGeom>
            <a:solidFill>
              <a:srgbClr val="CC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Cube 6">
              <a:extLst>
                <a:ext uri="{FF2B5EF4-FFF2-40B4-BE49-F238E27FC236}">
                  <a16:creationId xmlns:a16="http://schemas.microsoft.com/office/drawing/2014/main" id="{AE48D75B-7C68-4DFD-89EB-F64D20BD4C78}"/>
                </a:ext>
              </a:extLst>
            </p:cNvPr>
            <p:cNvSpPr/>
            <p:nvPr/>
          </p:nvSpPr>
          <p:spPr>
            <a:xfrm flipH="1">
              <a:off x="6036847" y="6119604"/>
              <a:ext cx="475652" cy="265962"/>
            </a:xfrm>
            <a:prstGeom prst="cub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88" name="Cilindro 187">
              <a:extLst>
                <a:ext uri="{FF2B5EF4-FFF2-40B4-BE49-F238E27FC236}">
                  <a16:creationId xmlns:a16="http://schemas.microsoft.com/office/drawing/2014/main" id="{5F94B8DB-48AD-45BE-ACC6-39717D81CEC1}"/>
                </a:ext>
              </a:extLst>
            </p:cNvPr>
            <p:cNvSpPr/>
            <p:nvPr/>
          </p:nvSpPr>
          <p:spPr>
            <a:xfrm rot="16200000">
              <a:off x="5790987" y="6200373"/>
              <a:ext cx="235969" cy="91870"/>
            </a:xfrm>
            <a:prstGeom prst="can">
              <a:avLst>
                <a:gd name="adj" fmla="val 53589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89" name="Connettore 1 76">
              <a:extLst>
                <a:ext uri="{FF2B5EF4-FFF2-40B4-BE49-F238E27FC236}">
                  <a16:creationId xmlns:a16="http://schemas.microsoft.com/office/drawing/2014/main" id="{B4B73444-4831-4AB4-9869-963B86BC2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0674" y="6222472"/>
              <a:ext cx="1134302" cy="33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Rettangolo 189">
              <a:extLst>
                <a:ext uri="{FF2B5EF4-FFF2-40B4-BE49-F238E27FC236}">
                  <a16:creationId xmlns:a16="http://schemas.microsoft.com/office/drawing/2014/main" id="{36838E82-CD8B-416B-BAF5-3612CF3035B8}"/>
                </a:ext>
              </a:extLst>
            </p:cNvPr>
            <p:cNvSpPr/>
            <p:nvPr/>
          </p:nvSpPr>
          <p:spPr>
            <a:xfrm>
              <a:off x="6681905" y="6219200"/>
              <a:ext cx="45371" cy="955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92" name="Connettore 1 85">
              <a:extLst>
                <a:ext uri="{FF2B5EF4-FFF2-40B4-BE49-F238E27FC236}">
                  <a16:creationId xmlns:a16="http://schemas.microsoft.com/office/drawing/2014/main" id="{86CA20C4-5197-4E8F-9753-15206EC837DA}"/>
                </a:ext>
              </a:extLst>
            </p:cNvPr>
            <p:cNvCxnSpPr/>
            <p:nvPr/>
          </p:nvCxnSpPr>
          <p:spPr>
            <a:xfrm rot="21480000">
              <a:off x="5954907" y="6246308"/>
              <a:ext cx="120386" cy="49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ttangolo 192">
              <a:extLst>
                <a:ext uri="{FF2B5EF4-FFF2-40B4-BE49-F238E27FC236}">
                  <a16:creationId xmlns:a16="http://schemas.microsoft.com/office/drawing/2014/main" id="{B29FBA9B-9699-4BC4-9928-FB4159C3397C}"/>
                </a:ext>
              </a:extLst>
            </p:cNvPr>
            <p:cNvSpPr/>
            <p:nvPr/>
          </p:nvSpPr>
          <p:spPr>
            <a:xfrm>
              <a:off x="6313053" y="5587214"/>
              <a:ext cx="1298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FOOT, </a:t>
              </a:r>
              <a:r>
                <a:rPr lang="en-US" sz="2400" b="1" dirty="0" err="1">
                  <a:solidFill>
                    <a:srgbClr val="FF0000"/>
                  </a:solidFill>
                  <a:latin typeface="Calibri" panose="020F0502020204030204" pitchFamily="34" charset="0"/>
                </a:rPr>
                <a:t>vS</a:t>
              </a:r>
              <a:endParaRPr lang="it-IT" dirty="0"/>
            </a:p>
          </p:txBody>
        </p:sp>
        <p:cxnSp>
          <p:nvCxnSpPr>
            <p:cNvPr id="200" name="Connettore 2 199">
              <a:extLst>
                <a:ext uri="{FF2B5EF4-FFF2-40B4-BE49-F238E27FC236}">
                  <a16:creationId xmlns:a16="http://schemas.microsoft.com/office/drawing/2014/main" id="{C2AF9251-0BDD-4AA6-ACFA-96CD675A81AB}"/>
                </a:ext>
              </a:extLst>
            </p:cNvPr>
            <p:cNvCxnSpPr/>
            <p:nvPr/>
          </p:nvCxnSpPr>
          <p:spPr>
            <a:xfrm>
              <a:off x="6512499" y="6264177"/>
              <a:ext cx="13832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102">
              <a:extLst>
                <a:ext uri="{FF2B5EF4-FFF2-40B4-BE49-F238E27FC236}">
                  <a16:creationId xmlns:a16="http://schemas.microsoft.com/office/drawing/2014/main" id="{51546423-0085-4FD4-99E7-9F74372590BF}"/>
                </a:ext>
              </a:extLst>
            </p:cNvPr>
            <p:cNvCxnSpPr>
              <a:cxnSpLocks/>
            </p:cNvCxnSpPr>
            <p:nvPr/>
          </p:nvCxnSpPr>
          <p:spPr>
            <a:xfrm>
              <a:off x="6730451" y="6298235"/>
              <a:ext cx="1101241" cy="2370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Rettangolo 202">
              <a:extLst>
                <a:ext uri="{FF2B5EF4-FFF2-40B4-BE49-F238E27FC236}">
                  <a16:creationId xmlns:a16="http://schemas.microsoft.com/office/drawing/2014/main" id="{3D3FE64D-D405-4DFD-A9E1-4CEF2AD373D7}"/>
                </a:ext>
              </a:extLst>
            </p:cNvPr>
            <p:cNvSpPr/>
            <p:nvPr/>
          </p:nvSpPr>
          <p:spPr>
            <a:xfrm>
              <a:off x="7736992" y="5920703"/>
              <a:ext cx="3353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204" name="Rettangolo 203">
              <a:extLst>
                <a:ext uri="{FF2B5EF4-FFF2-40B4-BE49-F238E27FC236}">
                  <a16:creationId xmlns:a16="http://schemas.microsoft.com/office/drawing/2014/main" id="{43BF1CB8-BD15-4F60-BD3B-F2C766B3AFEB}"/>
                </a:ext>
              </a:extLst>
            </p:cNvPr>
            <p:cNvSpPr/>
            <p:nvPr/>
          </p:nvSpPr>
          <p:spPr>
            <a:xfrm rot="399849">
              <a:off x="7745470" y="6261158"/>
              <a:ext cx="401871" cy="4216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.   </a:t>
              </a:r>
              <a:endParaRPr lang="it-IT" sz="2400" dirty="0">
                <a:solidFill>
                  <a:schemeClr val="bg1"/>
                </a:solidFill>
              </a:endParaRPr>
            </a:p>
          </p:txBody>
        </p:sp>
        <p:sp>
          <p:nvSpPr>
            <p:cNvPr id="208" name="Cube 6">
              <a:extLst>
                <a:ext uri="{FF2B5EF4-FFF2-40B4-BE49-F238E27FC236}">
                  <a16:creationId xmlns:a16="http://schemas.microsoft.com/office/drawing/2014/main" id="{8BEE8FB3-0A10-47B2-9778-7C2194578F1E}"/>
                </a:ext>
              </a:extLst>
            </p:cNvPr>
            <p:cNvSpPr/>
            <p:nvPr/>
          </p:nvSpPr>
          <p:spPr>
            <a:xfrm flipH="1">
              <a:off x="7869296" y="6105313"/>
              <a:ext cx="350159" cy="274594"/>
            </a:xfrm>
            <a:prstGeom prst="cube">
              <a:avLst>
                <a:gd name="adj" fmla="val 37715"/>
              </a:avLst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2" name="Cube 6">
              <a:extLst>
                <a:ext uri="{FF2B5EF4-FFF2-40B4-BE49-F238E27FC236}">
                  <a16:creationId xmlns:a16="http://schemas.microsoft.com/office/drawing/2014/main" id="{79866E0D-D6B7-427A-B191-9DFEABFA62F0}"/>
                </a:ext>
              </a:extLst>
            </p:cNvPr>
            <p:cNvSpPr/>
            <p:nvPr/>
          </p:nvSpPr>
          <p:spPr>
            <a:xfrm flipH="1">
              <a:off x="7760405" y="5824443"/>
              <a:ext cx="229143" cy="912609"/>
            </a:xfrm>
            <a:prstGeom prst="cube">
              <a:avLst>
                <a:gd name="adj" fmla="val 65929"/>
              </a:avLst>
            </a:prstGeom>
            <a:solidFill>
              <a:schemeClr val="accent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19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41550" y="6345684"/>
            <a:ext cx="482872" cy="447791"/>
          </a:xfrm>
        </p:spPr>
        <p:txBody>
          <a:bodyPr/>
          <a:lstStyle/>
          <a:p>
            <a:fld id="{775E4957-3B3E-4B92-B19B-2D9CF3BA0EB5}" type="slidenum">
              <a:rPr lang="it-IT" smtClean="0"/>
              <a:t>4</a:t>
            </a:fld>
            <a:endParaRPr lang="it-IT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E7AFB734-9F71-47EC-A3F5-5767499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113" y="64525"/>
            <a:ext cx="4939289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Cross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section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Measurements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, 2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966D6AF9-EB1C-4CDF-A7DF-CED42DF1FD21}"/>
              </a:ext>
            </a:extLst>
          </p:cNvPr>
          <p:cNvSpPr/>
          <p:nvPr/>
        </p:nvSpPr>
        <p:spPr>
          <a:xfrm>
            <a:off x="85826" y="184040"/>
            <a:ext cx="11692513" cy="589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Good Run List</a:t>
            </a:r>
            <a:r>
              <a:rPr lang="en-US" sz="2000" b="1" i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to be done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detector performances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kern="0" dirty="0">
                <a:solidFill>
                  <a:srgbClr val="00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ONGOING for each detector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MC agreement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kern="0" dirty="0">
                <a:solidFill>
                  <a:srgbClr val="00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many samples ready, simulation of the final geometry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2000" i="1" kern="0" baseline="-25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kern="0" baseline="30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Fragment Identification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kern="0" dirty="0">
                <a:solidFill>
                  <a:srgbClr val="00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Charge in good shape,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Mass to be done 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i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ε</a:t>
            </a:r>
            <a:r>
              <a:rPr lang="it-IT" sz="2000" i="1" kern="0" baseline="-25000" dirty="0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it-IT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be done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Bkg</a:t>
            </a:r>
            <a:r>
              <a:rPr lang="en-US" sz="2000" i="1" kern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i="1" kern="0" baseline="30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bad reconstructed charge (and mass), air or detector interaction, …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be done</a:t>
            </a:r>
            <a:endParaRPr lang="en-US" sz="20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i="1" kern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prim</a:t>
            </a:r>
            <a:r>
              <a:rPr lang="en-US" sz="2000" i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be done </a:t>
            </a:r>
          </a:p>
          <a:p>
            <a:pPr lvl="1">
              <a:lnSpc>
                <a:spcPct val="150000"/>
              </a:lnSpc>
              <a:buClr>
                <a:srgbClr val="0000FF"/>
              </a:buClr>
              <a:buSzPct val="70000"/>
            </a:pPr>
            <a:endParaRPr lang="en-US" sz="2000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2000" b="1" kern="0" dirty="0">
                <a:solidFill>
                  <a:srgbClr val="00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 target characteristic are well known 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endParaRPr lang="en-US" sz="2000" i="1" kern="0" baseline="30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Unfolding Procedure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be done </a:t>
            </a: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(when the MC is ready it take few time)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i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Ω</a:t>
            </a:r>
            <a:r>
              <a:rPr lang="it-IT" sz="2000" i="1" kern="0" baseline="-25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Ekin</a:t>
            </a:r>
            <a:r>
              <a:rPr lang="it-IT" sz="2000" i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000" b="1" kern="0" dirty="0">
                <a:solidFill>
                  <a:srgbClr val="0099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time zero</a:t>
            </a:r>
          </a:p>
          <a:p>
            <a:pPr marL="800100" lvl="1" indent="-342900">
              <a:lnSpc>
                <a:spcPct val="150000"/>
              </a:lnSpc>
              <a:buClr>
                <a:srgbClr val="0000FF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2000" i="1" kern="0" dirty="0">
                <a:latin typeface="Calibri" panose="020F0502020204030204" pitchFamily="34" charset="0"/>
                <a:cs typeface="Times New Roman" panose="02020603050405020304" pitchFamily="18" charset="0"/>
              </a:rPr>
              <a:t>Systematic: </a:t>
            </a:r>
            <a:r>
              <a:rPr lang="en-US" sz="2000" b="1" kern="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be done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5E2C53-3250-46AC-BF52-9590F9CD17D4}"/>
                  </a:ext>
                </a:extLst>
              </p:cNvPr>
              <p:cNvSpPr txBox="1"/>
              <p:nvPr/>
            </p:nvSpPr>
            <p:spPr>
              <a:xfrm>
                <a:off x="8939946" y="1526541"/>
                <a:ext cx="1993559" cy="561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den>
                      </m:f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it-IT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𝒌𝒊𝒏</m:t>
                              </m:r>
                            </m:sub>
                          </m:sSub>
                        </m:num>
                        <m:den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𝜸</m:t>
                              </m:r>
                              <m:r>
                                <a:rPr lang="it-I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E5E2C53-3250-46AC-BF52-9590F9CD1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946" y="1526541"/>
                <a:ext cx="1993559" cy="5618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F53B331D-256B-4105-9D1B-ED9BB150B9AC}"/>
              </a:ext>
            </a:extLst>
          </p:cNvPr>
          <p:cNvCxnSpPr>
            <a:cxnSpLocks/>
          </p:cNvCxnSpPr>
          <p:nvPr/>
        </p:nvCxnSpPr>
        <p:spPr>
          <a:xfrm>
            <a:off x="10384971" y="2073964"/>
            <a:ext cx="548534" cy="1944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5A6499F-A0B3-4BC4-A2FA-301E48DCB0DA}"/>
              </a:ext>
            </a:extLst>
          </p:cNvPr>
          <p:cNvSpPr/>
          <p:nvPr/>
        </p:nvSpPr>
        <p:spPr>
          <a:xfrm>
            <a:off x="11031019" y="2073964"/>
            <a:ext cx="59824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TOF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9167B021-430F-40D7-A0C8-4F5460BD2BE3}"/>
              </a:ext>
            </a:extLst>
          </p:cNvPr>
          <p:cNvCxnSpPr>
            <a:cxnSpLocks/>
          </p:cNvCxnSpPr>
          <p:nvPr/>
        </p:nvCxnSpPr>
        <p:spPr>
          <a:xfrm flipV="1">
            <a:off x="10498860" y="1520674"/>
            <a:ext cx="434645" cy="703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6E57FBAF-A153-43ED-B479-50AEEF71BF47}"/>
              </a:ext>
            </a:extLst>
          </p:cNvPr>
          <p:cNvSpPr/>
          <p:nvPr/>
        </p:nvSpPr>
        <p:spPr>
          <a:xfrm>
            <a:off x="11031019" y="1254272"/>
            <a:ext cx="74732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E1B382-F250-4263-ACE6-DE3BC233C362}"/>
                  </a:ext>
                </a:extLst>
              </p:cNvPr>
              <p:cNvSpPr txBox="1"/>
              <p:nvPr/>
            </p:nvSpPr>
            <p:spPr>
              <a:xfrm>
                <a:off x="988255" y="3878216"/>
                <a:ext cx="2199192" cy="5243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it-IT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𝝆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 </m:t>
                          </m:r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𝒅𝒆𝒑𝒕𝒉</m:t>
                          </m:r>
                        </m:num>
                        <m:den>
                          <m:r>
                            <a:rPr lang="it-IT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7E1B382-F250-4263-ACE6-DE3BC233C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55" y="3878216"/>
                <a:ext cx="2199192" cy="524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5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11396350" y="6447171"/>
            <a:ext cx="482872" cy="447791"/>
          </a:xfrm>
        </p:spPr>
        <p:txBody>
          <a:bodyPr/>
          <a:lstStyle/>
          <a:p>
            <a:fld id="{775E4957-3B3E-4B92-B19B-2D9CF3BA0EB5}" type="slidenum">
              <a:rPr lang="it-IT" smtClean="0"/>
              <a:t>5</a:t>
            </a:fld>
            <a:endParaRPr lang="it-IT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E7AFB734-9F71-47EC-A3F5-576749910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66" y="91763"/>
            <a:ext cx="3922237" cy="523220"/>
          </a:xfrm>
          <a:prstGeom prst="rect">
            <a:avLst/>
          </a:prstGeom>
          <a:gradFill flip="none" rotWithShape="1">
            <a:gsLst>
              <a:gs pos="31000">
                <a:srgbClr val="FFFFCC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33CC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Open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Problems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it-IT" altLang="it-IT" sz="2800" b="1" i="1" dirty="0" err="1">
                <a:solidFill>
                  <a:srgbClr val="FF0000"/>
                </a:solidFill>
                <a:latin typeface="Calibri" panose="020F0502020204030204" pitchFamily="34" charset="0"/>
              </a:rPr>
              <a:t>example</a:t>
            </a:r>
            <a:r>
              <a:rPr lang="it-IT" altLang="it-IT" sz="28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6B0BEEC-7C6B-4B4D-926C-868802A1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86" y="954864"/>
            <a:ext cx="7502257" cy="290213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9AFFFDA-05C9-496F-B9CA-9477DD8CEDE8}"/>
              </a:ext>
            </a:extLst>
          </p:cNvPr>
          <p:cNvSpPr txBox="1"/>
          <p:nvPr/>
        </p:nvSpPr>
        <p:spPr>
          <a:xfrm>
            <a:off x="5479338" y="230205"/>
            <a:ext cx="1883302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baseline="0" dirty="0">
                <a:solidFill>
                  <a:srgbClr val="FF0000"/>
                </a:solidFill>
                <a:latin typeface="CMR9"/>
              </a:rPr>
              <a:t> GSI 2021</a:t>
            </a:r>
            <a:endParaRPr lang="it-IT" sz="2000" b="1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23E3D0C-93E1-403C-AF71-710CCDCC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485" y="3906163"/>
            <a:ext cx="7570384" cy="291410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D9A4FC0-0C21-4935-B6FE-9E4FFEAF741C}"/>
              </a:ext>
            </a:extLst>
          </p:cNvPr>
          <p:cNvSpPr txBox="1"/>
          <p:nvPr/>
        </p:nvSpPr>
        <p:spPr>
          <a:xfrm>
            <a:off x="160714" y="4900268"/>
            <a:ext cx="1883302" cy="40011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baseline="0" dirty="0">
                <a:solidFill>
                  <a:srgbClr val="FF0000"/>
                </a:solidFill>
                <a:latin typeface="CMR9"/>
              </a:rPr>
              <a:t> CNAO 2021</a:t>
            </a:r>
            <a:endParaRPr lang="it-IT" sz="2000" b="1" dirty="0">
              <a:solidFill>
                <a:srgbClr val="FF0000"/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BF1505DE-CE2B-4BBE-A67D-7832900BE798}"/>
              </a:ext>
            </a:extLst>
          </p:cNvPr>
          <p:cNvSpPr/>
          <p:nvPr/>
        </p:nvSpPr>
        <p:spPr>
          <a:xfrm>
            <a:off x="1206703" y="794482"/>
            <a:ext cx="794657" cy="794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9E98F860-ADF0-4C48-8779-E54175DFF602}"/>
              </a:ext>
            </a:extLst>
          </p:cNvPr>
          <p:cNvSpPr/>
          <p:nvPr/>
        </p:nvSpPr>
        <p:spPr>
          <a:xfrm>
            <a:off x="2512991" y="1033970"/>
            <a:ext cx="794657" cy="794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C5D1C961-FD17-4974-86B8-9AA5B2DE06EF}"/>
              </a:ext>
            </a:extLst>
          </p:cNvPr>
          <p:cNvSpPr/>
          <p:nvPr/>
        </p:nvSpPr>
        <p:spPr>
          <a:xfrm>
            <a:off x="5082010" y="685622"/>
            <a:ext cx="794657" cy="794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86AE6CEA-E835-46B6-B10A-4CA5D1F77EA6}"/>
              </a:ext>
            </a:extLst>
          </p:cNvPr>
          <p:cNvSpPr/>
          <p:nvPr/>
        </p:nvSpPr>
        <p:spPr>
          <a:xfrm>
            <a:off x="6388298" y="1066624"/>
            <a:ext cx="794657" cy="794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6B205E-8CBB-429D-A6BE-FD1BF36B7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240" y="946684"/>
            <a:ext cx="3859239" cy="2826821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C4D1759-D167-4C4B-A5EB-31F4A9BBD9A2}"/>
              </a:ext>
            </a:extLst>
          </p:cNvPr>
          <p:cNvSpPr txBox="1"/>
          <p:nvPr/>
        </p:nvSpPr>
        <p:spPr>
          <a:xfrm>
            <a:off x="10510148" y="1828627"/>
            <a:ext cx="985168" cy="430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O(200)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24FDBD82-FB0A-4C60-A462-9C68B8015B2D}"/>
              </a:ext>
            </a:extLst>
          </p:cNvPr>
          <p:cNvSpPr/>
          <p:nvPr/>
        </p:nvSpPr>
        <p:spPr>
          <a:xfrm>
            <a:off x="9067800" y="935996"/>
            <a:ext cx="422919" cy="7946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EB1706A1-AE8E-4454-9B13-7804D6C669C3}"/>
              </a:ext>
            </a:extLst>
          </p:cNvPr>
          <p:cNvSpPr/>
          <p:nvPr/>
        </p:nvSpPr>
        <p:spPr>
          <a:xfrm>
            <a:off x="9568541" y="818837"/>
            <a:ext cx="506882" cy="2109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9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15976</TotalTime>
  <Words>385</Words>
  <Application>Microsoft Office PowerPoint</Application>
  <PresentationFormat>Widescreen</PresentationFormat>
  <Paragraphs>71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CMR9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spighi</dc:creator>
  <cp:lastModifiedBy>Roberto Spighi</cp:lastModifiedBy>
  <cp:revision>575</cp:revision>
  <dcterms:created xsi:type="dcterms:W3CDTF">2017-02-22T09:03:10Z</dcterms:created>
  <dcterms:modified xsi:type="dcterms:W3CDTF">2022-02-16T09:35:00Z</dcterms:modified>
</cp:coreProperties>
</file>